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Layouts/slideLayout89.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slideLayouts/slideLayout78.xml" ContentType="application/vnd.openxmlformats-officedocument.presentationml.slideLayout+xml"/>
  <Override PartName="/ppt/slideLayouts/slideLayout87.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Default Extension="png" ContentType="image/png"/>
  <Override PartName="/ppt/slideLayouts/slideLayout76.xml" ContentType="application/vnd.openxmlformats-officedocument.presentationml.slideLayout+xml"/>
  <Override PartName="/ppt/slideLayouts/slideLayout85.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Lst>
  <p:notesMasterIdLst>
    <p:notesMasterId r:id="rId15"/>
  </p:notesMasterIdLst>
  <p:sldIdLst>
    <p:sldId id="257" r:id="rId4"/>
    <p:sldId id="259" r:id="rId5"/>
    <p:sldId id="266" r:id="rId6"/>
    <p:sldId id="267" r:id="rId7"/>
    <p:sldId id="260" r:id="rId8"/>
    <p:sldId id="261" r:id="rId9"/>
    <p:sldId id="262" r:id="rId10"/>
    <p:sldId id="263" r:id="rId11"/>
    <p:sldId id="265" r:id="rId12"/>
    <p:sldId id="268" r:id="rId13"/>
    <p:sldId id="264" r:id="rId14"/>
  </p:sldIdLst>
  <p:sldSz cx="18286413" cy="10287000"/>
  <p:notesSz cx="6858000" cy="9144000"/>
  <p:defaultText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7F7F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662" autoAdjust="0"/>
    <p:restoredTop sz="84460" autoAdjust="0"/>
  </p:normalViewPr>
  <p:slideViewPr>
    <p:cSldViewPr snapToGrid="0">
      <p:cViewPr varScale="1">
        <p:scale>
          <a:sx n="41" d="100"/>
          <a:sy n="41" d="100"/>
        </p:scale>
        <p:origin x="-1254" y="-96"/>
      </p:cViewPr>
      <p:guideLst>
        <p:guide orient="horz" pos="3238"/>
        <p:guide pos="5759"/>
      </p:guideLst>
    </p:cSldViewPr>
  </p:slideViewPr>
  <p:notesTextViewPr>
    <p:cViewPr>
      <p:scale>
        <a:sx n="1" d="1"/>
        <a:sy n="1" d="1"/>
      </p:scale>
      <p:origin x="0" y="0"/>
    </p:cViewPr>
  </p:notesTextViewPr>
  <p:sorterViewPr>
    <p:cViewPr>
      <p:scale>
        <a:sx n="100" d="100"/>
        <a:sy n="100" d="100"/>
      </p:scale>
      <p:origin x="0" y="4836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0453"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1050454"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40410B-B5DF-44D5-B438-62561615F79B}" type="datetimeFigureOut">
              <a:rPr kumimoji="1" lang="ja-JP" altLang="en-US" smtClean="0"/>
              <a:pPr/>
              <a:t>2021/3/21</a:t>
            </a:fld>
            <a:endParaRPr kumimoji="1" lang="ja-JP" altLang="en-US"/>
          </a:p>
        </p:txBody>
      </p:sp>
      <p:sp>
        <p:nvSpPr>
          <p:cNvPr id="1050455" name="スライド イメージ プレースホルダー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1050456"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0457"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1050458"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0F6D12-D0E5-42E3-AE9E-4CBB24513023}" type="slidenum">
              <a:rPr kumimoji="1" lang="ja-JP" altLang="en-US" smtClean="0"/>
              <a:pPr/>
              <a:t>‹#›</a:t>
            </a:fld>
            <a:endParaRPr kumimoji="1" lang="ja-JP" altLang="en-US"/>
          </a:p>
        </p:txBody>
      </p:sp>
    </p:spTree>
    <p:extLst>
      <p:ext uri="{BB962C8B-B14F-4D97-AF65-F5344CB8AC3E}">
        <p14:creationId xmlns="" xmlns:p14="http://schemas.microsoft.com/office/powerpoint/2010/main" val="4142867336"/>
      </p:ext>
    </p:extLst>
  </p:cSld>
  <p:clrMap bg1="lt1" tx1="dk1" bg2="lt2" tx2="dk2" accent1="accent1" accent2="accent2" accent3="accent3" accent4="accent4" accent5="accent5" accent6="accent6" hlink="hlink" folHlink="folHlink"/>
  <p:notesStyle>
    <a:lvl1pPr marL="0" algn="l" defTabSz="1632753" rtl="0" eaLnBrk="1" latinLnBrk="0" hangingPunct="1">
      <a:defRPr kumimoji="1" sz="2100" kern="1200">
        <a:solidFill>
          <a:schemeClr val="tx1"/>
        </a:solidFill>
        <a:latin typeface="+mn-lt"/>
        <a:ea typeface="+mn-ea"/>
        <a:cs typeface="+mn-cs"/>
      </a:defRPr>
    </a:lvl1pPr>
    <a:lvl2pPr marL="816376" algn="l" defTabSz="1632753" rtl="0" eaLnBrk="1" latinLnBrk="0" hangingPunct="1">
      <a:defRPr kumimoji="1" sz="2100" kern="1200">
        <a:solidFill>
          <a:schemeClr val="tx1"/>
        </a:solidFill>
        <a:latin typeface="+mn-lt"/>
        <a:ea typeface="+mn-ea"/>
        <a:cs typeface="+mn-cs"/>
      </a:defRPr>
    </a:lvl2pPr>
    <a:lvl3pPr marL="1632753" algn="l" defTabSz="1632753" rtl="0" eaLnBrk="1" latinLnBrk="0" hangingPunct="1">
      <a:defRPr kumimoji="1" sz="2100" kern="1200">
        <a:solidFill>
          <a:schemeClr val="tx1"/>
        </a:solidFill>
        <a:latin typeface="+mn-lt"/>
        <a:ea typeface="+mn-ea"/>
        <a:cs typeface="+mn-cs"/>
      </a:defRPr>
    </a:lvl3pPr>
    <a:lvl4pPr marL="2449129" algn="l" defTabSz="1632753" rtl="0" eaLnBrk="1" latinLnBrk="0" hangingPunct="1">
      <a:defRPr kumimoji="1" sz="2100" kern="1200">
        <a:solidFill>
          <a:schemeClr val="tx1"/>
        </a:solidFill>
        <a:latin typeface="+mn-lt"/>
        <a:ea typeface="+mn-ea"/>
        <a:cs typeface="+mn-cs"/>
      </a:defRPr>
    </a:lvl4pPr>
    <a:lvl5pPr marL="3265505" algn="l" defTabSz="1632753" rtl="0" eaLnBrk="1" latinLnBrk="0" hangingPunct="1">
      <a:defRPr kumimoji="1" sz="2100" kern="1200">
        <a:solidFill>
          <a:schemeClr val="tx1"/>
        </a:solidFill>
        <a:latin typeface="+mn-lt"/>
        <a:ea typeface="+mn-ea"/>
        <a:cs typeface="+mn-cs"/>
      </a:defRPr>
    </a:lvl5pPr>
    <a:lvl6pPr marL="4081882" algn="l" defTabSz="1632753" rtl="0" eaLnBrk="1" latinLnBrk="0" hangingPunct="1">
      <a:defRPr kumimoji="1" sz="2100" kern="1200">
        <a:solidFill>
          <a:schemeClr val="tx1"/>
        </a:solidFill>
        <a:latin typeface="+mn-lt"/>
        <a:ea typeface="+mn-ea"/>
        <a:cs typeface="+mn-cs"/>
      </a:defRPr>
    </a:lvl6pPr>
    <a:lvl7pPr marL="4898258" algn="l" defTabSz="1632753" rtl="0" eaLnBrk="1" latinLnBrk="0" hangingPunct="1">
      <a:defRPr kumimoji="1" sz="2100" kern="1200">
        <a:solidFill>
          <a:schemeClr val="tx1"/>
        </a:solidFill>
        <a:latin typeface="+mn-lt"/>
        <a:ea typeface="+mn-ea"/>
        <a:cs typeface="+mn-cs"/>
      </a:defRPr>
    </a:lvl7pPr>
    <a:lvl8pPr marL="5714634" algn="l" defTabSz="1632753" rtl="0" eaLnBrk="1" latinLnBrk="0" hangingPunct="1">
      <a:defRPr kumimoji="1" sz="2100" kern="1200">
        <a:solidFill>
          <a:schemeClr val="tx1"/>
        </a:solidFill>
        <a:latin typeface="+mn-lt"/>
        <a:ea typeface="+mn-ea"/>
        <a:cs typeface="+mn-cs"/>
      </a:defRPr>
    </a:lvl8pPr>
    <a:lvl9pPr marL="6531011" algn="l" defTabSz="1632753" rtl="0" eaLnBrk="1" latinLnBrk="0" hangingPunct="1">
      <a:defRPr kumimoji="1" sz="2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049605"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1049606"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1049607"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1049608" name="テキスト プレースホルダー 6"/>
          <p:cNvSpPr>
            <a:spLocks noGrp="1"/>
          </p:cNvSpPr>
          <p:nvPr>
            <p:ph type="body" sz="quarter" idx="14" hasCustomPrompt="1"/>
          </p:nvPr>
        </p:nvSpPr>
        <p:spPr>
          <a:xfrm>
            <a:off x="1078310" y="4279404"/>
            <a:ext cx="16200313" cy="3312368"/>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049609" name="正方形/長方形 5"/>
          <p:cNvSpPr/>
          <p:nvPr userDrawn="1"/>
        </p:nvSpPr>
        <p:spPr>
          <a:xfrm>
            <a:off x="1222326" y="4135388"/>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610"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049611"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049611"/>
                                        </p:tgtEl>
                                        <p:attrNameLst>
                                          <p:attrName>style.visibility</p:attrName>
                                        </p:attrNameLst>
                                      </p:cBhvr>
                                      <p:to>
                                        <p:strVal val="visible"/>
                                      </p:to>
                                    </p:set>
                                    <p:anim calcmode="lin" valueType="num">
                                      <p:cBhvr additive="base">
                                        <p:cTn id="7" dur="500" fill="hold"/>
                                        <p:tgtEl>
                                          <p:spTgt spid="1049611"/>
                                        </p:tgtEl>
                                        <p:attrNameLst>
                                          <p:attrName>ppt_x</p:attrName>
                                        </p:attrNameLst>
                                      </p:cBhvr>
                                      <p:tavLst>
                                        <p:tav tm="0">
                                          <p:val>
                                            <p:strVal val="1+#ppt_w/2"/>
                                          </p:val>
                                        </p:tav>
                                        <p:tav tm="100000">
                                          <p:val>
                                            <p:strVal val="#ppt_x"/>
                                          </p:val>
                                        </p:tav>
                                      </p:tavLst>
                                    </p:anim>
                                    <p:anim calcmode="lin" valueType="num">
                                      <p:cBhvr additive="base">
                                        <p:cTn id="8" dur="500" fill="hold"/>
                                        <p:tgtEl>
                                          <p:spTgt spid="1049611"/>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049610">
                                            <p:txEl>
                                              <p:pRg st="0" end="0"/>
                                            </p:txEl>
                                          </p:spTgt>
                                        </p:tgtEl>
                                        <p:attrNameLst>
                                          <p:attrName>style.visibility</p:attrName>
                                        </p:attrNameLst>
                                      </p:cBhvr>
                                      <p:to>
                                        <p:strVal val="visible"/>
                                      </p:to>
                                    </p:set>
                                    <p:animEffect transition="in" filter="wipe(left)">
                                      <p:cBhvr>
                                        <p:cTn id="11" dur="500"/>
                                        <p:tgtEl>
                                          <p:spTgt spid="1049610">
                                            <p:txEl>
                                              <p:pRg st="0" end="0"/>
                                            </p:txEl>
                                          </p:spTgt>
                                        </p:tgtEl>
                                      </p:cBhvr>
                                    </p:animEffect>
                                  </p:childTnLst>
                                </p:cTn>
                              </p:par>
                            </p:childTnLst>
                          </p:cTn>
                        </p:par>
                        <p:par>
                          <p:cTn id="12" fill="hold">
                            <p:stCondLst>
                              <p:cond delay="500"/>
                            </p:stCondLst>
                            <p:childTnLst>
                              <p:par>
                                <p:cTn id="13" presetID="2" presetClass="entr" presetSubtype="8" decel="100000" fill="hold" grpId="0" nodeType="afterEffect">
                                  <p:stCondLst>
                                    <p:cond delay="0"/>
                                  </p:stCondLst>
                                  <p:childTnLst>
                                    <p:set>
                                      <p:cBhvr>
                                        <p:cTn id="14" dur="1" fill="hold">
                                          <p:stCondLst>
                                            <p:cond delay="0"/>
                                          </p:stCondLst>
                                        </p:cTn>
                                        <p:tgtEl>
                                          <p:spTgt spid="1049609"/>
                                        </p:tgtEl>
                                        <p:attrNameLst>
                                          <p:attrName>style.visibility</p:attrName>
                                        </p:attrNameLst>
                                      </p:cBhvr>
                                      <p:to>
                                        <p:strVal val="visible"/>
                                      </p:to>
                                    </p:set>
                                    <p:anim calcmode="lin" valueType="num">
                                      <p:cBhvr additive="base">
                                        <p:cTn id="15" dur="500" fill="hold"/>
                                        <p:tgtEl>
                                          <p:spTgt spid="1049609"/>
                                        </p:tgtEl>
                                        <p:attrNameLst>
                                          <p:attrName>ppt_x</p:attrName>
                                        </p:attrNameLst>
                                      </p:cBhvr>
                                      <p:tavLst>
                                        <p:tav tm="0">
                                          <p:val>
                                            <p:strVal val="0-#ppt_w/2"/>
                                          </p:val>
                                        </p:tav>
                                        <p:tav tm="100000">
                                          <p:val>
                                            <p:strVal val="#ppt_x"/>
                                          </p:val>
                                        </p:tav>
                                      </p:tavLst>
                                    </p:anim>
                                    <p:anim calcmode="lin" valueType="num">
                                      <p:cBhvr additive="base">
                                        <p:cTn id="16" dur="500" fill="hold"/>
                                        <p:tgtEl>
                                          <p:spTgt spid="104960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2" decel="100000" fill="hold" grpId="0" nodeType="afterEffect">
                                  <p:stCondLst>
                                    <p:cond delay="0"/>
                                  </p:stCondLst>
                                  <p:childTnLst>
                                    <p:set>
                                      <p:cBhvr>
                                        <p:cTn id="19" dur="1" fill="hold">
                                          <p:stCondLst>
                                            <p:cond delay="0"/>
                                          </p:stCondLst>
                                        </p:cTn>
                                        <p:tgtEl>
                                          <p:spTgt spid="1049608">
                                            <p:txEl>
                                              <p:pRg st="0" end="0"/>
                                            </p:txEl>
                                          </p:spTgt>
                                        </p:tgtEl>
                                        <p:attrNameLst>
                                          <p:attrName>style.visibility</p:attrName>
                                        </p:attrNameLst>
                                      </p:cBhvr>
                                      <p:to>
                                        <p:strVal val="visible"/>
                                      </p:to>
                                    </p:set>
                                    <p:anim calcmode="lin" valueType="num">
                                      <p:cBhvr additive="base">
                                        <p:cTn id="20" dur="500" fill="hold"/>
                                        <p:tgtEl>
                                          <p:spTgt spid="1049608">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04960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608" grpId="0" build="allAtOnce"/>
      <p:bldP spid="1049609" grpId="0" animBg="1"/>
      <p:bldP spid="1049610" grpId="0" build="p">
        <p:tmplLst>
          <p:tmpl lvl="1">
            <p:tnLst>
              <p:par>
                <p:cTn presetID="22" presetClass="entr" presetSubtype="8" fill="hold" nodeType="withEffect">
                  <p:stCondLst>
                    <p:cond delay="0"/>
                  </p:stCondLst>
                  <p:childTnLst>
                    <p:set>
                      <p:cBhvr>
                        <p:cTn dur="1" fill="hold">
                          <p:stCondLst>
                            <p:cond delay="0"/>
                          </p:stCondLst>
                        </p:cTn>
                        <p:tgtEl>
                          <p:spTgt spid="1049610"/>
                        </p:tgtEl>
                        <p:attrNameLst>
                          <p:attrName>style.visibility</p:attrName>
                        </p:attrNameLst>
                      </p:cBhvr>
                      <p:to>
                        <p:strVal val="visible"/>
                      </p:to>
                    </p:set>
                    <p:animEffect transition="in" filter="wipe(left)">
                      <p:cBhvr>
                        <p:cTn dur="500"/>
                        <p:tgtEl>
                          <p:spTgt spid="1049610"/>
                        </p:tgtEl>
                      </p:cBhvr>
                    </p:animEffect>
                  </p:childTnLst>
                </p:cTn>
              </p:par>
            </p:tnLst>
          </p:tmpl>
        </p:tmplLst>
      </p:bldP>
      <p:bldP spid="1049611"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Horisontal Images">
    <p:spTree>
      <p:nvGrpSpPr>
        <p:cNvPr id="1" name=""/>
        <p:cNvGrpSpPr/>
        <p:nvPr/>
      </p:nvGrpSpPr>
      <p:grpSpPr>
        <a:xfrm>
          <a:off x="0" y="0"/>
          <a:ext cx="0" cy="0"/>
          <a:chOff x="0" y="0"/>
          <a:chExt cx="0" cy="0"/>
        </a:xfrm>
      </p:grpSpPr>
      <p:sp>
        <p:nvSpPr>
          <p:cNvPr id="1049191"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1049192"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1049193"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1049194"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049195"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196" name="図プレースホルダー 9"/>
          <p:cNvSpPr>
            <a:spLocks noGrp="1"/>
          </p:cNvSpPr>
          <p:nvPr>
            <p:ph type="pic" sz="quarter" idx="14" hasCustomPrompt="1"/>
          </p:nvPr>
        </p:nvSpPr>
        <p:spPr>
          <a:xfrm>
            <a:off x="-1" y="2407196"/>
            <a:ext cx="4462687" cy="4680520"/>
          </a:xfrm>
          <a:solidFill>
            <a:schemeClr val="accent2">
              <a:lumMod val="20000"/>
              <a:lumOff val="80000"/>
            </a:schemeClr>
          </a:solidFill>
        </p:spPr>
        <p:txBody>
          <a:bodyPr/>
          <a:lstStyle/>
          <a:p>
            <a:r>
              <a:rPr kumimoji="1" lang="en-US" altLang="ja-JP" dirty="0"/>
              <a:t>Add an image</a:t>
            </a:r>
            <a:endParaRPr kumimoji="1" lang="ja-JP" altLang="en-US" dirty="0"/>
          </a:p>
        </p:txBody>
      </p:sp>
      <p:sp>
        <p:nvSpPr>
          <p:cNvPr id="1049197" name="図プレースホルダー 9"/>
          <p:cNvSpPr>
            <a:spLocks noGrp="1"/>
          </p:cNvSpPr>
          <p:nvPr>
            <p:ph type="pic" sz="quarter" idx="15" hasCustomPrompt="1"/>
          </p:nvPr>
        </p:nvSpPr>
        <p:spPr>
          <a:xfrm>
            <a:off x="4462687" y="2407196"/>
            <a:ext cx="8568950" cy="4680520"/>
          </a:xfrm>
          <a:solidFill>
            <a:schemeClr val="accent3">
              <a:lumMod val="20000"/>
              <a:lumOff val="80000"/>
            </a:schemeClr>
          </a:solidFill>
        </p:spPr>
        <p:txBody>
          <a:bodyPr/>
          <a:lstStyle/>
          <a:p>
            <a:r>
              <a:rPr kumimoji="1" lang="en-US" altLang="ja-JP" dirty="0"/>
              <a:t>Add an image</a:t>
            </a:r>
            <a:endParaRPr kumimoji="1" lang="ja-JP" altLang="en-US" dirty="0"/>
          </a:p>
        </p:txBody>
      </p:sp>
      <p:sp>
        <p:nvSpPr>
          <p:cNvPr id="1049198" name="図プレースホルダー 9"/>
          <p:cNvSpPr>
            <a:spLocks noGrp="1"/>
          </p:cNvSpPr>
          <p:nvPr>
            <p:ph type="pic" sz="quarter" idx="16" hasCustomPrompt="1"/>
          </p:nvPr>
        </p:nvSpPr>
        <p:spPr>
          <a:xfrm>
            <a:off x="13031638" y="2407196"/>
            <a:ext cx="5254774" cy="4680520"/>
          </a:xfrm>
          <a:solidFill>
            <a:schemeClr val="accent1">
              <a:lumMod val="20000"/>
              <a:lumOff val="80000"/>
            </a:schemeClr>
          </a:solidFill>
        </p:spPr>
        <p:txBody>
          <a:bodyPr/>
          <a:lstStyle/>
          <a:p>
            <a:r>
              <a:rPr kumimoji="1" lang="en-US" altLang="ja-JP" dirty="0"/>
              <a:t>Add an image</a:t>
            </a:r>
            <a:endParaRPr kumimoji="1" lang="ja-JP" altLang="en-US" dirty="0"/>
          </a:p>
        </p:txBody>
      </p:sp>
      <p:sp>
        <p:nvSpPr>
          <p:cNvPr id="1049199" name="テキスト プレースホルダー 6"/>
          <p:cNvSpPr>
            <a:spLocks noGrp="1"/>
          </p:cNvSpPr>
          <p:nvPr>
            <p:ph type="body" sz="quarter" idx="17" hasCustomPrompt="1"/>
          </p:nvPr>
        </p:nvSpPr>
        <p:spPr>
          <a:xfrm>
            <a:off x="1078310" y="7663779"/>
            <a:ext cx="16200313" cy="1530553"/>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049200" name="正方形/長方形 12"/>
          <p:cNvSpPr/>
          <p:nvPr userDrawn="1"/>
        </p:nvSpPr>
        <p:spPr>
          <a:xfrm>
            <a:off x="1222326" y="751976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201" name="正方形/長方形 13"/>
          <p:cNvSpPr/>
          <p:nvPr userDrawn="1"/>
        </p:nvSpPr>
        <p:spPr>
          <a:xfrm>
            <a:off x="-2" y="7087716"/>
            <a:ext cx="4463523" cy="144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202" name="正方形/長方形 14"/>
          <p:cNvSpPr/>
          <p:nvPr userDrawn="1"/>
        </p:nvSpPr>
        <p:spPr>
          <a:xfrm>
            <a:off x="4463522" y="7087716"/>
            <a:ext cx="8568007"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203" name="正方形/長方形 15"/>
          <p:cNvSpPr/>
          <p:nvPr userDrawn="1"/>
        </p:nvSpPr>
        <p:spPr>
          <a:xfrm>
            <a:off x="13031637" y="7087716"/>
            <a:ext cx="5254774" cy="144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049195"/>
                                        </p:tgtEl>
                                        <p:attrNameLst>
                                          <p:attrName>style.visibility</p:attrName>
                                        </p:attrNameLst>
                                      </p:cBhvr>
                                      <p:to>
                                        <p:strVal val="visible"/>
                                      </p:to>
                                    </p:set>
                                    <p:anim calcmode="lin" valueType="num">
                                      <p:cBhvr additive="base">
                                        <p:cTn id="7" dur="500" fill="hold"/>
                                        <p:tgtEl>
                                          <p:spTgt spid="1049195"/>
                                        </p:tgtEl>
                                        <p:attrNameLst>
                                          <p:attrName>ppt_x</p:attrName>
                                        </p:attrNameLst>
                                      </p:cBhvr>
                                      <p:tavLst>
                                        <p:tav tm="0">
                                          <p:val>
                                            <p:strVal val="1+#ppt_w/2"/>
                                          </p:val>
                                        </p:tav>
                                        <p:tav tm="100000">
                                          <p:val>
                                            <p:strVal val="#ppt_x"/>
                                          </p:val>
                                        </p:tav>
                                      </p:tavLst>
                                    </p:anim>
                                    <p:anim calcmode="lin" valueType="num">
                                      <p:cBhvr additive="base">
                                        <p:cTn id="8" dur="500" fill="hold"/>
                                        <p:tgtEl>
                                          <p:spTgt spid="1049195"/>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049194">
                                            <p:txEl>
                                              <p:pRg st="0" end="0"/>
                                            </p:txEl>
                                          </p:spTgt>
                                        </p:tgtEl>
                                        <p:attrNameLst>
                                          <p:attrName>style.visibility</p:attrName>
                                        </p:attrNameLst>
                                      </p:cBhvr>
                                      <p:to>
                                        <p:strVal val="visible"/>
                                      </p:to>
                                    </p:set>
                                    <p:animEffect transition="in" filter="wipe(left)">
                                      <p:cBhvr>
                                        <p:cTn id="11" dur="500"/>
                                        <p:tgtEl>
                                          <p:spTgt spid="1049194">
                                            <p:txEl>
                                              <p:pRg st="0" end="0"/>
                                            </p:txEl>
                                          </p:spTgt>
                                        </p:tgtEl>
                                      </p:cBhvr>
                                    </p:animEffect>
                                  </p:childTnLst>
                                </p:cTn>
                              </p:par>
                            </p:childTnLst>
                          </p:cTn>
                        </p:par>
                        <p:par>
                          <p:cTn id="12" fill="hold">
                            <p:stCondLst>
                              <p:cond delay="500"/>
                            </p:stCondLst>
                            <p:childTnLst>
                              <p:par>
                                <p:cTn id="13" presetID="22" presetClass="entr" presetSubtype="2" fill="hold" grpId="0" nodeType="afterEffect">
                                  <p:stCondLst>
                                    <p:cond delay="0"/>
                                  </p:stCondLst>
                                  <p:childTnLst>
                                    <p:set>
                                      <p:cBhvr>
                                        <p:cTn id="14" dur="1" fill="hold">
                                          <p:stCondLst>
                                            <p:cond delay="0"/>
                                          </p:stCondLst>
                                        </p:cTn>
                                        <p:tgtEl>
                                          <p:spTgt spid="1049196"/>
                                        </p:tgtEl>
                                        <p:attrNameLst>
                                          <p:attrName>style.visibility</p:attrName>
                                        </p:attrNameLst>
                                      </p:cBhvr>
                                      <p:to>
                                        <p:strVal val="visible"/>
                                      </p:to>
                                    </p:set>
                                    <p:animEffect transition="in" filter="wipe(right)">
                                      <p:cBhvr>
                                        <p:cTn id="15" dur="500"/>
                                        <p:tgtEl>
                                          <p:spTgt spid="1049196"/>
                                        </p:tgtEl>
                                      </p:cBhvr>
                                    </p:animEffect>
                                  </p:childTnLst>
                                </p:cTn>
                              </p:par>
                              <p:par>
                                <p:cTn id="16" presetID="2" presetClass="entr" presetSubtype="4" decel="100000" fill="hold" grpId="0" nodeType="withEffect">
                                  <p:stCondLst>
                                    <p:cond delay="0"/>
                                  </p:stCondLst>
                                  <p:childTnLst>
                                    <p:set>
                                      <p:cBhvr>
                                        <p:cTn id="17" dur="1" fill="hold">
                                          <p:stCondLst>
                                            <p:cond delay="0"/>
                                          </p:stCondLst>
                                        </p:cTn>
                                        <p:tgtEl>
                                          <p:spTgt spid="1049201"/>
                                        </p:tgtEl>
                                        <p:attrNameLst>
                                          <p:attrName>style.visibility</p:attrName>
                                        </p:attrNameLst>
                                      </p:cBhvr>
                                      <p:to>
                                        <p:strVal val="visible"/>
                                      </p:to>
                                    </p:set>
                                    <p:anim calcmode="lin" valueType="num">
                                      <p:cBhvr additive="base">
                                        <p:cTn id="18" dur="500" fill="hold"/>
                                        <p:tgtEl>
                                          <p:spTgt spid="1049201"/>
                                        </p:tgtEl>
                                        <p:attrNameLst>
                                          <p:attrName>ppt_x</p:attrName>
                                        </p:attrNameLst>
                                      </p:cBhvr>
                                      <p:tavLst>
                                        <p:tav tm="0">
                                          <p:val>
                                            <p:strVal val="#ppt_x"/>
                                          </p:val>
                                        </p:tav>
                                        <p:tav tm="100000">
                                          <p:val>
                                            <p:strVal val="#ppt_x"/>
                                          </p:val>
                                        </p:tav>
                                      </p:tavLst>
                                    </p:anim>
                                    <p:anim calcmode="lin" valueType="num">
                                      <p:cBhvr additive="base">
                                        <p:cTn id="19" dur="500" fill="hold"/>
                                        <p:tgtEl>
                                          <p:spTgt spid="1049201"/>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250"/>
                                  </p:stCondLst>
                                  <p:childTnLst>
                                    <p:set>
                                      <p:cBhvr>
                                        <p:cTn id="22" dur="1" fill="hold">
                                          <p:stCondLst>
                                            <p:cond delay="0"/>
                                          </p:stCondLst>
                                        </p:cTn>
                                        <p:tgtEl>
                                          <p:spTgt spid="1049197"/>
                                        </p:tgtEl>
                                        <p:attrNameLst>
                                          <p:attrName>style.visibility</p:attrName>
                                        </p:attrNameLst>
                                      </p:cBhvr>
                                      <p:to>
                                        <p:strVal val="visible"/>
                                      </p:to>
                                    </p:set>
                                    <p:animEffect transition="in" filter="wipe(left)">
                                      <p:cBhvr>
                                        <p:cTn id="23" dur="500"/>
                                        <p:tgtEl>
                                          <p:spTgt spid="1049197"/>
                                        </p:tgtEl>
                                      </p:cBhvr>
                                    </p:animEffect>
                                  </p:childTnLst>
                                </p:cTn>
                              </p:par>
                              <p:par>
                                <p:cTn id="24" presetID="2" presetClass="entr" presetSubtype="4" decel="100000" fill="hold" grpId="0" nodeType="withEffect">
                                  <p:stCondLst>
                                    <p:cond delay="250"/>
                                  </p:stCondLst>
                                  <p:childTnLst>
                                    <p:set>
                                      <p:cBhvr>
                                        <p:cTn id="25" dur="1" fill="hold">
                                          <p:stCondLst>
                                            <p:cond delay="0"/>
                                          </p:stCondLst>
                                        </p:cTn>
                                        <p:tgtEl>
                                          <p:spTgt spid="1049202"/>
                                        </p:tgtEl>
                                        <p:attrNameLst>
                                          <p:attrName>style.visibility</p:attrName>
                                        </p:attrNameLst>
                                      </p:cBhvr>
                                      <p:to>
                                        <p:strVal val="visible"/>
                                      </p:to>
                                    </p:set>
                                    <p:anim calcmode="lin" valueType="num">
                                      <p:cBhvr additive="base">
                                        <p:cTn id="26" dur="500" fill="hold"/>
                                        <p:tgtEl>
                                          <p:spTgt spid="1049202"/>
                                        </p:tgtEl>
                                        <p:attrNameLst>
                                          <p:attrName>ppt_x</p:attrName>
                                        </p:attrNameLst>
                                      </p:cBhvr>
                                      <p:tavLst>
                                        <p:tav tm="0">
                                          <p:val>
                                            <p:strVal val="#ppt_x"/>
                                          </p:val>
                                        </p:tav>
                                        <p:tav tm="100000">
                                          <p:val>
                                            <p:strVal val="#ppt_x"/>
                                          </p:val>
                                        </p:tav>
                                      </p:tavLst>
                                    </p:anim>
                                    <p:anim calcmode="lin" valueType="num">
                                      <p:cBhvr additive="base">
                                        <p:cTn id="27" dur="500" fill="hold"/>
                                        <p:tgtEl>
                                          <p:spTgt spid="104920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2" presetClass="entr" presetSubtype="2" fill="hold" grpId="0" nodeType="afterEffect">
                                  <p:stCondLst>
                                    <p:cond delay="250"/>
                                  </p:stCondLst>
                                  <p:childTnLst>
                                    <p:set>
                                      <p:cBhvr>
                                        <p:cTn id="30" dur="1" fill="hold">
                                          <p:stCondLst>
                                            <p:cond delay="0"/>
                                          </p:stCondLst>
                                        </p:cTn>
                                        <p:tgtEl>
                                          <p:spTgt spid="1049198"/>
                                        </p:tgtEl>
                                        <p:attrNameLst>
                                          <p:attrName>style.visibility</p:attrName>
                                        </p:attrNameLst>
                                      </p:cBhvr>
                                      <p:to>
                                        <p:strVal val="visible"/>
                                      </p:to>
                                    </p:set>
                                    <p:animEffect transition="in" filter="wipe(right)">
                                      <p:cBhvr>
                                        <p:cTn id="31" dur="500"/>
                                        <p:tgtEl>
                                          <p:spTgt spid="1049198"/>
                                        </p:tgtEl>
                                      </p:cBhvr>
                                    </p:animEffect>
                                  </p:childTnLst>
                                </p:cTn>
                              </p:par>
                              <p:par>
                                <p:cTn id="32" presetID="2" presetClass="entr" presetSubtype="4" decel="100000" fill="hold" grpId="0" nodeType="withEffect">
                                  <p:stCondLst>
                                    <p:cond delay="250"/>
                                  </p:stCondLst>
                                  <p:childTnLst>
                                    <p:set>
                                      <p:cBhvr>
                                        <p:cTn id="33" dur="1" fill="hold">
                                          <p:stCondLst>
                                            <p:cond delay="0"/>
                                          </p:stCondLst>
                                        </p:cTn>
                                        <p:tgtEl>
                                          <p:spTgt spid="1049203"/>
                                        </p:tgtEl>
                                        <p:attrNameLst>
                                          <p:attrName>style.visibility</p:attrName>
                                        </p:attrNameLst>
                                      </p:cBhvr>
                                      <p:to>
                                        <p:strVal val="visible"/>
                                      </p:to>
                                    </p:set>
                                    <p:anim calcmode="lin" valueType="num">
                                      <p:cBhvr additive="base">
                                        <p:cTn id="34" dur="500" fill="hold"/>
                                        <p:tgtEl>
                                          <p:spTgt spid="1049203"/>
                                        </p:tgtEl>
                                        <p:attrNameLst>
                                          <p:attrName>ppt_x</p:attrName>
                                        </p:attrNameLst>
                                      </p:cBhvr>
                                      <p:tavLst>
                                        <p:tav tm="0">
                                          <p:val>
                                            <p:strVal val="#ppt_x"/>
                                          </p:val>
                                        </p:tav>
                                        <p:tav tm="100000">
                                          <p:val>
                                            <p:strVal val="#ppt_x"/>
                                          </p:val>
                                        </p:tav>
                                      </p:tavLst>
                                    </p:anim>
                                    <p:anim calcmode="lin" valueType="num">
                                      <p:cBhvr additive="base">
                                        <p:cTn id="35" dur="500" fill="hold"/>
                                        <p:tgtEl>
                                          <p:spTgt spid="1049203"/>
                                        </p:tgtEl>
                                        <p:attrNameLst>
                                          <p:attrName>ppt_y</p:attrName>
                                        </p:attrNameLst>
                                      </p:cBhvr>
                                      <p:tavLst>
                                        <p:tav tm="0">
                                          <p:val>
                                            <p:strVal val="1+#ppt_h/2"/>
                                          </p:val>
                                        </p:tav>
                                        <p:tav tm="100000">
                                          <p:val>
                                            <p:strVal val="#ppt_y"/>
                                          </p:val>
                                        </p:tav>
                                      </p:tavLst>
                                    </p:anim>
                                  </p:childTnLst>
                                </p:cTn>
                              </p:par>
                            </p:childTnLst>
                          </p:cTn>
                        </p:par>
                        <p:par>
                          <p:cTn id="36" fill="hold">
                            <p:stCondLst>
                              <p:cond delay="2500"/>
                            </p:stCondLst>
                            <p:childTnLst>
                              <p:par>
                                <p:cTn id="37" presetID="2" presetClass="entr" presetSubtype="8" decel="100000" fill="hold" grpId="0" nodeType="afterEffect">
                                  <p:stCondLst>
                                    <p:cond delay="500"/>
                                  </p:stCondLst>
                                  <p:childTnLst>
                                    <p:set>
                                      <p:cBhvr>
                                        <p:cTn id="38" dur="1" fill="hold">
                                          <p:stCondLst>
                                            <p:cond delay="0"/>
                                          </p:stCondLst>
                                        </p:cTn>
                                        <p:tgtEl>
                                          <p:spTgt spid="1049200"/>
                                        </p:tgtEl>
                                        <p:attrNameLst>
                                          <p:attrName>style.visibility</p:attrName>
                                        </p:attrNameLst>
                                      </p:cBhvr>
                                      <p:to>
                                        <p:strVal val="visible"/>
                                      </p:to>
                                    </p:set>
                                    <p:anim calcmode="lin" valueType="num">
                                      <p:cBhvr additive="base">
                                        <p:cTn id="39" dur="500" fill="hold"/>
                                        <p:tgtEl>
                                          <p:spTgt spid="1049200"/>
                                        </p:tgtEl>
                                        <p:attrNameLst>
                                          <p:attrName>ppt_x</p:attrName>
                                        </p:attrNameLst>
                                      </p:cBhvr>
                                      <p:tavLst>
                                        <p:tav tm="0">
                                          <p:val>
                                            <p:strVal val="0-#ppt_w/2"/>
                                          </p:val>
                                        </p:tav>
                                        <p:tav tm="100000">
                                          <p:val>
                                            <p:strVal val="#ppt_x"/>
                                          </p:val>
                                        </p:tav>
                                      </p:tavLst>
                                    </p:anim>
                                    <p:anim calcmode="lin" valueType="num">
                                      <p:cBhvr additive="base">
                                        <p:cTn id="40" dur="500" fill="hold"/>
                                        <p:tgtEl>
                                          <p:spTgt spid="1049200"/>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p:stCondLst>
                                    <p:cond delay="500"/>
                                  </p:stCondLst>
                                  <p:childTnLst>
                                    <p:set>
                                      <p:cBhvr>
                                        <p:cTn id="42" dur="1" fill="hold">
                                          <p:stCondLst>
                                            <p:cond delay="0"/>
                                          </p:stCondLst>
                                        </p:cTn>
                                        <p:tgtEl>
                                          <p:spTgt spid="1049199">
                                            <p:txEl>
                                              <p:pRg st="0" end="0"/>
                                            </p:txEl>
                                          </p:spTgt>
                                        </p:tgtEl>
                                        <p:attrNameLst>
                                          <p:attrName>style.visibility</p:attrName>
                                        </p:attrNameLst>
                                      </p:cBhvr>
                                      <p:to>
                                        <p:strVal val="visible"/>
                                      </p:to>
                                    </p:set>
                                    <p:anim calcmode="lin" valueType="num">
                                      <p:cBhvr additive="base">
                                        <p:cTn id="43" dur="500" fill="hold"/>
                                        <p:tgtEl>
                                          <p:spTgt spid="1049199">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04919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94" grpId="0" build="p">
        <p:tmplLst>
          <p:tmpl lvl="1">
            <p:tnLst>
              <p:par>
                <p:cTn presetID="22" presetClass="entr" presetSubtype="8" fill="hold" nodeType="withEffect">
                  <p:stCondLst>
                    <p:cond delay="0"/>
                  </p:stCondLst>
                  <p:childTnLst>
                    <p:set>
                      <p:cBhvr>
                        <p:cTn dur="1" fill="hold">
                          <p:stCondLst>
                            <p:cond delay="0"/>
                          </p:stCondLst>
                        </p:cTn>
                        <p:tgtEl>
                          <p:spTgt spid="1049194"/>
                        </p:tgtEl>
                        <p:attrNameLst>
                          <p:attrName>style.visibility</p:attrName>
                        </p:attrNameLst>
                      </p:cBhvr>
                      <p:to>
                        <p:strVal val="visible"/>
                      </p:to>
                    </p:set>
                    <p:animEffect transition="in" filter="wipe(left)">
                      <p:cBhvr>
                        <p:cTn dur="500"/>
                        <p:tgtEl>
                          <p:spTgt spid="1049194"/>
                        </p:tgtEl>
                      </p:cBhvr>
                    </p:animEffect>
                  </p:childTnLst>
                </p:cTn>
              </p:par>
            </p:tnLst>
          </p:tmpl>
        </p:tmplLst>
      </p:bldP>
      <p:bldP spid="1049195" grpId="0" animBg="1"/>
      <p:bldP spid="1049196" grpId="0" animBg="1"/>
      <p:bldP spid="1049197" grpId="0" animBg="1"/>
      <p:bldP spid="1049198" grpId="0" animBg="1"/>
      <p:bldP spid="1049199" grpId="0" build="allAtOnce">
        <p:tmplLst>
          <p:tmpl lvl="1">
            <p:tnLst>
              <p:par>
                <p:cTn presetID="2" presetClass="entr" presetSubtype="2" decel="100000" fill="hold" nodeType="withEffect">
                  <p:stCondLst>
                    <p:cond delay="500"/>
                  </p:stCondLst>
                  <p:childTnLst>
                    <p:set>
                      <p:cBhvr>
                        <p:cTn dur="1" fill="hold">
                          <p:stCondLst>
                            <p:cond delay="0"/>
                          </p:stCondLst>
                        </p:cTn>
                        <p:tgtEl>
                          <p:spTgt spid="1049199"/>
                        </p:tgtEl>
                        <p:attrNameLst>
                          <p:attrName>style.visibility</p:attrName>
                        </p:attrNameLst>
                      </p:cBhvr>
                      <p:to>
                        <p:strVal val="visible"/>
                      </p:to>
                    </p:set>
                    <p:anim calcmode="lin" valueType="num">
                      <p:cBhvr additive="base">
                        <p:cTn dur="500" fill="hold"/>
                        <p:tgtEl>
                          <p:spTgt spid="1049199"/>
                        </p:tgtEl>
                        <p:attrNameLst>
                          <p:attrName>ppt_x</p:attrName>
                        </p:attrNameLst>
                      </p:cBhvr>
                      <p:tavLst>
                        <p:tav tm="0">
                          <p:val>
                            <p:strVal val="1+#ppt_w/2"/>
                          </p:val>
                        </p:tav>
                        <p:tav tm="100000">
                          <p:val>
                            <p:strVal val="#ppt_x"/>
                          </p:val>
                        </p:tav>
                      </p:tavLst>
                    </p:anim>
                    <p:anim calcmode="lin" valueType="num">
                      <p:cBhvr additive="base">
                        <p:cTn dur="500" fill="hold"/>
                        <p:tgtEl>
                          <p:spTgt spid="1049199"/>
                        </p:tgtEl>
                        <p:attrNameLst>
                          <p:attrName>ppt_y</p:attrName>
                        </p:attrNameLst>
                      </p:cBhvr>
                      <p:tavLst>
                        <p:tav tm="0">
                          <p:val>
                            <p:strVal val="#ppt_y"/>
                          </p:val>
                        </p:tav>
                        <p:tav tm="100000">
                          <p:val>
                            <p:strVal val="#ppt_y"/>
                          </p:val>
                        </p:tav>
                      </p:tavLst>
                    </p:anim>
                  </p:childTnLst>
                </p:cTn>
              </p:par>
            </p:tnLst>
          </p:tmpl>
        </p:tmplLst>
      </p:bldP>
      <p:bldP spid="1049200" grpId="0" animBg="1"/>
      <p:bldP spid="1049201" grpId="0" animBg="1"/>
      <p:bldP spid="1049202" grpId="0" animBg="1"/>
      <p:bldP spid="1049203"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Icons and Items">
    <p:spTree>
      <p:nvGrpSpPr>
        <p:cNvPr id="1" name=""/>
        <p:cNvGrpSpPr/>
        <p:nvPr/>
      </p:nvGrpSpPr>
      <p:grpSpPr>
        <a:xfrm>
          <a:off x="0" y="0"/>
          <a:ext cx="0" cy="0"/>
          <a:chOff x="0" y="0"/>
          <a:chExt cx="0" cy="0"/>
        </a:xfrm>
      </p:grpSpPr>
      <p:sp>
        <p:nvSpPr>
          <p:cNvPr id="1049276" name="円/楕円 52"/>
          <p:cNvSpPr/>
          <p:nvPr userDrawn="1"/>
        </p:nvSpPr>
        <p:spPr>
          <a:xfrm>
            <a:off x="6076328" y="3034060"/>
            <a:ext cx="2367069" cy="236706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277" name="円/楕円 53"/>
          <p:cNvSpPr/>
          <p:nvPr userDrawn="1"/>
        </p:nvSpPr>
        <p:spPr>
          <a:xfrm>
            <a:off x="10005897" y="3034059"/>
            <a:ext cx="2367069" cy="236706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278" name="円/楕円 54"/>
          <p:cNvSpPr/>
          <p:nvPr userDrawn="1"/>
        </p:nvSpPr>
        <p:spPr>
          <a:xfrm>
            <a:off x="13935465" y="3034058"/>
            <a:ext cx="2367069" cy="2367069"/>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279" name="円/楕円 55"/>
          <p:cNvSpPr/>
          <p:nvPr userDrawn="1"/>
        </p:nvSpPr>
        <p:spPr>
          <a:xfrm>
            <a:off x="2143915" y="3034057"/>
            <a:ext cx="2367069" cy="236706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280" name="円/楕円 48"/>
          <p:cNvSpPr/>
          <p:nvPr userDrawn="1"/>
        </p:nvSpPr>
        <p:spPr>
          <a:xfrm>
            <a:off x="5923928" y="2932460"/>
            <a:ext cx="2367069" cy="236706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281" name="円/楕円 49"/>
          <p:cNvSpPr/>
          <p:nvPr userDrawn="1"/>
        </p:nvSpPr>
        <p:spPr>
          <a:xfrm>
            <a:off x="9853497" y="2932459"/>
            <a:ext cx="2367069" cy="236706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282" name="円/楕円 50"/>
          <p:cNvSpPr/>
          <p:nvPr userDrawn="1"/>
        </p:nvSpPr>
        <p:spPr>
          <a:xfrm>
            <a:off x="13783065" y="2932458"/>
            <a:ext cx="2367069" cy="236706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283" name="円/楕円 51"/>
          <p:cNvSpPr/>
          <p:nvPr userDrawn="1"/>
        </p:nvSpPr>
        <p:spPr>
          <a:xfrm>
            <a:off x="1991515" y="2932457"/>
            <a:ext cx="2367069" cy="236706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284" name="円/楕円 9"/>
          <p:cNvSpPr/>
          <p:nvPr userDrawn="1"/>
        </p:nvSpPr>
        <p:spPr>
          <a:xfrm>
            <a:off x="5994888" y="2983263"/>
            <a:ext cx="2367069" cy="236706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285" name="円/楕円 11"/>
          <p:cNvSpPr/>
          <p:nvPr userDrawn="1"/>
        </p:nvSpPr>
        <p:spPr>
          <a:xfrm>
            <a:off x="9924457" y="2983262"/>
            <a:ext cx="2367069" cy="23670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286" name="円/楕円 12"/>
          <p:cNvSpPr/>
          <p:nvPr userDrawn="1"/>
        </p:nvSpPr>
        <p:spPr>
          <a:xfrm>
            <a:off x="13854025" y="2983261"/>
            <a:ext cx="2367069" cy="23670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287" name="円/楕円 18"/>
          <p:cNvSpPr/>
          <p:nvPr userDrawn="1"/>
        </p:nvSpPr>
        <p:spPr>
          <a:xfrm>
            <a:off x="2062475" y="2983260"/>
            <a:ext cx="2367069" cy="23670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288"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1049289"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1049290"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1049291" name="テキスト プレースホルダー 6"/>
          <p:cNvSpPr>
            <a:spLocks noGrp="1"/>
          </p:cNvSpPr>
          <p:nvPr userDrawn="1">
            <p:ph type="body" sz="quarter" idx="13" hasCustomPrompt="1"/>
          </p:nvPr>
        </p:nvSpPr>
        <p:spPr>
          <a:xfrm>
            <a:off x="3166542" y="1543100"/>
            <a:ext cx="14329592" cy="504056"/>
          </a:xfrm>
        </p:spPr>
        <p:txBody>
          <a:bodyPr/>
          <a:lstStyle>
            <a:lvl1pPr>
              <a:defRPr kumimoji="1" lang="en-US" altLang="ja-JP" sz="2400" i="1" kern="1200" baseline="0" dirty="0" smtClean="0">
                <a:solidFill>
                  <a:schemeClr val="tx1">
                    <a:lumMod val="50000"/>
                    <a:lumOff val="50000"/>
                  </a:schemeClr>
                </a:solidFill>
                <a:latin typeface="+mn-lt"/>
                <a:ea typeface="+mn-ea"/>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049292"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293" name="図プレースホルダー 12"/>
          <p:cNvSpPr>
            <a:spLocks noGrp="1"/>
          </p:cNvSpPr>
          <p:nvPr userDrawn="1">
            <p:ph type="pic" sz="quarter" idx="17" hasCustomPrompt="1"/>
          </p:nvPr>
        </p:nvSpPr>
        <p:spPr>
          <a:xfrm>
            <a:off x="6754393" y="3742768"/>
            <a:ext cx="848058" cy="848058"/>
          </a:xfrm>
        </p:spPr>
        <p:txBody>
          <a:bodyPr>
            <a:normAutofit/>
          </a:bodyPr>
          <a:lstStyle>
            <a:lvl1pPr>
              <a:defRPr sz="1600"/>
            </a:lvl1pPr>
          </a:lstStyle>
          <a:p>
            <a:r>
              <a:rPr kumimoji="1" lang="en-US" altLang="ja-JP" dirty="0"/>
              <a:t>Icon</a:t>
            </a:r>
            <a:endParaRPr kumimoji="1" lang="ja-JP" altLang="en-US" dirty="0"/>
          </a:p>
        </p:txBody>
      </p:sp>
      <p:sp>
        <p:nvSpPr>
          <p:cNvPr id="1049294" name="図プレースホルダー 12"/>
          <p:cNvSpPr>
            <a:spLocks noGrp="1"/>
          </p:cNvSpPr>
          <p:nvPr userDrawn="1">
            <p:ph type="pic" sz="quarter" idx="18" hasCustomPrompt="1"/>
          </p:nvPr>
        </p:nvSpPr>
        <p:spPr>
          <a:xfrm>
            <a:off x="10683962" y="3742767"/>
            <a:ext cx="848058" cy="848058"/>
          </a:xfrm>
        </p:spPr>
        <p:txBody>
          <a:bodyPr>
            <a:normAutofit/>
          </a:bodyPr>
          <a:lstStyle>
            <a:lvl1pPr>
              <a:defRPr sz="1600"/>
            </a:lvl1pPr>
          </a:lstStyle>
          <a:p>
            <a:r>
              <a:rPr kumimoji="1" lang="en-US" altLang="ja-JP" dirty="0"/>
              <a:t>Icon</a:t>
            </a:r>
            <a:endParaRPr kumimoji="1" lang="ja-JP" altLang="en-US" dirty="0"/>
          </a:p>
        </p:txBody>
      </p:sp>
      <p:sp>
        <p:nvSpPr>
          <p:cNvPr id="1049295" name="図プレースホルダー 12"/>
          <p:cNvSpPr>
            <a:spLocks noGrp="1"/>
          </p:cNvSpPr>
          <p:nvPr userDrawn="1">
            <p:ph type="pic" sz="quarter" idx="19" hasCustomPrompt="1"/>
          </p:nvPr>
        </p:nvSpPr>
        <p:spPr>
          <a:xfrm>
            <a:off x="14613530" y="3742766"/>
            <a:ext cx="848058" cy="848058"/>
          </a:xfrm>
        </p:spPr>
        <p:txBody>
          <a:bodyPr>
            <a:normAutofit/>
          </a:bodyPr>
          <a:lstStyle>
            <a:lvl1pPr>
              <a:defRPr sz="1600"/>
            </a:lvl1pPr>
          </a:lstStyle>
          <a:p>
            <a:r>
              <a:rPr kumimoji="1" lang="en-US" altLang="ja-JP" dirty="0"/>
              <a:t>Icon</a:t>
            </a:r>
            <a:endParaRPr kumimoji="1" lang="ja-JP" altLang="en-US" dirty="0"/>
          </a:p>
        </p:txBody>
      </p:sp>
      <p:sp>
        <p:nvSpPr>
          <p:cNvPr id="1049296" name="図プレースホルダー 12"/>
          <p:cNvSpPr>
            <a:spLocks noGrp="1"/>
          </p:cNvSpPr>
          <p:nvPr userDrawn="1">
            <p:ph type="pic" sz="quarter" idx="20" hasCustomPrompt="1"/>
          </p:nvPr>
        </p:nvSpPr>
        <p:spPr>
          <a:xfrm>
            <a:off x="2821980" y="3742765"/>
            <a:ext cx="848058" cy="848058"/>
          </a:xfrm>
        </p:spPr>
        <p:txBody>
          <a:bodyPr>
            <a:normAutofit/>
          </a:bodyPr>
          <a:lstStyle>
            <a:lvl1pPr>
              <a:defRPr sz="1600"/>
            </a:lvl1pPr>
          </a:lstStyle>
          <a:p>
            <a:r>
              <a:rPr kumimoji="1" lang="en-US" altLang="ja-JP" dirty="0"/>
              <a:t>Icon</a:t>
            </a:r>
            <a:endParaRPr kumimoji="1" lang="ja-JP" altLang="en-US" dirty="0"/>
          </a:p>
        </p:txBody>
      </p:sp>
      <p:sp>
        <p:nvSpPr>
          <p:cNvPr id="1049297" name="テキスト プレースホルダー 6"/>
          <p:cNvSpPr>
            <a:spLocks noGrp="1"/>
          </p:cNvSpPr>
          <p:nvPr>
            <p:ph type="body" sz="quarter" idx="21" hasCustomPrompt="1"/>
          </p:nvPr>
        </p:nvSpPr>
        <p:spPr>
          <a:xfrm>
            <a:off x="1404504" y="5501527"/>
            <a:ext cx="3683011"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049298" name="テキスト プレースホルダー 6"/>
          <p:cNvSpPr>
            <a:spLocks noGrp="1"/>
          </p:cNvSpPr>
          <p:nvPr>
            <p:ph type="body" sz="quarter" idx="24" hasCustomPrompt="1"/>
          </p:nvPr>
        </p:nvSpPr>
        <p:spPr>
          <a:xfrm>
            <a:off x="1388170" y="6380880"/>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9299" name="正方形/長方形 28"/>
          <p:cNvSpPr/>
          <p:nvPr userDrawn="1"/>
        </p:nvSpPr>
        <p:spPr>
          <a:xfrm>
            <a:off x="1625829" y="6293615"/>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300" name="テキスト プレースホルダー 6"/>
          <p:cNvSpPr>
            <a:spLocks noGrp="1"/>
          </p:cNvSpPr>
          <p:nvPr>
            <p:ph type="body" sz="quarter" idx="25" hasCustomPrompt="1"/>
          </p:nvPr>
        </p:nvSpPr>
        <p:spPr>
          <a:xfrm>
            <a:off x="5307798" y="5499183"/>
            <a:ext cx="3715678" cy="720080"/>
          </a:xfrm>
        </p:spPr>
        <p:txBody>
          <a:bodyPr anchor="t">
            <a:noAutofit/>
          </a:bodyPr>
          <a:lstStyle>
            <a:lvl1pPr algn="ctr">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049301" name="テキスト プレースホルダー 6"/>
          <p:cNvSpPr>
            <a:spLocks noGrp="1"/>
          </p:cNvSpPr>
          <p:nvPr>
            <p:ph type="body" sz="quarter" idx="26" hasCustomPrompt="1"/>
          </p:nvPr>
        </p:nvSpPr>
        <p:spPr>
          <a:xfrm>
            <a:off x="5318687" y="6378536"/>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9302" name="正方形/長方形 33"/>
          <p:cNvSpPr/>
          <p:nvPr userDrawn="1"/>
        </p:nvSpPr>
        <p:spPr>
          <a:xfrm>
            <a:off x="5556346" y="6291271"/>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303" name="テキスト プレースホルダー 6"/>
          <p:cNvSpPr>
            <a:spLocks noGrp="1"/>
          </p:cNvSpPr>
          <p:nvPr>
            <p:ph type="body" sz="quarter" idx="27" hasCustomPrompt="1"/>
          </p:nvPr>
        </p:nvSpPr>
        <p:spPr>
          <a:xfrm>
            <a:off x="9243759" y="5501527"/>
            <a:ext cx="3715678" cy="720080"/>
          </a:xfrm>
        </p:spPr>
        <p:txBody>
          <a:bodyPr anchor="t">
            <a:noAutofit/>
          </a:bodyPr>
          <a:lstStyle>
            <a:lvl1pPr algn="ct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049304" name="テキスト プレースホルダー 6"/>
          <p:cNvSpPr>
            <a:spLocks noGrp="1"/>
          </p:cNvSpPr>
          <p:nvPr>
            <p:ph type="body" sz="quarter" idx="28" hasCustomPrompt="1"/>
          </p:nvPr>
        </p:nvSpPr>
        <p:spPr>
          <a:xfrm>
            <a:off x="9249204" y="6380880"/>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9305" name="正方形/長方形 36"/>
          <p:cNvSpPr/>
          <p:nvPr userDrawn="1"/>
        </p:nvSpPr>
        <p:spPr>
          <a:xfrm>
            <a:off x="9486863" y="6293615"/>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306" name="テキスト プレースホルダー 6"/>
          <p:cNvSpPr>
            <a:spLocks noGrp="1"/>
          </p:cNvSpPr>
          <p:nvPr>
            <p:ph type="body" sz="quarter" idx="29" hasCustomPrompt="1"/>
          </p:nvPr>
        </p:nvSpPr>
        <p:spPr>
          <a:xfrm>
            <a:off x="13179720" y="5501527"/>
            <a:ext cx="3715678" cy="720080"/>
          </a:xfrm>
        </p:spPr>
        <p:txBody>
          <a:bodyPr anchor="t">
            <a:noAutofit/>
          </a:bodyPr>
          <a:lstStyle>
            <a:lvl1pPr algn="ctr">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1049307" name="テキスト プレースホルダー 6"/>
          <p:cNvSpPr>
            <a:spLocks noGrp="1"/>
          </p:cNvSpPr>
          <p:nvPr>
            <p:ph type="body" sz="quarter" idx="30" hasCustomPrompt="1"/>
          </p:nvPr>
        </p:nvSpPr>
        <p:spPr>
          <a:xfrm>
            <a:off x="13179720" y="6380880"/>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9308" name="正方形/長方形 39"/>
          <p:cNvSpPr/>
          <p:nvPr userDrawn="1"/>
        </p:nvSpPr>
        <p:spPr>
          <a:xfrm>
            <a:off x="13417379" y="6293615"/>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049292"/>
                                        </p:tgtEl>
                                        <p:attrNameLst>
                                          <p:attrName>style.visibility</p:attrName>
                                        </p:attrNameLst>
                                      </p:cBhvr>
                                      <p:to>
                                        <p:strVal val="visible"/>
                                      </p:to>
                                    </p:set>
                                    <p:anim calcmode="lin" valueType="num">
                                      <p:cBhvr additive="base">
                                        <p:cTn id="7" dur="500" fill="hold"/>
                                        <p:tgtEl>
                                          <p:spTgt spid="1049292"/>
                                        </p:tgtEl>
                                        <p:attrNameLst>
                                          <p:attrName>ppt_x</p:attrName>
                                        </p:attrNameLst>
                                      </p:cBhvr>
                                      <p:tavLst>
                                        <p:tav tm="0">
                                          <p:val>
                                            <p:strVal val="1+#ppt_w/2"/>
                                          </p:val>
                                        </p:tav>
                                        <p:tav tm="100000">
                                          <p:val>
                                            <p:strVal val="#ppt_x"/>
                                          </p:val>
                                        </p:tav>
                                      </p:tavLst>
                                    </p:anim>
                                    <p:anim calcmode="lin" valueType="num">
                                      <p:cBhvr additive="base">
                                        <p:cTn id="8" dur="500" fill="hold"/>
                                        <p:tgtEl>
                                          <p:spTgt spid="1049292"/>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049291">
                                            <p:txEl>
                                              <p:pRg st="0" end="0"/>
                                            </p:txEl>
                                          </p:spTgt>
                                        </p:tgtEl>
                                        <p:attrNameLst>
                                          <p:attrName>style.visibility</p:attrName>
                                        </p:attrNameLst>
                                      </p:cBhvr>
                                      <p:to>
                                        <p:strVal val="visible"/>
                                      </p:to>
                                    </p:set>
                                    <p:animEffect transition="in" filter="wipe(left)">
                                      <p:cBhvr>
                                        <p:cTn id="11" dur="500"/>
                                        <p:tgtEl>
                                          <p:spTgt spid="1049291">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049279"/>
                                        </p:tgtEl>
                                        <p:attrNameLst>
                                          <p:attrName>style.visibility</p:attrName>
                                        </p:attrNameLst>
                                      </p:cBhvr>
                                      <p:to>
                                        <p:strVal val="visible"/>
                                      </p:to>
                                    </p:set>
                                    <p:animEffect transition="in" filter="fade">
                                      <p:cBhvr>
                                        <p:cTn id="15" dur="750"/>
                                        <p:tgtEl>
                                          <p:spTgt spid="1049279"/>
                                        </p:tgtEl>
                                      </p:cBhvr>
                                    </p:animEffect>
                                  </p:childTnLst>
                                </p:cTn>
                              </p:par>
                              <p:par>
                                <p:cTn id="16" presetID="10" presetClass="entr" presetSubtype="0" fill="hold" grpId="0" nodeType="withEffect">
                                  <p:stCondLst>
                                    <p:cond delay="100"/>
                                  </p:stCondLst>
                                  <p:childTnLst>
                                    <p:set>
                                      <p:cBhvr>
                                        <p:cTn id="17" dur="1" fill="hold">
                                          <p:stCondLst>
                                            <p:cond delay="0"/>
                                          </p:stCondLst>
                                        </p:cTn>
                                        <p:tgtEl>
                                          <p:spTgt spid="1049283"/>
                                        </p:tgtEl>
                                        <p:attrNameLst>
                                          <p:attrName>style.visibility</p:attrName>
                                        </p:attrNameLst>
                                      </p:cBhvr>
                                      <p:to>
                                        <p:strVal val="visible"/>
                                      </p:to>
                                    </p:set>
                                    <p:animEffect transition="in" filter="fade">
                                      <p:cBhvr>
                                        <p:cTn id="18" dur="750"/>
                                        <p:tgtEl>
                                          <p:spTgt spid="1049283"/>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049287"/>
                                        </p:tgtEl>
                                        <p:attrNameLst>
                                          <p:attrName>style.visibility</p:attrName>
                                        </p:attrNameLst>
                                      </p:cBhvr>
                                      <p:to>
                                        <p:strVal val="visible"/>
                                      </p:to>
                                    </p:set>
                                    <p:animEffect transition="in" filter="fade">
                                      <p:cBhvr>
                                        <p:cTn id="21" dur="750"/>
                                        <p:tgtEl>
                                          <p:spTgt spid="1049287"/>
                                        </p:tgtEl>
                                      </p:cBhvr>
                                    </p:animEffect>
                                  </p:childTnLst>
                                </p:cTn>
                              </p:par>
                              <p:par>
                                <p:cTn id="22" presetID="10" presetClass="entr" presetSubtype="0" fill="hold" grpId="0" nodeType="withEffect">
                                  <p:stCondLst>
                                    <p:cond delay="200"/>
                                  </p:stCondLst>
                                  <p:childTnLst>
                                    <p:set>
                                      <p:cBhvr>
                                        <p:cTn id="23" dur="1" fill="hold">
                                          <p:stCondLst>
                                            <p:cond delay="0"/>
                                          </p:stCondLst>
                                        </p:cTn>
                                        <p:tgtEl>
                                          <p:spTgt spid="1049296"/>
                                        </p:tgtEl>
                                        <p:attrNameLst>
                                          <p:attrName>style.visibility</p:attrName>
                                        </p:attrNameLst>
                                      </p:cBhvr>
                                      <p:to>
                                        <p:strVal val="visible"/>
                                      </p:to>
                                    </p:set>
                                    <p:animEffect transition="in" filter="fade">
                                      <p:cBhvr>
                                        <p:cTn id="24" dur="750"/>
                                        <p:tgtEl>
                                          <p:spTgt spid="1049296"/>
                                        </p:tgtEl>
                                      </p:cBhvr>
                                    </p:animEffect>
                                  </p:childTnLst>
                                </p:cTn>
                              </p:par>
                              <p:par>
                                <p:cTn id="25" presetID="2" presetClass="entr" presetSubtype="1" decel="100000" fill="hold" grpId="1" nodeType="withEffect">
                                  <p:stCondLst>
                                    <p:cond delay="0"/>
                                  </p:stCondLst>
                                  <p:childTnLst>
                                    <p:set>
                                      <p:cBhvr>
                                        <p:cTn id="26" dur="1" fill="hold">
                                          <p:stCondLst>
                                            <p:cond delay="0"/>
                                          </p:stCondLst>
                                        </p:cTn>
                                        <p:tgtEl>
                                          <p:spTgt spid="1049279"/>
                                        </p:tgtEl>
                                        <p:attrNameLst>
                                          <p:attrName>style.visibility</p:attrName>
                                        </p:attrNameLst>
                                      </p:cBhvr>
                                      <p:to>
                                        <p:strVal val="visible"/>
                                      </p:to>
                                    </p:set>
                                    <p:anim calcmode="lin" valueType="num">
                                      <p:cBhvr additive="base">
                                        <p:cTn id="27" dur="750" fill="hold"/>
                                        <p:tgtEl>
                                          <p:spTgt spid="1049279"/>
                                        </p:tgtEl>
                                        <p:attrNameLst>
                                          <p:attrName>ppt_x</p:attrName>
                                        </p:attrNameLst>
                                      </p:cBhvr>
                                      <p:tavLst>
                                        <p:tav tm="0">
                                          <p:val>
                                            <p:strVal val="#ppt_x"/>
                                          </p:val>
                                        </p:tav>
                                        <p:tav tm="100000">
                                          <p:val>
                                            <p:strVal val="#ppt_x"/>
                                          </p:val>
                                        </p:tav>
                                      </p:tavLst>
                                    </p:anim>
                                    <p:anim calcmode="lin" valueType="num">
                                      <p:cBhvr additive="base">
                                        <p:cTn id="28" dur="750" fill="hold"/>
                                        <p:tgtEl>
                                          <p:spTgt spid="1049279"/>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1" nodeType="withEffect">
                                  <p:stCondLst>
                                    <p:cond delay="100"/>
                                  </p:stCondLst>
                                  <p:childTnLst>
                                    <p:set>
                                      <p:cBhvr>
                                        <p:cTn id="30" dur="1" fill="hold">
                                          <p:stCondLst>
                                            <p:cond delay="0"/>
                                          </p:stCondLst>
                                        </p:cTn>
                                        <p:tgtEl>
                                          <p:spTgt spid="1049283"/>
                                        </p:tgtEl>
                                        <p:attrNameLst>
                                          <p:attrName>style.visibility</p:attrName>
                                        </p:attrNameLst>
                                      </p:cBhvr>
                                      <p:to>
                                        <p:strVal val="visible"/>
                                      </p:to>
                                    </p:set>
                                    <p:anim calcmode="lin" valueType="num">
                                      <p:cBhvr additive="base">
                                        <p:cTn id="31" dur="750" fill="hold"/>
                                        <p:tgtEl>
                                          <p:spTgt spid="1049283"/>
                                        </p:tgtEl>
                                        <p:attrNameLst>
                                          <p:attrName>ppt_x</p:attrName>
                                        </p:attrNameLst>
                                      </p:cBhvr>
                                      <p:tavLst>
                                        <p:tav tm="0">
                                          <p:val>
                                            <p:strVal val="#ppt_x"/>
                                          </p:val>
                                        </p:tav>
                                        <p:tav tm="100000">
                                          <p:val>
                                            <p:strVal val="#ppt_x"/>
                                          </p:val>
                                        </p:tav>
                                      </p:tavLst>
                                    </p:anim>
                                    <p:anim calcmode="lin" valueType="num">
                                      <p:cBhvr additive="base">
                                        <p:cTn id="32" dur="750" fill="hold"/>
                                        <p:tgtEl>
                                          <p:spTgt spid="1049283"/>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1" nodeType="withEffect">
                                  <p:stCondLst>
                                    <p:cond delay="200"/>
                                  </p:stCondLst>
                                  <p:childTnLst>
                                    <p:set>
                                      <p:cBhvr>
                                        <p:cTn id="34" dur="1" fill="hold">
                                          <p:stCondLst>
                                            <p:cond delay="0"/>
                                          </p:stCondLst>
                                        </p:cTn>
                                        <p:tgtEl>
                                          <p:spTgt spid="1049287"/>
                                        </p:tgtEl>
                                        <p:attrNameLst>
                                          <p:attrName>style.visibility</p:attrName>
                                        </p:attrNameLst>
                                      </p:cBhvr>
                                      <p:to>
                                        <p:strVal val="visible"/>
                                      </p:to>
                                    </p:set>
                                    <p:anim calcmode="lin" valueType="num">
                                      <p:cBhvr additive="base">
                                        <p:cTn id="35" dur="750" fill="hold"/>
                                        <p:tgtEl>
                                          <p:spTgt spid="1049287"/>
                                        </p:tgtEl>
                                        <p:attrNameLst>
                                          <p:attrName>ppt_x</p:attrName>
                                        </p:attrNameLst>
                                      </p:cBhvr>
                                      <p:tavLst>
                                        <p:tav tm="0">
                                          <p:val>
                                            <p:strVal val="#ppt_x"/>
                                          </p:val>
                                        </p:tav>
                                        <p:tav tm="100000">
                                          <p:val>
                                            <p:strVal val="#ppt_x"/>
                                          </p:val>
                                        </p:tav>
                                      </p:tavLst>
                                    </p:anim>
                                    <p:anim calcmode="lin" valueType="num">
                                      <p:cBhvr additive="base">
                                        <p:cTn id="36" dur="750" fill="hold"/>
                                        <p:tgtEl>
                                          <p:spTgt spid="1049287"/>
                                        </p:tgtEl>
                                        <p:attrNameLst>
                                          <p:attrName>ppt_y</p:attrName>
                                        </p:attrNameLst>
                                      </p:cBhvr>
                                      <p:tavLst>
                                        <p:tav tm="0">
                                          <p:val>
                                            <p:strVal val="0-#ppt_h/2"/>
                                          </p:val>
                                        </p:tav>
                                        <p:tav tm="100000">
                                          <p:val>
                                            <p:strVal val="#ppt_y"/>
                                          </p:val>
                                        </p:tav>
                                      </p:tavLst>
                                    </p:anim>
                                  </p:childTnLst>
                                </p:cTn>
                              </p:par>
                              <p:par>
                                <p:cTn id="37" presetID="2" presetClass="entr" presetSubtype="1" decel="100000" fill="hold" grpId="1" nodeType="withEffect">
                                  <p:stCondLst>
                                    <p:cond delay="200"/>
                                  </p:stCondLst>
                                  <p:childTnLst>
                                    <p:set>
                                      <p:cBhvr>
                                        <p:cTn id="38" dur="1" fill="hold">
                                          <p:stCondLst>
                                            <p:cond delay="0"/>
                                          </p:stCondLst>
                                        </p:cTn>
                                        <p:tgtEl>
                                          <p:spTgt spid="1049296"/>
                                        </p:tgtEl>
                                        <p:attrNameLst>
                                          <p:attrName>style.visibility</p:attrName>
                                        </p:attrNameLst>
                                      </p:cBhvr>
                                      <p:to>
                                        <p:strVal val="visible"/>
                                      </p:to>
                                    </p:set>
                                    <p:anim calcmode="lin" valueType="num">
                                      <p:cBhvr additive="base">
                                        <p:cTn id="39" dur="750" fill="hold"/>
                                        <p:tgtEl>
                                          <p:spTgt spid="1049296"/>
                                        </p:tgtEl>
                                        <p:attrNameLst>
                                          <p:attrName>ppt_x</p:attrName>
                                        </p:attrNameLst>
                                      </p:cBhvr>
                                      <p:tavLst>
                                        <p:tav tm="0">
                                          <p:val>
                                            <p:strVal val="#ppt_x"/>
                                          </p:val>
                                        </p:tav>
                                        <p:tav tm="100000">
                                          <p:val>
                                            <p:strVal val="#ppt_x"/>
                                          </p:val>
                                        </p:tav>
                                      </p:tavLst>
                                    </p:anim>
                                    <p:anim calcmode="lin" valueType="num">
                                      <p:cBhvr additive="base">
                                        <p:cTn id="40" dur="750" fill="hold"/>
                                        <p:tgtEl>
                                          <p:spTgt spid="1049296"/>
                                        </p:tgtEl>
                                        <p:attrNameLst>
                                          <p:attrName>ppt_y</p:attrName>
                                        </p:attrNameLst>
                                      </p:cBhvr>
                                      <p:tavLst>
                                        <p:tav tm="0">
                                          <p:val>
                                            <p:strVal val="0-#ppt_h/2"/>
                                          </p:val>
                                        </p:tav>
                                        <p:tav tm="100000">
                                          <p:val>
                                            <p:strVal val="#ppt_y"/>
                                          </p:val>
                                        </p:tav>
                                      </p:tavLst>
                                    </p:anim>
                                  </p:childTnLst>
                                </p:cTn>
                              </p:par>
                            </p:childTnLst>
                          </p:cTn>
                        </p:par>
                        <p:par>
                          <p:cTn id="41" fill="hold">
                            <p:stCondLst>
                              <p:cond delay="1450"/>
                            </p:stCondLst>
                            <p:childTnLst>
                              <p:par>
                                <p:cTn id="42" presetID="2" presetClass="entr" presetSubtype="4" decel="100000" fill="hold" grpId="0" nodeType="afterEffect">
                                  <p:stCondLst>
                                    <p:cond delay="0"/>
                                  </p:stCondLst>
                                  <p:childTnLst>
                                    <p:set>
                                      <p:cBhvr>
                                        <p:cTn id="43" dur="1" fill="hold">
                                          <p:stCondLst>
                                            <p:cond delay="0"/>
                                          </p:stCondLst>
                                        </p:cTn>
                                        <p:tgtEl>
                                          <p:spTgt spid="1049297">
                                            <p:txEl>
                                              <p:pRg st="0" end="0"/>
                                            </p:txEl>
                                          </p:spTgt>
                                        </p:tgtEl>
                                        <p:attrNameLst>
                                          <p:attrName>style.visibility</p:attrName>
                                        </p:attrNameLst>
                                      </p:cBhvr>
                                      <p:to>
                                        <p:strVal val="visible"/>
                                      </p:to>
                                    </p:set>
                                    <p:anim calcmode="lin" valueType="num">
                                      <p:cBhvr additive="base">
                                        <p:cTn id="44" dur="500" fill="hold"/>
                                        <p:tgtEl>
                                          <p:spTgt spid="104929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049297">
                                            <p:txEl>
                                              <p:pRg st="0" end="0"/>
                                            </p:txEl>
                                          </p:spTgt>
                                        </p:tgtEl>
                                        <p:attrNameLst>
                                          <p:attrName>ppt_y</p:attrName>
                                        </p:attrNameLst>
                                      </p:cBhvr>
                                      <p:tavLst>
                                        <p:tav tm="0">
                                          <p:val>
                                            <p:strVal val="1+#ppt_h/2"/>
                                          </p:val>
                                        </p:tav>
                                        <p:tav tm="100000">
                                          <p:val>
                                            <p:strVal val="#ppt_y"/>
                                          </p:val>
                                        </p:tav>
                                      </p:tavLst>
                                    </p:anim>
                                  </p:childTnLst>
                                </p:cTn>
                              </p:par>
                              <p:par>
                                <p:cTn id="46" presetID="2" presetClass="entr" presetSubtype="4" decel="100000" fill="hold" grpId="0" nodeType="withEffect">
                                  <p:stCondLst>
                                    <p:cond delay="0"/>
                                  </p:stCondLst>
                                  <p:childTnLst>
                                    <p:set>
                                      <p:cBhvr>
                                        <p:cTn id="47" dur="1" fill="hold">
                                          <p:stCondLst>
                                            <p:cond delay="0"/>
                                          </p:stCondLst>
                                        </p:cTn>
                                        <p:tgtEl>
                                          <p:spTgt spid="1049298">
                                            <p:txEl>
                                              <p:pRg st="0" end="0"/>
                                            </p:txEl>
                                          </p:spTgt>
                                        </p:tgtEl>
                                        <p:attrNameLst>
                                          <p:attrName>style.visibility</p:attrName>
                                        </p:attrNameLst>
                                      </p:cBhvr>
                                      <p:to>
                                        <p:strVal val="visible"/>
                                      </p:to>
                                    </p:set>
                                    <p:anim calcmode="lin" valueType="num">
                                      <p:cBhvr additive="base">
                                        <p:cTn id="48" dur="500" fill="hold"/>
                                        <p:tgtEl>
                                          <p:spTgt spid="1049298">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49298">
                                            <p:txEl>
                                              <p:pRg st="0" end="0"/>
                                            </p:txEl>
                                          </p:spTgt>
                                        </p:tgtEl>
                                        <p:attrNameLst>
                                          <p:attrName>ppt_y</p:attrName>
                                        </p:attrNameLst>
                                      </p:cBhvr>
                                      <p:tavLst>
                                        <p:tav tm="0">
                                          <p:val>
                                            <p:strVal val="1+#ppt_h/2"/>
                                          </p:val>
                                        </p:tav>
                                        <p:tav tm="100000">
                                          <p:val>
                                            <p:strVal val="#ppt_y"/>
                                          </p:val>
                                        </p:tav>
                                      </p:tavLst>
                                    </p:anim>
                                  </p:childTnLst>
                                </p:cTn>
                              </p:par>
                              <p:par>
                                <p:cTn id="50" presetID="2" presetClass="entr" presetSubtype="4" decel="100000" fill="hold" grpId="0" nodeType="withEffect">
                                  <p:stCondLst>
                                    <p:cond delay="0"/>
                                  </p:stCondLst>
                                  <p:childTnLst>
                                    <p:set>
                                      <p:cBhvr>
                                        <p:cTn id="51" dur="1" fill="hold">
                                          <p:stCondLst>
                                            <p:cond delay="0"/>
                                          </p:stCondLst>
                                        </p:cTn>
                                        <p:tgtEl>
                                          <p:spTgt spid="1049299"/>
                                        </p:tgtEl>
                                        <p:attrNameLst>
                                          <p:attrName>style.visibility</p:attrName>
                                        </p:attrNameLst>
                                      </p:cBhvr>
                                      <p:to>
                                        <p:strVal val="visible"/>
                                      </p:to>
                                    </p:set>
                                    <p:anim calcmode="lin" valueType="num">
                                      <p:cBhvr additive="base">
                                        <p:cTn id="52" dur="500" fill="hold"/>
                                        <p:tgtEl>
                                          <p:spTgt spid="1049299"/>
                                        </p:tgtEl>
                                        <p:attrNameLst>
                                          <p:attrName>ppt_x</p:attrName>
                                        </p:attrNameLst>
                                      </p:cBhvr>
                                      <p:tavLst>
                                        <p:tav tm="0">
                                          <p:val>
                                            <p:strVal val="#ppt_x"/>
                                          </p:val>
                                        </p:tav>
                                        <p:tav tm="100000">
                                          <p:val>
                                            <p:strVal val="#ppt_x"/>
                                          </p:val>
                                        </p:tav>
                                      </p:tavLst>
                                    </p:anim>
                                    <p:anim calcmode="lin" valueType="num">
                                      <p:cBhvr additive="base">
                                        <p:cTn id="53" dur="500" fill="hold"/>
                                        <p:tgtEl>
                                          <p:spTgt spid="1049299"/>
                                        </p:tgtEl>
                                        <p:attrNameLst>
                                          <p:attrName>ppt_y</p:attrName>
                                        </p:attrNameLst>
                                      </p:cBhvr>
                                      <p:tavLst>
                                        <p:tav tm="0">
                                          <p:val>
                                            <p:strVal val="1+#ppt_h/2"/>
                                          </p:val>
                                        </p:tav>
                                        <p:tav tm="100000">
                                          <p:val>
                                            <p:strVal val="#ppt_y"/>
                                          </p:val>
                                        </p:tav>
                                      </p:tavLst>
                                    </p:anim>
                                  </p:childTnLst>
                                </p:cTn>
                              </p:par>
                            </p:childTnLst>
                          </p:cTn>
                        </p:par>
                        <p:par>
                          <p:cTn id="54" fill="hold">
                            <p:stCondLst>
                              <p:cond delay="1950"/>
                            </p:stCondLst>
                            <p:childTnLst>
                              <p:par>
                                <p:cTn id="55" presetID="10" presetClass="entr" presetSubtype="0" fill="hold" grpId="0" nodeType="afterEffect">
                                  <p:stCondLst>
                                    <p:cond delay="0"/>
                                  </p:stCondLst>
                                  <p:childTnLst>
                                    <p:set>
                                      <p:cBhvr>
                                        <p:cTn id="56" dur="1" fill="hold">
                                          <p:stCondLst>
                                            <p:cond delay="0"/>
                                          </p:stCondLst>
                                        </p:cTn>
                                        <p:tgtEl>
                                          <p:spTgt spid="1049276"/>
                                        </p:tgtEl>
                                        <p:attrNameLst>
                                          <p:attrName>style.visibility</p:attrName>
                                        </p:attrNameLst>
                                      </p:cBhvr>
                                      <p:to>
                                        <p:strVal val="visible"/>
                                      </p:to>
                                    </p:set>
                                    <p:animEffect transition="in" filter="fade">
                                      <p:cBhvr>
                                        <p:cTn id="57" dur="750"/>
                                        <p:tgtEl>
                                          <p:spTgt spid="1049276"/>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1049280"/>
                                        </p:tgtEl>
                                        <p:attrNameLst>
                                          <p:attrName>style.visibility</p:attrName>
                                        </p:attrNameLst>
                                      </p:cBhvr>
                                      <p:to>
                                        <p:strVal val="visible"/>
                                      </p:to>
                                    </p:set>
                                    <p:animEffect transition="in" filter="fade">
                                      <p:cBhvr>
                                        <p:cTn id="60" dur="750"/>
                                        <p:tgtEl>
                                          <p:spTgt spid="1049280"/>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1049284"/>
                                        </p:tgtEl>
                                        <p:attrNameLst>
                                          <p:attrName>style.visibility</p:attrName>
                                        </p:attrNameLst>
                                      </p:cBhvr>
                                      <p:to>
                                        <p:strVal val="visible"/>
                                      </p:to>
                                    </p:set>
                                    <p:animEffect transition="in" filter="fade">
                                      <p:cBhvr>
                                        <p:cTn id="63" dur="750"/>
                                        <p:tgtEl>
                                          <p:spTgt spid="1049284"/>
                                        </p:tgtEl>
                                      </p:cBhvr>
                                    </p:animEffect>
                                  </p:childTnLst>
                                </p:cTn>
                              </p:par>
                              <p:par>
                                <p:cTn id="64" presetID="10" presetClass="entr" presetSubtype="0" fill="hold" grpId="0" nodeType="withEffect">
                                  <p:stCondLst>
                                    <p:cond delay="200"/>
                                  </p:stCondLst>
                                  <p:childTnLst>
                                    <p:set>
                                      <p:cBhvr>
                                        <p:cTn id="65" dur="1" fill="hold">
                                          <p:stCondLst>
                                            <p:cond delay="0"/>
                                          </p:stCondLst>
                                        </p:cTn>
                                        <p:tgtEl>
                                          <p:spTgt spid="1049293"/>
                                        </p:tgtEl>
                                        <p:attrNameLst>
                                          <p:attrName>style.visibility</p:attrName>
                                        </p:attrNameLst>
                                      </p:cBhvr>
                                      <p:to>
                                        <p:strVal val="visible"/>
                                      </p:to>
                                    </p:set>
                                    <p:animEffect transition="in" filter="fade">
                                      <p:cBhvr>
                                        <p:cTn id="66" dur="750"/>
                                        <p:tgtEl>
                                          <p:spTgt spid="1049293"/>
                                        </p:tgtEl>
                                      </p:cBhvr>
                                    </p:animEffect>
                                  </p:childTnLst>
                                </p:cTn>
                              </p:par>
                              <p:par>
                                <p:cTn id="67" presetID="2" presetClass="entr" presetSubtype="1" decel="100000" fill="hold" grpId="1" nodeType="withEffect">
                                  <p:stCondLst>
                                    <p:cond delay="0"/>
                                  </p:stCondLst>
                                  <p:childTnLst>
                                    <p:set>
                                      <p:cBhvr>
                                        <p:cTn id="68" dur="1" fill="hold">
                                          <p:stCondLst>
                                            <p:cond delay="0"/>
                                          </p:stCondLst>
                                        </p:cTn>
                                        <p:tgtEl>
                                          <p:spTgt spid="1049276"/>
                                        </p:tgtEl>
                                        <p:attrNameLst>
                                          <p:attrName>style.visibility</p:attrName>
                                        </p:attrNameLst>
                                      </p:cBhvr>
                                      <p:to>
                                        <p:strVal val="visible"/>
                                      </p:to>
                                    </p:set>
                                    <p:anim calcmode="lin" valueType="num">
                                      <p:cBhvr additive="base">
                                        <p:cTn id="69" dur="750" fill="hold"/>
                                        <p:tgtEl>
                                          <p:spTgt spid="1049276"/>
                                        </p:tgtEl>
                                        <p:attrNameLst>
                                          <p:attrName>ppt_x</p:attrName>
                                        </p:attrNameLst>
                                      </p:cBhvr>
                                      <p:tavLst>
                                        <p:tav tm="0">
                                          <p:val>
                                            <p:strVal val="#ppt_x"/>
                                          </p:val>
                                        </p:tav>
                                        <p:tav tm="100000">
                                          <p:val>
                                            <p:strVal val="#ppt_x"/>
                                          </p:val>
                                        </p:tav>
                                      </p:tavLst>
                                    </p:anim>
                                    <p:anim calcmode="lin" valueType="num">
                                      <p:cBhvr additive="base">
                                        <p:cTn id="70" dur="750" fill="hold"/>
                                        <p:tgtEl>
                                          <p:spTgt spid="1049276"/>
                                        </p:tgtEl>
                                        <p:attrNameLst>
                                          <p:attrName>ppt_y</p:attrName>
                                        </p:attrNameLst>
                                      </p:cBhvr>
                                      <p:tavLst>
                                        <p:tav tm="0">
                                          <p:val>
                                            <p:strVal val="0-#ppt_h/2"/>
                                          </p:val>
                                        </p:tav>
                                        <p:tav tm="100000">
                                          <p:val>
                                            <p:strVal val="#ppt_y"/>
                                          </p:val>
                                        </p:tav>
                                      </p:tavLst>
                                    </p:anim>
                                  </p:childTnLst>
                                </p:cTn>
                              </p:par>
                              <p:par>
                                <p:cTn id="71" presetID="2" presetClass="entr" presetSubtype="1" decel="100000" fill="hold" grpId="1" nodeType="withEffect">
                                  <p:stCondLst>
                                    <p:cond delay="100"/>
                                  </p:stCondLst>
                                  <p:childTnLst>
                                    <p:set>
                                      <p:cBhvr>
                                        <p:cTn id="72" dur="1" fill="hold">
                                          <p:stCondLst>
                                            <p:cond delay="0"/>
                                          </p:stCondLst>
                                        </p:cTn>
                                        <p:tgtEl>
                                          <p:spTgt spid="1049280"/>
                                        </p:tgtEl>
                                        <p:attrNameLst>
                                          <p:attrName>style.visibility</p:attrName>
                                        </p:attrNameLst>
                                      </p:cBhvr>
                                      <p:to>
                                        <p:strVal val="visible"/>
                                      </p:to>
                                    </p:set>
                                    <p:anim calcmode="lin" valueType="num">
                                      <p:cBhvr additive="base">
                                        <p:cTn id="73" dur="750" fill="hold"/>
                                        <p:tgtEl>
                                          <p:spTgt spid="1049280"/>
                                        </p:tgtEl>
                                        <p:attrNameLst>
                                          <p:attrName>ppt_x</p:attrName>
                                        </p:attrNameLst>
                                      </p:cBhvr>
                                      <p:tavLst>
                                        <p:tav tm="0">
                                          <p:val>
                                            <p:strVal val="#ppt_x"/>
                                          </p:val>
                                        </p:tav>
                                        <p:tav tm="100000">
                                          <p:val>
                                            <p:strVal val="#ppt_x"/>
                                          </p:val>
                                        </p:tav>
                                      </p:tavLst>
                                    </p:anim>
                                    <p:anim calcmode="lin" valueType="num">
                                      <p:cBhvr additive="base">
                                        <p:cTn id="74" dur="750" fill="hold"/>
                                        <p:tgtEl>
                                          <p:spTgt spid="1049280"/>
                                        </p:tgtEl>
                                        <p:attrNameLst>
                                          <p:attrName>ppt_y</p:attrName>
                                        </p:attrNameLst>
                                      </p:cBhvr>
                                      <p:tavLst>
                                        <p:tav tm="0">
                                          <p:val>
                                            <p:strVal val="0-#ppt_h/2"/>
                                          </p:val>
                                        </p:tav>
                                        <p:tav tm="100000">
                                          <p:val>
                                            <p:strVal val="#ppt_y"/>
                                          </p:val>
                                        </p:tav>
                                      </p:tavLst>
                                    </p:anim>
                                  </p:childTnLst>
                                </p:cTn>
                              </p:par>
                              <p:par>
                                <p:cTn id="75" presetID="2" presetClass="entr" presetSubtype="1" decel="100000" fill="hold" grpId="1" nodeType="withEffect">
                                  <p:stCondLst>
                                    <p:cond delay="200"/>
                                  </p:stCondLst>
                                  <p:childTnLst>
                                    <p:set>
                                      <p:cBhvr>
                                        <p:cTn id="76" dur="1" fill="hold">
                                          <p:stCondLst>
                                            <p:cond delay="0"/>
                                          </p:stCondLst>
                                        </p:cTn>
                                        <p:tgtEl>
                                          <p:spTgt spid="1049284"/>
                                        </p:tgtEl>
                                        <p:attrNameLst>
                                          <p:attrName>style.visibility</p:attrName>
                                        </p:attrNameLst>
                                      </p:cBhvr>
                                      <p:to>
                                        <p:strVal val="visible"/>
                                      </p:to>
                                    </p:set>
                                    <p:anim calcmode="lin" valueType="num">
                                      <p:cBhvr additive="base">
                                        <p:cTn id="77" dur="750" fill="hold"/>
                                        <p:tgtEl>
                                          <p:spTgt spid="1049284"/>
                                        </p:tgtEl>
                                        <p:attrNameLst>
                                          <p:attrName>ppt_x</p:attrName>
                                        </p:attrNameLst>
                                      </p:cBhvr>
                                      <p:tavLst>
                                        <p:tav tm="0">
                                          <p:val>
                                            <p:strVal val="#ppt_x"/>
                                          </p:val>
                                        </p:tav>
                                        <p:tav tm="100000">
                                          <p:val>
                                            <p:strVal val="#ppt_x"/>
                                          </p:val>
                                        </p:tav>
                                      </p:tavLst>
                                    </p:anim>
                                    <p:anim calcmode="lin" valueType="num">
                                      <p:cBhvr additive="base">
                                        <p:cTn id="78" dur="750" fill="hold"/>
                                        <p:tgtEl>
                                          <p:spTgt spid="1049284"/>
                                        </p:tgtEl>
                                        <p:attrNameLst>
                                          <p:attrName>ppt_y</p:attrName>
                                        </p:attrNameLst>
                                      </p:cBhvr>
                                      <p:tavLst>
                                        <p:tav tm="0">
                                          <p:val>
                                            <p:strVal val="0-#ppt_h/2"/>
                                          </p:val>
                                        </p:tav>
                                        <p:tav tm="100000">
                                          <p:val>
                                            <p:strVal val="#ppt_y"/>
                                          </p:val>
                                        </p:tav>
                                      </p:tavLst>
                                    </p:anim>
                                  </p:childTnLst>
                                </p:cTn>
                              </p:par>
                              <p:par>
                                <p:cTn id="79" presetID="2" presetClass="entr" presetSubtype="1" decel="100000" fill="hold" grpId="1" nodeType="withEffect">
                                  <p:stCondLst>
                                    <p:cond delay="200"/>
                                  </p:stCondLst>
                                  <p:childTnLst>
                                    <p:set>
                                      <p:cBhvr>
                                        <p:cTn id="80" dur="1" fill="hold">
                                          <p:stCondLst>
                                            <p:cond delay="0"/>
                                          </p:stCondLst>
                                        </p:cTn>
                                        <p:tgtEl>
                                          <p:spTgt spid="1049293"/>
                                        </p:tgtEl>
                                        <p:attrNameLst>
                                          <p:attrName>style.visibility</p:attrName>
                                        </p:attrNameLst>
                                      </p:cBhvr>
                                      <p:to>
                                        <p:strVal val="visible"/>
                                      </p:to>
                                    </p:set>
                                    <p:anim calcmode="lin" valueType="num">
                                      <p:cBhvr additive="base">
                                        <p:cTn id="81" dur="750" fill="hold"/>
                                        <p:tgtEl>
                                          <p:spTgt spid="1049293"/>
                                        </p:tgtEl>
                                        <p:attrNameLst>
                                          <p:attrName>ppt_x</p:attrName>
                                        </p:attrNameLst>
                                      </p:cBhvr>
                                      <p:tavLst>
                                        <p:tav tm="0">
                                          <p:val>
                                            <p:strVal val="#ppt_x"/>
                                          </p:val>
                                        </p:tav>
                                        <p:tav tm="100000">
                                          <p:val>
                                            <p:strVal val="#ppt_x"/>
                                          </p:val>
                                        </p:tav>
                                      </p:tavLst>
                                    </p:anim>
                                    <p:anim calcmode="lin" valueType="num">
                                      <p:cBhvr additive="base">
                                        <p:cTn id="82" dur="750" fill="hold"/>
                                        <p:tgtEl>
                                          <p:spTgt spid="1049293"/>
                                        </p:tgtEl>
                                        <p:attrNameLst>
                                          <p:attrName>ppt_y</p:attrName>
                                        </p:attrNameLst>
                                      </p:cBhvr>
                                      <p:tavLst>
                                        <p:tav tm="0">
                                          <p:val>
                                            <p:strVal val="0-#ppt_h/2"/>
                                          </p:val>
                                        </p:tav>
                                        <p:tav tm="100000">
                                          <p:val>
                                            <p:strVal val="#ppt_y"/>
                                          </p:val>
                                        </p:tav>
                                      </p:tavLst>
                                    </p:anim>
                                  </p:childTnLst>
                                </p:cTn>
                              </p:par>
                            </p:childTnLst>
                          </p:cTn>
                        </p:par>
                        <p:par>
                          <p:cTn id="83" fill="hold">
                            <p:stCondLst>
                              <p:cond delay="2900"/>
                            </p:stCondLst>
                            <p:childTnLst>
                              <p:par>
                                <p:cTn id="84" presetID="2" presetClass="entr" presetSubtype="4" decel="100000" fill="hold" grpId="0" nodeType="afterEffect">
                                  <p:stCondLst>
                                    <p:cond delay="0"/>
                                  </p:stCondLst>
                                  <p:childTnLst>
                                    <p:set>
                                      <p:cBhvr>
                                        <p:cTn id="85" dur="1" fill="hold">
                                          <p:stCondLst>
                                            <p:cond delay="0"/>
                                          </p:stCondLst>
                                        </p:cTn>
                                        <p:tgtEl>
                                          <p:spTgt spid="1049300">
                                            <p:txEl>
                                              <p:pRg st="0" end="0"/>
                                            </p:txEl>
                                          </p:spTgt>
                                        </p:tgtEl>
                                        <p:attrNameLst>
                                          <p:attrName>style.visibility</p:attrName>
                                        </p:attrNameLst>
                                      </p:cBhvr>
                                      <p:to>
                                        <p:strVal val="visible"/>
                                      </p:to>
                                    </p:set>
                                    <p:anim calcmode="lin" valueType="num">
                                      <p:cBhvr additive="base">
                                        <p:cTn id="86" dur="500" fill="hold"/>
                                        <p:tgtEl>
                                          <p:spTgt spid="1049300">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1049300">
                                            <p:txEl>
                                              <p:pRg st="0" end="0"/>
                                            </p:txEl>
                                          </p:spTgt>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1049301">
                                            <p:txEl>
                                              <p:pRg st="0" end="0"/>
                                            </p:txEl>
                                          </p:spTgt>
                                        </p:tgtEl>
                                        <p:attrNameLst>
                                          <p:attrName>style.visibility</p:attrName>
                                        </p:attrNameLst>
                                      </p:cBhvr>
                                      <p:to>
                                        <p:strVal val="visible"/>
                                      </p:to>
                                    </p:set>
                                    <p:anim calcmode="lin" valueType="num">
                                      <p:cBhvr additive="base">
                                        <p:cTn id="90" dur="500" fill="hold"/>
                                        <p:tgtEl>
                                          <p:spTgt spid="1049301">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1049301">
                                            <p:txEl>
                                              <p:pRg st="0" end="0"/>
                                            </p:txEl>
                                          </p:spTgt>
                                        </p:tgtEl>
                                        <p:attrNameLst>
                                          <p:attrName>ppt_y</p:attrName>
                                        </p:attrNameLst>
                                      </p:cBhvr>
                                      <p:tavLst>
                                        <p:tav tm="0">
                                          <p:val>
                                            <p:strVal val="1+#ppt_h/2"/>
                                          </p:val>
                                        </p:tav>
                                        <p:tav tm="100000">
                                          <p:val>
                                            <p:strVal val="#ppt_y"/>
                                          </p:val>
                                        </p:tav>
                                      </p:tavLst>
                                    </p:anim>
                                  </p:childTnLst>
                                </p:cTn>
                              </p:par>
                              <p:par>
                                <p:cTn id="92" presetID="2" presetClass="entr" presetSubtype="4" decel="100000" fill="hold" grpId="0" nodeType="withEffect">
                                  <p:stCondLst>
                                    <p:cond delay="0"/>
                                  </p:stCondLst>
                                  <p:childTnLst>
                                    <p:set>
                                      <p:cBhvr>
                                        <p:cTn id="93" dur="1" fill="hold">
                                          <p:stCondLst>
                                            <p:cond delay="0"/>
                                          </p:stCondLst>
                                        </p:cTn>
                                        <p:tgtEl>
                                          <p:spTgt spid="1049302"/>
                                        </p:tgtEl>
                                        <p:attrNameLst>
                                          <p:attrName>style.visibility</p:attrName>
                                        </p:attrNameLst>
                                      </p:cBhvr>
                                      <p:to>
                                        <p:strVal val="visible"/>
                                      </p:to>
                                    </p:set>
                                    <p:anim calcmode="lin" valueType="num">
                                      <p:cBhvr additive="base">
                                        <p:cTn id="94" dur="500" fill="hold"/>
                                        <p:tgtEl>
                                          <p:spTgt spid="1049302"/>
                                        </p:tgtEl>
                                        <p:attrNameLst>
                                          <p:attrName>ppt_x</p:attrName>
                                        </p:attrNameLst>
                                      </p:cBhvr>
                                      <p:tavLst>
                                        <p:tav tm="0">
                                          <p:val>
                                            <p:strVal val="#ppt_x"/>
                                          </p:val>
                                        </p:tav>
                                        <p:tav tm="100000">
                                          <p:val>
                                            <p:strVal val="#ppt_x"/>
                                          </p:val>
                                        </p:tav>
                                      </p:tavLst>
                                    </p:anim>
                                    <p:anim calcmode="lin" valueType="num">
                                      <p:cBhvr additive="base">
                                        <p:cTn id="95" dur="500" fill="hold"/>
                                        <p:tgtEl>
                                          <p:spTgt spid="1049302"/>
                                        </p:tgtEl>
                                        <p:attrNameLst>
                                          <p:attrName>ppt_y</p:attrName>
                                        </p:attrNameLst>
                                      </p:cBhvr>
                                      <p:tavLst>
                                        <p:tav tm="0">
                                          <p:val>
                                            <p:strVal val="1+#ppt_h/2"/>
                                          </p:val>
                                        </p:tav>
                                        <p:tav tm="100000">
                                          <p:val>
                                            <p:strVal val="#ppt_y"/>
                                          </p:val>
                                        </p:tav>
                                      </p:tavLst>
                                    </p:anim>
                                  </p:childTnLst>
                                </p:cTn>
                              </p:par>
                            </p:childTnLst>
                          </p:cTn>
                        </p:par>
                        <p:par>
                          <p:cTn id="96" fill="hold">
                            <p:stCondLst>
                              <p:cond delay="3400"/>
                            </p:stCondLst>
                            <p:childTnLst>
                              <p:par>
                                <p:cTn id="97" presetID="10" presetClass="entr" presetSubtype="0" fill="hold" grpId="0" nodeType="afterEffect">
                                  <p:stCondLst>
                                    <p:cond delay="0"/>
                                  </p:stCondLst>
                                  <p:childTnLst>
                                    <p:set>
                                      <p:cBhvr>
                                        <p:cTn id="98" dur="1" fill="hold">
                                          <p:stCondLst>
                                            <p:cond delay="0"/>
                                          </p:stCondLst>
                                        </p:cTn>
                                        <p:tgtEl>
                                          <p:spTgt spid="1049277"/>
                                        </p:tgtEl>
                                        <p:attrNameLst>
                                          <p:attrName>style.visibility</p:attrName>
                                        </p:attrNameLst>
                                      </p:cBhvr>
                                      <p:to>
                                        <p:strVal val="visible"/>
                                      </p:to>
                                    </p:set>
                                    <p:animEffect transition="in" filter="fade">
                                      <p:cBhvr>
                                        <p:cTn id="99" dur="750"/>
                                        <p:tgtEl>
                                          <p:spTgt spid="1049277"/>
                                        </p:tgtEl>
                                      </p:cBhvr>
                                    </p:animEffect>
                                  </p:childTnLst>
                                </p:cTn>
                              </p:par>
                              <p:par>
                                <p:cTn id="100" presetID="10" presetClass="entr" presetSubtype="0" fill="hold" grpId="0" nodeType="withEffect">
                                  <p:stCondLst>
                                    <p:cond delay="100"/>
                                  </p:stCondLst>
                                  <p:childTnLst>
                                    <p:set>
                                      <p:cBhvr>
                                        <p:cTn id="101" dur="1" fill="hold">
                                          <p:stCondLst>
                                            <p:cond delay="0"/>
                                          </p:stCondLst>
                                        </p:cTn>
                                        <p:tgtEl>
                                          <p:spTgt spid="1049281"/>
                                        </p:tgtEl>
                                        <p:attrNameLst>
                                          <p:attrName>style.visibility</p:attrName>
                                        </p:attrNameLst>
                                      </p:cBhvr>
                                      <p:to>
                                        <p:strVal val="visible"/>
                                      </p:to>
                                    </p:set>
                                    <p:animEffect transition="in" filter="fade">
                                      <p:cBhvr>
                                        <p:cTn id="102" dur="750"/>
                                        <p:tgtEl>
                                          <p:spTgt spid="1049281"/>
                                        </p:tgtEl>
                                      </p:cBhvr>
                                    </p:animEffect>
                                  </p:childTnLst>
                                </p:cTn>
                              </p:par>
                              <p:par>
                                <p:cTn id="103" presetID="10" presetClass="entr" presetSubtype="0" fill="hold" grpId="0" nodeType="withEffect">
                                  <p:stCondLst>
                                    <p:cond delay="200"/>
                                  </p:stCondLst>
                                  <p:childTnLst>
                                    <p:set>
                                      <p:cBhvr>
                                        <p:cTn id="104" dur="1" fill="hold">
                                          <p:stCondLst>
                                            <p:cond delay="0"/>
                                          </p:stCondLst>
                                        </p:cTn>
                                        <p:tgtEl>
                                          <p:spTgt spid="1049285"/>
                                        </p:tgtEl>
                                        <p:attrNameLst>
                                          <p:attrName>style.visibility</p:attrName>
                                        </p:attrNameLst>
                                      </p:cBhvr>
                                      <p:to>
                                        <p:strVal val="visible"/>
                                      </p:to>
                                    </p:set>
                                    <p:animEffect transition="in" filter="fade">
                                      <p:cBhvr>
                                        <p:cTn id="105" dur="750"/>
                                        <p:tgtEl>
                                          <p:spTgt spid="1049285"/>
                                        </p:tgtEl>
                                      </p:cBhvr>
                                    </p:animEffect>
                                  </p:childTnLst>
                                </p:cTn>
                              </p:par>
                              <p:par>
                                <p:cTn id="106" presetID="10" presetClass="entr" presetSubtype="0" fill="hold" grpId="0" nodeType="withEffect">
                                  <p:stCondLst>
                                    <p:cond delay="200"/>
                                  </p:stCondLst>
                                  <p:childTnLst>
                                    <p:set>
                                      <p:cBhvr>
                                        <p:cTn id="107" dur="1" fill="hold">
                                          <p:stCondLst>
                                            <p:cond delay="0"/>
                                          </p:stCondLst>
                                        </p:cTn>
                                        <p:tgtEl>
                                          <p:spTgt spid="1049294"/>
                                        </p:tgtEl>
                                        <p:attrNameLst>
                                          <p:attrName>style.visibility</p:attrName>
                                        </p:attrNameLst>
                                      </p:cBhvr>
                                      <p:to>
                                        <p:strVal val="visible"/>
                                      </p:to>
                                    </p:set>
                                    <p:animEffect transition="in" filter="fade">
                                      <p:cBhvr>
                                        <p:cTn id="108" dur="750"/>
                                        <p:tgtEl>
                                          <p:spTgt spid="1049294"/>
                                        </p:tgtEl>
                                      </p:cBhvr>
                                    </p:animEffect>
                                  </p:childTnLst>
                                </p:cTn>
                              </p:par>
                              <p:par>
                                <p:cTn id="109" presetID="2" presetClass="entr" presetSubtype="1" decel="100000" fill="hold" grpId="1" nodeType="withEffect">
                                  <p:stCondLst>
                                    <p:cond delay="0"/>
                                  </p:stCondLst>
                                  <p:childTnLst>
                                    <p:set>
                                      <p:cBhvr>
                                        <p:cTn id="110" dur="1" fill="hold">
                                          <p:stCondLst>
                                            <p:cond delay="0"/>
                                          </p:stCondLst>
                                        </p:cTn>
                                        <p:tgtEl>
                                          <p:spTgt spid="1049277"/>
                                        </p:tgtEl>
                                        <p:attrNameLst>
                                          <p:attrName>style.visibility</p:attrName>
                                        </p:attrNameLst>
                                      </p:cBhvr>
                                      <p:to>
                                        <p:strVal val="visible"/>
                                      </p:to>
                                    </p:set>
                                    <p:anim calcmode="lin" valueType="num">
                                      <p:cBhvr additive="base">
                                        <p:cTn id="111" dur="750" fill="hold"/>
                                        <p:tgtEl>
                                          <p:spTgt spid="1049277"/>
                                        </p:tgtEl>
                                        <p:attrNameLst>
                                          <p:attrName>ppt_x</p:attrName>
                                        </p:attrNameLst>
                                      </p:cBhvr>
                                      <p:tavLst>
                                        <p:tav tm="0">
                                          <p:val>
                                            <p:strVal val="#ppt_x"/>
                                          </p:val>
                                        </p:tav>
                                        <p:tav tm="100000">
                                          <p:val>
                                            <p:strVal val="#ppt_x"/>
                                          </p:val>
                                        </p:tav>
                                      </p:tavLst>
                                    </p:anim>
                                    <p:anim calcmode="lin" valueType="num">
                                      <p:cBhvr additive="base">
                                        <p:cTn id="112" dur="750" fill="hold"/>
                                        <p:tgtEl>
                                          <p:spTgt spid="1049277"/>
                                        </p:tgtEl>
                                        <p:attrNameLst>
                                          <p:attrName>ppt_y</p:attrName>
                                        </p:attrNameLst>
                                      </p:cBhvr>
                                      <p:tavLst>
                                        <p:tav tm="0">
                                          <p:val>
                                            <p:strVal val="0-#ppt_h/2"/>
                                          </p:val>
                                        </p:tav>
                                        <p:tav tm="100000">
                                          <p:val>
                                            <p:strVal val="#ppt_y"/>
                                          </p:val>
                                        </p:tav>
                                      </p:tavLst>
                                    </p:anim>
                                  </p:childTnLst>
                                </p:cTn>
                              </p:par>
                              <p:par>
                                <p:cTn id="113" presetID="2" presetClass="entr" presetSubtype="1" decel="100000" fill="hold" grpId="1" nodeType="withEffect">
                                  <p:stCondLst>
                                    <p:cond delay="100"/>
                                  </p:stCondLst>
                                  <p:childTnLst>
                                    <p:set>
                                      <p:cBhvr>
                                        <p:cTn id="114" dur="1" fill="hold">
                                          <p:stCondLst>
                                            <p:cond delay="0"/>
                                          </p:stCondLst>
                                        </p:cTn>
                                        <p:tgtEl>
                                          <p:spTgt spid="1049281"/>
                                        </p:tgtEl>
                                        <p:attrNameLst>
                                          <p:attrName>style.visibility</p:attrName>
                                        </p:attrNameLst>
                                      </p:cBhvr>
                                      <p:to>
                                        <p:strVal val="visible"/>
                                      </p:to>
                                    </p:set>
                                    <p:anim calcmode="lin" valueType="num">
                                      <p:cBhvr additive="base">
                                        <p:cTn id="115" dur="750" fill="hold"/>
                                        <p:tgtEl>
                                          <p:spTgt spid="1049281"/>
                                        </p:tgtEl>
                                        <p:attrNameLst>
                                          <p:attrName>ppt_x</p:attrName>
                                        </p:attrNameLst>
                                      </p:cBhvr>
                                      <p:tavLst>
                                        <p:tav tm="0">
                                          <p:val>
                                            <p:strVal val="#ppt_x"/>
                                          </p:val>
                                        </p:tav>
                                        <p:tav tm="100000">
                                          <p:val>
                                            <p:strVal val="#ppt_x"/>
                                          </p:val>
                                        </p:tav>
                                      </p:tavLst>
                                    </p:anim>
                                    <p:anim calcmode="lin" valueType="num">
                                      <p:cBhvr additive="base">
                                        <p:cTn id="116" dur="750" fill="hold"/>
                                        <p:tgtEl>
                                          <p:spTgt spid="1049281"/>
                                        </p:tgtEl>
                                        <p:attrNameLst>
                                          <p:attrName>ppt_y</p:attrName>
                                        </p:attrNameLst>
                                      </p:cBhvr>
                                      <p:tavLst>
                                        <p:tav tm="0">
                                          <p:val>
                                            <p:strVal val="0-#ppt_h/2"/>
                                          </p:val>
                                        </p:tav>
                                        <p:tav tm="100000">
                                          <p:val>
                                            <p:strVal val="#ppt_y"/>
                                          </p:val>
                                        </p:tav>
                                      </p:tavLst>
                                    </p:anim>
                                  </p:childTnLst>
                                </p:cTn>
                              </p:par>
                              <p:par>
                                <p:cTn id="117" presetID="2" presetClass="entr" presetSubtype="1" decel="100000" fill="hold" grpId="1" nodeType="withEffect">
                                  <p:stCondLst>
                                    <p:cond delay="200"/>
                                  </p:stCondLst>
                                  <p:childTnLst>
                                    <p:set>
                                      <p:cBhvr>
                                        <p:cTn id="118" dur="1" fill="hold">
                                          <p:stCondLst>
                                            <p:cond delay="0"/>
                                          </p:stCondLst>
                                        </p:cTn>
                                        <p:tgtEl>
                                          <p:spTgt spid="1049285"/>
                                        </p:tgtEl>
                                        <p:attrNameLst>
                                          <p:attrName>style.visibility</p:attrName>
                                        </p:attrNameLst>
                                      </p:cBhvr>
                                      <p:to>
                                        <p:strVal val="visible"/>
                                      </p:to>
                                    </p:set>
                                    <p:anim calcmode="lin" valueType="num">
                                      <p:cBhvr additive="base">
                                        <p:cTn id="119" dur="750" fill="hold"/>
                                        <p:tgtEl>
                                          <p:spTgt spid="1049285"/>
                                        </p:tgtEl>
                                        <p:attrNameLst>
                                          <p:attrName>ppt_x</p:attrName>
                                        </p:attrNameLst>
                                      </p:cBhvr>
                                      <p:tavLst>
                                        <p:tav tm="0">
                                          <p:val>
                                            <p:strVal val="#ppt_x"/>
                                          </p:val>
                                        </p:tav>
                                        <p:tav tm="100000">
                                          <p:val>
                                            <p:strVal val="#ppt_x"/>
                                          </p:val>
                                        </p:tav>
                                      </p:tavLst>
                                    </p:anim>
                                    <p:anim calcmode="lin" valueType="num">
                                      <p:cBhvr additive="base">
                                        <p:cTn id="120" dur="750" fill="hold"/>
                                        <p:tgtEl>
                                          <p:spTgt spid="1049285"/>
                                        </p:tgtEl>
                                        <p:attrNameLst>
                                          <p:attrName>ppt_y</p:attrName>
                                        </p:attrNameLst>
                                      </p:cBhvr>
                                      <p:tavLst>
                                        <p:tav tm="0">
                                          <p:val>
                                            <p:strVal val="0-#ppt_h/2"/>
                                          </p:val>
                                        </p:tav>
                                        <p:tav tm="100000">
                                          <p:val>
                                            <p:strVal val="#ppt_y"/>
                                          </p:val>
                                        </p:tav>
                                      </p:tavLst>
                                    </p:anim>
                                  </p:childTnLst>
                                </p:cTn>
                              </p:par>
                              <p:par>
                                <p:cTn id="121" presetID="2" presetClass="entr" presetSubtype="1" decel="100000" fill="hold" grpId="1" nodeType="withEffect">
                                  <p:stCondLst>
                                    <p:cond delay="200"/>
                                  </p:stCondLst>
                                  <p:childTnLst>
                                    <p:set>
                                      <p:cBhvr>
                                        <p:cTn id="122" dur="1" fill="hold">
                                          <p:stCondLst>
                                            <p:cond delay="0"/>
                                          </p:stCondLst>
                                        </p:cTn>
                                        <p:tgtEl>
                                          <p:spTgt spid="1049294"/>
                                        </p:tgtEl>
                                        <p:attrNameLst>
                                          <p:attrName>style.visibility</p:attrName>
                                        </p:attrNameLst>
                                      </p:cBhvr>
                                      <p:to>
                                        <p:strVal val="visible"/>
                                      </p:to>
                                    </p:set>
                                    <p:anim calcmode="lin" valueType="num">
                                      <p:cBhvr additive="base">
                                        <p:cTn id="123" dur="750" fill="hold"/>
                                        <p:tgtEl>
                                          <p:spTgt spid="1049294"/>
                                        </p:tgtEl>
                                        <p:attrNameLst>
                                          <p:attrName>ppt_x</p:attrName>
                                        </p:attrNameLst>
                                      </p:cBhvr>
                                      <p:tavLst>
                                        <p:tav tm="0">
                                          <p:val>
                                            <p:strVal val="#ppt_x"/>
                                          </p:val>
                                        </p:tav>
                                        <p:tav tm="100000">
                                          <p:val>
                                            <p:strVal val="#ppt_x"/>
                                          </p:val>
                                        </p:tav>
                                      </p:tavLst>
                                    </p:anim>
                                    <p:anim calcmode="lin" valueType="num">
                                      <p:cBhvr additive="base">
                                        <p:cTn id="124" dur="750" fill="hold"/>
                                        <p:tgtEl>
                                          <p:spTgt spid="1049294"/>
                                        </p:tgtEl>
                                        <p:attrNameLst>
                                          <p:attrName>ppt_y</p:attrName>
                                        </p:attrNameLst>
                                      </p:cBhvr>
                                      <p:tavLst>
                                        <p:tav tm="0">
                                          <p:val>
                                            <p:strVal val="0-#ppt_h/2"/>
                                          </p:val>
                                        </p:tav>
                                        <p:tav tm="100000">
                                          <p:val>
                                            <p:strVal val="#ppt_y"/>
                                          </p:val>
                                        </p:tav>
                                      </p:tavLst>
                                    </p:anim>
                                  </p:childTnLst>
                                </p:cTn>
                              </p:par>
                            </p:childTnLst>
                          </p:cTn>
                        </p:par>
                        <p:par>
                          <p:cTn id="125" fill="hold">
                            <p:stCondLst>
                              <p:cond delay="4350"/>
                            </p:stCondLst>
                            <p:childTnLst>
                              <p:par>
                                <p:cTn id="126" presetID="2" presetClass="entr" presetSubtype="4" decel="100000" fill="hold" grpId="0" nodeType="afterEffect">
                                  <p:stCondLst>
                                    <p:cond delay="0"/>
                                  </p:stCondLst>
                                  <p:childTnLst>
                                    <p:set>
                                      <p:cBhvr>
                                        <p:cTn id="127" dur="1" fill="hold">
                                          <p:stCondLst>
                                            <p:cond delay="0"/>
                                          </p:stCondLst>
                                        </p:cTn>
                                        <p:tgtEl>
                                          <p:spTgt spid="1049303">
                                            <p:txEl>
                                              <p:pRg st="0" end="0"/>
                                            </p:txEl>
                                          </p:spTgt>
                                        </p:tgtEl>
                                        <p:attrNameLst>
                                          <p:attrName>style.visibility</p:attrName>
                                        </p:attrNameLst>
                                      </p:cBhvr>
                                      <p:to>
                                        <p:strVal val="visible"/>
                                      </p:to>
                                    </p:set>
                                    <p:anim calcmode="lin" valueType="num">
                                      <p:cBhvr additive="base">
                                        <p:cTn id="128" dur="500" fill="hold"/>
                                        <p:tgtEl>
                                          <p:spTgt spid="1049303">
                                            <p:txEl>
                                              <p:pRg st="0" end="0"/>
                                            </p:txEl>
                                          </p:spTgt>
                                        </p:tgtEl>
                                        <p:attrNameLst>
                                          <p:attrName>ppt_x</p:attrName>
                                        </p:attrNameLst>
                                      </p:cBhvr>
                                      <p:tavLst>
                                        <p:tav tm="0">
                                          <p:val>
                                            <p:strVal val="#ppt_x"/>
                                          </p:val>
                                        </p:tav>
                                        <p:tav tm="100000">
                                          <p:val>
                                            <p:strVal val="#ppt_x"/>
                                          </p:val>
                                        </p:tav>
                                      </p:tavLst>
                                    </p:anim>
                                    <p:anim calcmode="lin" valueType="num">
                                      <p:cBhvr additive="base">
                                        <p:cTn id="129" dur="500" fill="hold"/>
                                        <p:tgtEl>
                                          <p:spTgt spid="1049303">
                                            <p:txEl>
                                              <p:pRg st="0" end="0"/>
                                            </p:txEl>
                                          </p:spTgt>
                                        </p:tgtEl>
                                        <p:attrNameLst>
                                          <p:attrName>ppt_y</p:attrName>
                                        </p:attrNameLst>
                                      </p:cBhvr>
                                      <p:tavLst>
                                        <p:tav tm="0">
                                          <p:val>
                                            <p:strVal val="1+#ppt_h/2"/>
                                          </p:val>
                                        </p:tav>
                                        <p:tav tm="100000">
                                          <p:val>
                                            <p:strVal val="#ppt_y"/>
                                          </p:val>
                                        </p:tav>
                                      </p:tavLst>
                                    </p:anim>
                                  </p:childTnLst>
                                </p:cTn>
                              </p:par>
                              <p:par>
                                <p:cTn id="130" presetID="2" presetClass="entr" presetSubtype="4" decel="100000" fill="hold" grpId="0" nodeType="withEffect">
                                  <p:stCondLst>
                                    <p:cond delay="0"/>
                                  </p:stCondLst>
                                  <p:childTnLst>
                                    <p:set>
                                      <p:cBhvr>
                                        <p:cTn id="131" dur="1" fill="hold">
                                          <p:stCondLst>
                                            <p:cond delay="0"/>
                                          </p:stCondLst>
                                        </p:cTn>
                                        <p:tgtEl>
                                          <p:spTgt spid="1049304">
                                            <p:txEl>
                                              <p:pRg st="0" end="0"/>
                                            </p:txEl>
                                          </p:spTgt>
                                        </p:tgtEl>
                                        <p:attrNameLst>
                                          <p:attrName>style.visibility</p:attrName>
                                        </p:attrNameLst>
                                      </p:cBhvr>
                                      <p:to>
                                        <p:strVal val="visible"/>
                                      </p:to>
                                    </p:set>
                                    <p:anim calcmode="lin" valueType="num">
                                      <p:cBhvr additive="base">
                                        <p:cTn id="132" dur="500" fill="hold"/>
                                        <p:tgtEl>
                                          <p:spTgt spid="1049304">
                                            <p:txEl>
                                              <p:pRg st="0" end="0"/>
                                            </p:txEl>
                                          </p:spTgt>
                                        </p:tgtEl>
                                        <p:attrNameLst>
                                          <p:attrName>ppt_x</p:attrName>
                                        </p:attrNameLst>
                                      </p:cBhvr>
                                      <p:tavLst>
                                        <p:tav tm="0">
                                          <p:val>
                                            <p:strVal val="#ppt_x"/>
                                          </p:val>
                                        </p:tav>
                                        <p:tav tm="100000">
                                          <p:val>
                                            <p:strVal val="#ppt_x"/>
                                          </p:val>
                                        </p:tav>
                                      </p:tavLst>
                                    </p:anim>
                                    <p:anim calcmode="lin" valueType="num">
                                      <p:cBhvr additive="base">
                                        <p:cTn id="133" dur="500" fill="hold"/>
                                        <p:tgtEl>
                                          <p:spTgt spid="1049304">
                                            <p:txEl>
                                              <p:pRg st="0" end="0"/>
                                            </p:txEl>
                                          </p:spTgt>
                                        </p:tgtEl>
                                        <p:attrNameLst>
                                          <p:attrName>ppt_y</p:attrName>
                                        </p:attrNameLst>
                                      </p:cBhvr>
                                      <p:tavLst>
                                        <p:tav tm="0">
                                          <p:val>
                                            <p:strVal val="1+#ppt_h/2"/>
                                          </p:val>
                                        </p:tav>
                                        <p:tav tm="100000">
                                          <p:val>
                                            <p:strVal val="#ppt_y"/>
                                          </p:val>
                                        </p:tav>
                                      </p:tavLst>
                                    </p:anim>
                                  </p:childTnLst>
                                </p:cTn>
                              </p:par>
                              <p:par>
                                <p:cTn id="134" presetID="2" presetClass="entr" presetSubtype="4" decel="100000" fill="hold" grpId="0" nodeType="withEffect">
                                  <p:stCondLst>
                                    <p:cond delay="0"/>
                                  </p:stCondLst>
                                  <p:childTnLst>
                                    <p:set>
                                      <p:cBhvr>
                                        <p:cTn id="135" dur="1" fill="hold">
                                          <p:stCondLst>
                                            <p:cond delay="0"/>
                                          </p:stCondLst>
                                        </p:cTn>
                                        <p:tgtEl>
                                          <p:spTgt spid="1049305"/>
                                        </p:tgtEl>
                                        <p:attrNameLst>
                                          <p:attrName>style.visibility</p:attrName>
                                        </p:attrNameLst>
                                      </p:cBhvr>
                                      <p:to>
                                        <p:strVal val="visible"/>
                                      </p:to>
                                    </p:set>
                                    <p:anim calcmode="lin" valueType="num">
                                      <p:cBhvr additive="base">
                                        <p:cTn id="136" dur="500" fill="hold"/>
                                        <p:tgtEl>
                                          <p:spTgt spid="1049305"/>
                                        </p:tgtEl>
                                        <p:attrNameLst>
                                          <p:attrName>ppt_x</p:attrName>
                                        </p:attrNameLst>
                                      </p:cBhvr>
                                      <p:tavLst>
                                        <p:tav tm="0">
                                          <p:val>
                                            <p:strVal val="#ppt_x"/>
                                          </p:val>
                                        </p:tav>
                                        <p:tav tm="100000">
                                          <p:val>
                                            <p:strVal val="#ppt_x"/>
                                          </p:val>
                                        </p:tav>
                                      </p:tavLst>
                                    </p:anim>
                                    <p:anim calcmode="lin" valueType="num">
                                      <p:cBhvr additive="base">
                                        <p:cTn id="137" dur="500" fill="hold"/>
                                        <p:tgtEl>
                                          <p:spTgt spid="1049305"/>
                                        </p:tgtEl>
                                        <p:attrNameLst>
                                          <p:attrName>ppt_y</p:attrName>
                                        </p:attrNameLst>
                                      </p:cBhvr>
                                      <p:tavLst>
                                        <p:tav tm="0">
                                          <p:val>
                                            <p:strVal val="1+#ppt_h/2"/>
                                          </p:val>
                                        </p:tav>
                                        <p:tav tm="100000">
                                          <p:val>
                                            <p:strVal val="#ppt_y"/>
                                          </p:val>
                                        </p:tav>
                                      </p:tavLst>
                                    </p:anim>
                                  </p:childTnLst>
                                </p:cTn>
                              </p:par>
                            </p:childTnLst>
                          </p:cTn>
                        </p:par>
                        <p:par>
                          <p:cTn id="138" fill="hold">
                            <p:stCondLst>
                              <p:cond delay="4850"/>
                            </p:stCondLst>
                            <p:childTnLst>
                              <p:par>
                                <p:cTn id="139" presetID="10" presetClass="entr" presetSubtype="0" fill="hold" grpId="0" nodeType="afterEffect">
                                  <p:stCondLst>
                                    <p:cond delay="0"/>
                                  </p:stCondLst>
                                  <p:childTnLst>
                                    <p:set>
                                      <p:cBhvr>
                                        <p:cTn id="140" dur="1" fill="hold">
                                          <p:stCondLst>
                                            <p:cond delay="0"/>
                                          </p:stCondLst>
                                        </p:cTn>
                                        <p:tgtEl>
                                          <p:spTgt spid="1049278"/>
                                        </p:tgtEl>
                                        <p:attrNameLst>
                                          <p:attrName>style.visibility</p:attrName>
                                        </p:attrNameLst>
                                      </p:cBhvr>
                                      <p:to>
                                        <p:strVal val="visible"/>
                                      </p:to>
                                    </p:set>
                                    <p:animEffect transition="in" filter="fade">
                                      <p:cBhvr>
                                        <p:cTn id="141" dur="750"/>
                                        <p:tgtEl>
                                          <p:spTgt spid="1049278"/>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1049282"/>
                                        </p:tgtEl>
                                        <p:attrNameLst>
                                          <p:attrName>style.visibility</p:attrName>
                                        </p:attrNameLst>
                                      </p:cBhvr>
                                      <p:to>
                                        <p:strVal val="visible"/>
                                      </p:to>
                                    </p:set>
                                    <p:animEffect transition="in" filter="fade">
                                      <p:cBhvr>
                                        <p:cTn id="144" dur="750"/>
                                        <p:tgtEl>
                                          <p:spTgt spid="1049282"/>
                                        </p:tgtEl>
                                      </p:cBhvr>
                                    </p:animEffect>
                                  </p:childTnLst>
                                </p:cTn>
                              </p:par>
                              <p:par>
                                <p:cTn id="145" presetID="10" presetClass="entr" presetSubtype="0" fill="hold" grpId="0" nodeType="withEffect">
                                  <p:stCondLst>
                                    <p:cond delay="200"/>
                                  </p:stCondLst>
                                  <p:childTnLst>
                                    <p:set>
                                      <p:cBhvr>
                                        <p:cTn id="146" dur="1" fill="hold">
                                          <p:stCondLst>
                                            <p:cond delay="0"/>
                                          </p:stCondLst>
                                        </p:cTn>
                                        <p:tgtEl>
                                          <p:spTgt spid="1049286"/>
                                        </p:tgtEl>
                                        <p:attrNameLst>
                                          <p:attrName>style.visibility</p:attrName>
                                        </p:attrNameLst>
                                      </p:cBhvr>
                                      <p:to>
                                        <p:strVal val="visible"/>
                                      </p:to>
                                    </p:set>
                                    <p:animEffect transition="in" filter="fade">
                                      <p:cBhvr>
                                        <p:cTn id="147" dur="750"/>
                                        <p:tgtEl>
                                          <p:spTgt spid="1049286"/>
                                        </p:tgtEl>
                                      </p:cBhvr>
                                    </p:animEffect>
                                  </p:childTnLst>
                                </p:cTn>
                              </p:par>
                              <p:par>
                                <p:cTn id="148" presetID="10" presetClass="entr" presetSubtype="0" fill="hold" grpId="0" nodeType="withEffect">
                                  <p:stCondLst>
                                    <p:cond delay="200"/>
                                  </p:stCondLst>
                                  <p:childTnLst>
                                    <p:set>
                                      <p:cBhvr>
                                        <p:cTn id="149" dur="1" fill="hold">
                                          <p:stCondLst>
                                            <p:cond delay="0"/>
                                          </p:stCondLst>
                                        </p:cTn>
                                        <p:tgtEl>
                                          <p:spTgt spid="1049295"/>
                                        </p:tgtEl>
                                        <p:attrNameLst>
                                          <p:attrName>style.visibility</p:attrName>
                                        </p:attrNameLst>
                                      </p:cBhvr>
                                      <p:to>
                                        <p:strVal val="visible"/>
                                      </p:to>
                                    </p:set>
                                    <p:animEffect transition="in" filter="fade">
                                      <p:cBhvr>
                                        <p:cTn id="150" dur="750"/>
                                        <p:tgtEl>
                                          <p:spTgt spid="1049295"/>
                                        </p:tgtEl>
                                      </p:cBhvr>
                                    </p:animEffect>
                                  </p:childTnLst>
                                </p:cTn>
                              </p:par>
                              <p:par>
                                <p:cTn id="151" presetID="2" presetClass="entr" presetSubtype="1" decel="100000" fill="hold" grpId="1" nodeType="withEffect">
                                  <p:stCondLst>
                                    <p:cond delay="0"/>
                                  </p:stCondLst>
                                  <p:childTnLst>
                                    <p:set>
                                      <p:cBhvr>
                                        <p:cTn id="152" dur="1" fill="hold">
                                          <p:stCondLst>
                                            <p:cond delay="0"/>
                                          </p:stCondLst>
                                        </p:cTn>
                                        <p:tgtEl>
                                          <p:spTgt spid="1049278"/>
                                        </p:tgtEl>
                                        <p:attrNameLst>
                                          <p:attrName>style.visibility</p:attrName>
                                        </p:attrNameLst>
                                      </p:cBhvr>
                                      <p:to>
                                        <p:strVal val="visible"/>
                                      </p:to>
                                    </p:set>
                                    <p:anim calcmode="lin" valueType="num">
                                      <p:cBhvr additive="base">
                                        <p:cTn id="153" dur="750" fill="hold"/>
                                        <p:tgtEl>
                                          <p:spTgt spid="1049278"/>
                                        </p:tgtEl>
                                        <p:attrNameLst>
                                          <p:attrName>ppt_x</p:attrName>
                                        </p:attrNameLst>
                                      </p:cBhvr>
                                      <p:tavLst>
                                        <p:tav tm="0">
                                          <p:val>
                                            <p:strVal val="#ppt_x"/>
                                          </p:val>
                                        </p:tav>
                                        <p:tav tm="100000">
                                          <p:val>
                                            <p:strVal val="#ppt_x"/>
                                          </p:val>
                                        </p:tav>
                                      </p:tavLst>
                                    </p:anim>
                                    <p:anim calcmode="lin" valueType="num">
                                      <p:cBhvr additive="base">
                                        <p:cTn id="154" dur="750" fill="hold"/>
                                        <p:tgtEl>
                                          <p:spTgt spid="1049278"/>
                                        </p:tgtEl>
                                        <p:attrNameLst>
                                          <p:attrName>ppt_y</p:attrName>
                                        </p:attrNameLst>
                                      </p:cBhvr>
                                      <p:tavLst>
                                        <p:tav tm="0">
                                          <p:val>
                                            <p:strVal val="0-#ppt_h/2"/>
                                          </p:val>
                                        </p:tav>
                                        <p:tav tm="100000">
                                          <p:val>
                                            <p:strVal val="#ppt_y"/>
                                          </p:val>
                                        </p:tav>
                                      </p:tavLst>
                                    </p:anim>
                                  </p:childTnLst>
                                </p:cTn>
                              </p:par>
                              <p:par>
                                <p:cTn id="155" presetID="2" presetClass="entr" presetSubtype="1" decel="100000" fill="hold" grpId="1" nodeType="withEffect">
                                  <p:stCondLst>
                                    <p:cond delay="0"/>
                                  </p:stCondLst>
                                  <p:childTnLst>
                                    <p:set>
                                      <p:cBhvr>
                                        <p:cTn id="156" dur="1" fill="hold">
                                          <p:stCondLst>
                                            <p:cond delay="0"/>
                                          </p:stCondLst>
                                        </p:cTn>
                                        <p:tgtEl>
                                          <p:spTgt spid="1049282"/>
                                        </p:tgtEl>
                                        <p:attrNameLst>
                                          <p:attrName>style.visibility</p:attrName>
                                        </p:attrNameLst>
                                      </p:cBhvr>
                                      <p:to>
                                        <p:strVal val="visible"/>
                                      </p:to>
                                    </p:set>
                                    <p:anim calcmode="lin" valueType="num">
                                      <p:cBhvr additive="base">
                                        <p:cTn id="157" dur="750" fill="hold"/>
                                        <p:tgtEl>
                                          <p:spTgt spid="1049282"/>
                                        </p:tgtEl>
                                        <p:attrNameLst>
                                          <p:attrName>ppt_x</p:attrName>
                                        </p:attrNameLst>
                                      </p:cBhvr>
                                      <p:tavLst>
                                        <p:tav tm="0">
                                          <p:val>
                                            <p:strVal val="#ppt_x"/>
                                          </p:val>
                                        </p:tav>
                                        <p:tav tm="100000">
                                          <p:val>
                                            <p:strVal val="#ppt_x"/>
                                          </p:val>
                                        </p:tav>
                                      </p:tavLst>
                                    </p:anim>
                                    <p:anim calcmode="lin" valueType="num">
                                      <p:cBhvr additive="base">
                                        <p:cTn id="158" dur="750" fill="hold"/>
                                        <p:tgtEl>
                                          <p:spTgt spid="1049282"/>
                                        </p:tgtEl>
                                        <p:attrNameLst>
                                          <p:attrName>ppt_y</p:attrName>
                                        </p:attrNameLst>
                                      </p:cBhvr>
                                      <p:tavLst>
                                        <p:tav tm="0">
                                          <p:val>
                                            <p:strVal val="0-#ppt_h/2"/>
                                          </p:val>
                                        </p:tav>
                                        <p:tav tm="100000">
                                          <p:val>
                                            <p:strVal val="#ppt_y"/>
                                          </p:val>
                                        </p:tav>
                                      </p:tavLst>
                                    </p:anim>
                                  </p:childTnLst>
                                </p:cTn>
                              </p:par>
                              <p:par>
                                <p:cTn id="159" presetID="2" presetClass="entr" presetSubtype="1" decel="100000" fill="hold" grpId="1" nodeType="withEffect">
                                  <p:stCondLst>
                                    <p:cond delay="200"/>
                                  </p:stCondLst>
                                  <p:childTnLst>
                                    <p:set>
                                      <p:cBhvr>
                                        <p:cTn id="160" dur="1" fill="hold">
                                          <p:stCondLst>
                                            <p:cond delay="0"/>
                                          </p:stCondLst>
                                        </p:cTn>
                                        <p:tgtEl>
                                          <p:spTgt spid="1049286"/>
                                        </p:tgtEl>
                                        <p:attrNameLst>
                                          <p:attrName>style.visibility</p:attrName>
                                        </p:attrNameLst>
                                      </p:cBhvr>
                                      <p:to>
                                        <p:strVal val="visible"/>
                                      </p:to>
                                    </p:set>
                                    <p:anim calcmode="lin" valueType="num">
                                      <p:cBhvr additive="base">
                                        <p:cTn id="161" dur="750" fill="hold"/>
                                        <p:tgtEl>
                                          <p:spTgt spid="1049286"/>
                                        </p:tgtEl>
                                        <p:attrNameLst>
                                          <p:attrName>ppt_x</p:attrName>
                                        </p:attrNameLst>
                                      </p:cBhvr>
                                      <p:tavLst>
                                        <p:tav tm="0">
                                          <p:val>
                                            <p:strVal val="#ppt_x"/>
                                          </p:val>
                                        </p:tav>
                                        <p:tav tm="100000">
                                          <p:val>
                                            <p:strVal val="#ppt_x"/>
                                          </p:val>
                                        </p:tav>
                                      </p:tavLst>
                                    </p:anim>
                                    <p:anim calcmode="lin" valueType="num">
                                      <p:cBhvr additive="base">
                                        <p:cTn id="162" dur="750" fill="hold"/>
                                        <p:tgtEl>
                                          <p:spTgt spid="1049286"/>
                                        </p:tgtEl>
                                        <p:attrNameLst>
                                          <p:attrName>ppt_y</p:attrName>
                                        </p:attrNameLst>
                                      </p:cBhvr>
                                      <p:tavLst>
                                        <p:tav tm="0">
                                          <p:val>
                                            <p:strVal val="0-#ppt_h/2"/>
                                          </p:val>
                                        </p:tav>
                                        <p:tav tm="100000">
                                          <p:val>
                                            <p:strVal val="#ppt_y"/>
                                          </p:val>
                                        </p:tav>
                                      </p:tavLst>
                                    </p:anim>
                                  </p:childTnLst>
                                </p:cTn>
                              </p:par>
                              <p:par>
                                <p:cTn id="163" presetID="2" presetClass="entr" presetSubtype="1" decel="100000" fill="hold" grpId="1" nodeType="withEffect">
                                  <p:stCondLst>
                                    <p:cond delay="200"/>
                                  </p:stCondLst>
                                  <p:childTnLst>
                                    <p:set>
                                      <p:cBhvr>
                                        <p:cTn id="164" dur="1" fill="hold">
                                          <p:stCondLst>
                                            <p:cond delay="0"/>
                                          </p:stCondLst>
                                        </p:cTn>
                                        <p:tgtEl>
                                          <p:spTgt spid="1049295"/>
                                        </p:tgtEl>
                                        <p:attrNameLst>
                                          <p:attrName>style.visibility</p:attrName>
                                        </p:attrNameLst>
                                      </p:cBhvr>
                                      <p:to>
                                        <p:strVal val="visible"/>
                                      </p:to>
                                    </p:set>
                                    <p:anim calcmode="lin" valueType="num">
                                      <p:cBhvr additive="base">
                                        <p:cTn id="165" dur="750" fill="hold"/>
                                        <p:tgtEl>
                                          <p:spTgt spid="1049295"/>
                                        </p:tgtEl>
                                        <p:attrNameLst>
                                          <p:attrName>ppt_x</p:attrName>
                                        </p:attrNameLst>
                                      </p:cBhvr>
                                      <p:tavLst>
                                        <p:tav tm="0">
                                          <p:val>
                                            <p:strVal val="#ppt_x"/>
                                          </p:val>
                                        </p:tav>
                                        <p:tav tm="100000">
                                          <p:val>
                                            <p:strVal val="#ppt_x"/>
                                          </p:val>
                                        </p:tav>
                                      </p:tavLst>
                                    </p:anim>
                                    <p:anim calcmode="lin" valueType="num">
                                      <p:cBhvr additive="base">
                                        <p:cTn id="166" dur="750" fill="hold"/>
                                        <p:tgtEl>
                                          <p:spTgt spid="1049295"/>
                                        </p:tgtEl>
                                        <p:attrNameLst>
                                          <p:attrName>ppt_y</p:attrName>
                                        </p:attrNameLst>
                                      </p:cBhvr>
                                      <p:tavLst>
                                        <p:tav tm="0">
                                          <p:val>
                                            <p:strVal val="0-#ppt_h/2"/>
                                          </p:val>
                                        </p:tav>
                                        <p:tav tm="100000">
                                          <p:val>
                                            <p:strVal val="#ppt_y"/>
                                          </p:val>
                                        </p:tav>
                                      </p:tavLst>
                                    </p:anim>
                                  </p:childTnLst>
                                </p:cTn>
                              </p:par>
                            </p:childTnLst>
                          </p:cTn>
                        </p:par>
                        <p:par>
                          <p:cTn id="167" fill="hold">
                            <p:stCondLst>
                              <p:cond delay="5800"/>
                            </p:stCondLst>
                            <p:childTnLst>
                              <p:par>
                                <p:cTn id="168" presetID="2" presetClass="entr" presetSubtype="4" decel="100000" fill="hold" grpId="0" nodeType="afterEffect">
                                  <p:stCondLst>
                                    <p:cond delay="0"/>
                                  </p:stCondLst>
                                  <p:childTnLst>
                                    <p:set>
                                      <p:cBhvr>
                                        <p:cTn id="169" dur="1" fill="hold">
                                          <p:stCondLst>
                                            <p:cond delay="0"/>
                                          </p:stCondLst>
                                        </p:cTn>
                                        <p:tgtEl>
                                          <p:spTgt spid="1049306">
                                            <p:txEl>
                                              <p:pRg st="0" end="0"/>
                                            </p:txEl>
                                          </p:spTgt>
                                        </p:tgtEl>
                                        <p:attrNameLst>
                                          <p:attrName>style.visibility</p:attrName>
                                        </p:attrNameLst>
                                      </p:cBhvr>
                                      <p:to>
                                        <p:strVal val="visible"/>
                                      </p:to>
                                    </p:set>
                                    <p:anim calcmode="lin" valueType="num">
                                      <p:cBhvr additive="base">
                                        <p:cTn id="170" dur="500" fill="hold"/>
                                        <p:tgtEl>
                                          <p:spTgt spid="1049306">
                                            <p:txEl>
                                              <p:pRg st="0" end="0"/>
                                            </p:txEl>
                                          </p:spTgt>
                                        </p:tgtEl>
                                        <p:attrNameLst>
                                          <p:attrName>ppt_x</p:attrName>
                                        </p:attrNameLst>
                                      </p:cBhvr>
                                      <p:tavLst>
                                        <p:tav tm="0">
                                          <p:val>
                                            <p:strVal val="#ppt_x"/>
                                          </p:val>
                                        </p:tav>
                                        <p:tav tm="100000">
                                          <p:val>
                                            <p:strVal val="#ppt_x"/>
                                          </p:val>
                                        </p:tav>
                                      </p:tavLst>
                                    </p:anim>
                                    <p:anim calcmode="lin" valueType="num">
                                      <p:cBhvr additive="base">
                                        <p:cTn id="171" dur="500" fill="hold"/>
                                        <p:tgtEl>
                                          <p:spTgt spid="1049306">
                                            <p:txEl>
                                              <p:pRg st="0" end="0"/>
                                            </p:txEl>
                                          </p:spTgt>
                                        </p:tgtEl>
                                        <p:attrNameLst>
                                          <p:attrName>ppt_y</p:attrName>
                                        </p:attrNameLst>
                                      </p:cBhvr>
                                      <p:tavLst>
                                        <p:tav tm="0">
                                          <p:val>
                                            <p:strVal val="1+#ppt_h/2"/>
                                          </p:val>
                                        </p:tav>
                                        <p:tav tm="100000">
                                          <p:val>
                                            <p:strVal val="#ppt_y"/>
                                          </p:val>
                                        </p:tav>
                                      </p:tavLst>
                                    </p:anim>
                                  </p:childTnLst>
                                </p:cTn>
                              </p:par>
                              <p:par>
                                <p:cTn id="172" presetID="2" presetClass="entr" presetSubtype="4" decel="100000" fill="hold" grpId="0" nodeType="withEffect">
                                  <p:stCondLst>
                                    <p:cond delay="0"/>
                                  </p:stCondLst>
                                  <p:childTnLst>
                                    <p:set>
                                      <p:cBhvr>
                                        <p:cTn id="173" dur="1" fill="hold">
                                          <p:stCondLst>
                                            <p:cond delay="0"/>
                                          </p:stCondLst>
                                        </p:cTn>
                                        <p:tgtEl>
                                          <p:spTgt spid="1049307">
                                            <p:txEl>
                                              <p:pRg st="0" end="0"/>
                                            </p:txEl>
                                          </p:spTgt>
                                        </p:tgtEl>
                                        <p:attrNameLst>
                                          <p:attrName>style.visibility</p:attrName>
                                        </p:attrNameLst>
                                      </p:cBhvr>
                                      <p:to>
                                        <p:strVal val="visible"/>
                                      </p:to>
                                    </p:set>
                                    <p:anim calcmode="lin" valueType="num">
                                      <p:cBhvr additive="base">
                                        <p:cTn id="174" dur="500" fill="hold"/>
                                        <p:tgtEl>
                                          <p:spTgt spid="1049307">
                                            <p:txEl>
                                              <p:pRg st="0" end="0"/>
                                            </p:txEl>
                                          </p:spTgt>
                                        </p:tgtEl>
                                        <p:attrNameLst>
                                          <p:attrName>ppt_x</p:attrName>
                                        </p:attrNameLst>
                                      </p:cBhvr>
                                      <p:tavLst>
                                        <p:tav tm="0">
                                          <p:val>
                                            <p:strVal val="#ppt_x"/>
                                          </p:val>
                                        </p:tav>
                                        <p:tav tm="100000">
                                          <p:val>
                                            <p:strVal val="#ppt_x"/>
                                          </p:val>
                                        </p:tav>
                                      </p:tavLst>
                                    </p:anim>
                                    <p:anim calcmode="lin" valueType="num">
                                      <p:cBhvr additive="base">
                                        <p:cTn id="175" dur="500" fill="hold"/>
                                        <p:tgtEl>
                                          <p:spTgt spid="1049307">
                                            <p:txEl>
                                              <p:pRg st="0" end="0"/>
                                            </p:txEl>
                                          </p:spTgt>
                                        </p:tgtEl>
                                        <p:attrNameLst>
                                          <p:attrName>ppt_y</p:attrName>
                                        </p:attrNameLst>
                                      </p:cBhvr>
                                      <p:tavLst>
                                        <p:tav tm="0">
                                          <p:val>
                                            <p:strVal val="1+#ppt_h/2"/>
                                          </p:val>
                                        </p:tav>
                                        <p:tav tm="100000">
                                          <p:val>
                                            <p:strVal val="#ppt_y"/>
                                          </p:val>
                                        </p:tav>
                                      </p:tavLst>
                                    </p:anim>
                                  </p:childTnLst>
                                </p:cTn>
                              </p:par>
                              <p:par>
                                <p:cTn id="176" presetID="2" presetClass="entr" presetSubtype="4" decel="100000" fill="hold" grpId="0" nodeType="withEffect">
                                  <p:stCondLst>
                                    <p:cond delay="0"/>
                                  </p:stCondLst>
                                  <p:childTnLst>
                                    <p:set>
                                      <p:cBhvr>
                                        <p:cTn id="177" dur="1" fill="hold">
                                          <p:stCondLst>
                                            <p:cond delay="0"/>
                                          </p:stCondLst>
                                        </p:cTn>
                                        <p:tgtEl>
                                          <p:spTgt spid="1049308"/>
                                        </p:tgtEl>
                                        <p:attrNameLst>
                                          <p:attrName>style.visibility</p:attrName>
                                        </p:attrNameLst>
                                      </p:cBhvr>
                                      <p:to>
                                        <p:strVal val="visible"/>
                                      </p:to>
                                    </p:set>
                                    <p:anim calcmode="lin" valueType="num">
                                      <p:cBhvr additive="base">
                                        <p:cTn id="178" dur="500" fill="hold"/>
                                        <p:tgtEl>
                                          <p:spTgt spid="1049308"/>
                                        </p:tgtEl>
                                        <p:attrNameLst>
                                          <p:attrName>ppt_x</p:attrName>
                                        </p:attrNameLst>
                                      </p:cBhvr>
                                      <p:tavLst>
                                        <p:tav tm="0">
                                          <p:val>
                                            <p:strVal val="#ppt_x"/>
                                          </p:val>
                                        </p:tav>
                                        <p:tav tm="100000">
                                          <p:val>
                                            <p:strVal val="#ppt_x"/>
                                          </p:val>
                                        </p:tav>
                                      </p:tavLst>
                                    </p:anim>
                                    <p:anim calcmode="lin" valueType="num">
                                      <p:cBhvr additive="base">
                                        <p:cTn id="179" dur="500" fill="hold"/>
                                        <p:tgtEl>
                                          <p:spTgt spid="10493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76" grpId="0" animBg="1"/>
      <p:bldP spid="1049276" grpId="1" animBg="1"/>
      <p:bldP spid="1049277" grpId="0" animBg="1"/>
      <p:bldP spid="1049277" grpId="1" animBg="1"/>
      <p:bldP spid="1049278" grpId="0" animBg="1"/>
      <p:bldP spid="1049278" grpId="1" animBg="1"/>
      <p:bldP spid="1049279" grpId="0" animBg="1"/>
      <p:bldP spid="1049279" grpId="1" animBg="1"/>
      <p:bldP spid="1049280" grpId="0" animBg="1"/>
      <p:bldP spid="1049280" grpId="1" animBg="1"/>
      <p:bldP spid="1049281" grpId="0" animBg="1"/>
      <p:bldP spid="1049281" grpId="1" animBg="1"/>
      <p:bldP spid="1049282" grpId="0" animBg="1"/>
      <p:bldP spid="1049282" grpId="1" animBg="1"/>
      <p:bldP spid="1049283" grpId="0" animBg="1"/>
      <p:bldP spid="1049283" grpId="1" animBg="1"/>
      <p:bldP spid="1049284" grpId="0" animBg="1"/>
      <p:bldP spid="1049284" grpId="1" animBg="1"/>
      <p:bldP spid="1049285" grpId="0" animBg="1"/>
      <p:bldP spid="1049285" grpId="1" animBg="1"/>
      <p:bldP spid="1049286" grpId="0" animBg="1"/>
      <p:bldP spid="1049286" grpId="1" animBg="1"/>
      <p:bldP spid="1049287" grpId="0" animBg="1"/>
      <p:bldP spid="1049287" grpId="1" animBg="1"/>
      <p:bldP spid="1049291" grpId="0" build="p">
        <p:tmplLst>
          <p:tmpl lvl="1">
            <p:tnLst>
              <p:par>
                <p:cTn presetID="22" presetClass="entr" presetSubtype="8" fill="hold" nodeType="withEffect">
                  <p:stCondLst>
                    <p:cond delay="0"/>
                  </p:stCondLst>
                  <p:childTnLst>
                    <p:set>
                      <p:cBhvr>
                        <p:cTn dur="1" fill="hold">
                          <p:stCondLst>
                            <p:cond delay="0"/>
                          </p:stCondLst>
                        </p:cTn>
                        <p:tgtEl>
                          <p:spTgt spid="1049291"/>
                        </p:tgtEl>
                        <p:attrNameLst>
                          <p:attrName>style.visibility</p:attrName>
                        </p:attrNameLst>
                      </p:cBhvr>
                      <p:to>
                        <p:strVal val="visible"/>
                      </p:to>
                    </p:set>
                    <p:animEffect transition="in" filter="wipe(left)">
                      <p:cBhvr>
                        <p:cTn dur="500"/>
                        <p:tgtEl>
                          <p:spTgt spid="1049291"/>
                        </p:tgtEl>
                      </p:cBhvr>
                    </p:animEffect>
                  </p:childTnLst>
                </p:cTn>
              </p:par>
            </p:tnLst>
          </p:tmpl>
        </p:tmplLst>
      </p:bldP>
      <p:bldP spid="1049292" grpId="0" animBg="1"/>
      <p:bldP spid="1049293" grpId="0"/>
      <p:bldP spid="1049293" grpId="1"/>
      <p:bldP spid="1049294" grpId="0"/>
      <p:bldP spid="1049294" grpId="1"/>
      <p:bldP spid="1049295" grpId="0"/>
      <p:bldP spid="1049295" grpId="1"/>
      <p:bldP spid="1049296" grpId="0"/>
      <p:bldP spid="1049296" grpId="1"/>
      <p:bldP spid="1049297" grpId="0" build="p">
        <p:tmplLst>
          <p:tmpl lvl="1">
            <p:tnLst>
              <p:par>
                <p:cTn presetID="2" presetClass="entr" presetSubtype="4" decel="100000" fill="hold" nodeType="afterEffect">
                  <p:stCondLst>
                    <p:cond delay="0"/>
                  </p:stCondLst>
                  <p:childTnLst>
                    <p:set>
                      <p:cBhvr>
                        <p:cTn dur="1" fill="hold">
                          <p:stCondLst>
                            <p:cond delay="0"/>
                          </p:stCondLst>
                        </p:cTn>
                        <p:tgtEl>
                          <p:spTgt spid="1049297"/>
                        </p:tgtEl>
                        <p:attrNameLst>
                          <p:attrName>style.visibility</p:attrName>
                        </p:attrNameLst>
                      </p:cBhvr>
                      <p:to>
                        <p:strVal val="visible"/>
                      </p:to>
                    </p:set>
                    <p:anim calcmode="lin" valueType="num">
                      <p:cBhvr additive="base">
                        <p:cTn dur="500" fill="hold"/>
                        <p:tgtEl>
                          <p:spTgt spid="1049297"/>
                        </p:tgtEl>
                        <p:attrNameLst>
                          <p:attrName>ppt_x</p:attrName>
                        </p:attrNameLst>
                      </p:cBhvr>
                      <p:tavLst>
                        <p:tav tm="0">
                          <p:val>
                            <p:strVal val="#ppt_x"/>
                          </p:val>
                        </p:tav>
                        <p:tav tm="100000">
                          <p:val>
                            <p:strVal val="#ppt_x"/>
                          </p:val>
                        </p:tav>
                      </p:tavLst>
                    </p:anim>
                    <p:anim calcmode="lin" valueType="num">
                      <p:cBhvr additive="base">
                        <p:cTn dur="500" fill="hold"/>
                        <p:tgtEl>
                          <p:spTgt spid="1049297"/>
                        </p:tgtEl>
                        <p:attrNameLst>
                          <p:attrName>ppt_y</p:attrName>
                        </p:attrNameLst>
                      </p:cBhvr>
                      <p:tavLst>
                        <p:tav tm="0">
                          <p:val>
                            <p:strVal val="1+#ppt_h/2"/>
                          </p:val>
                        </p:tav>
                        <p:tav tm="100000">
                          <p:val>
                            <p:strVal val="#ppt_y"/>
                          </p:val>
                        </p:tav>
                      </p:tavLst>
                    </p:anim>
                  </p:childTnLst>
                </p:cTn>
              </p:par>
            </p:tnLst>
          </p:tmpl>
        </p:tmplLst>
      </p:bldP>
      <p:bldP spid="1049298" grpId="0" build="p">
        <p:tmplLst>
          <p:tmpl lvl="1">
            <p:tnLst>
              <p:par>
                <p:cTn presetID="2" presetClass="entr" presetSubtype="4" decel="100000" fill="hold" nodeType="withEffect">
                  <p:stCondLst>
                    <p:cond delay="0"/>
                  </p:stCondLst>
                  <p:childTnLst>
                    <p:set>
                      <p:cBhvr>
                        <p:cTn dur="1" fill="hold">
                          <p:stCondLst>
                            <p:cond delay="0"/>
                          </p:stCondLst>
                        </p:cTn>
                        <p:tgtEl>
                          <p:spTgt spid="1049298"/>
                        </p:tgtEl>
                        <p:attrNameLst>
                          <p:attrName>style.visibility</p:attrName>
                        </p:attrNameLst>
                      </p:cBhvr>
                      <p:to>
                        <p:strVal val="visible"/>
                      </p:to>
                    </p:set>
                    <p:anim calcmode="lin" valueType="num">
                      <p:cBhvr additive="base">
                        <p:cTn dur="500" fill="hold"/>
                        <p:tgtEl>
                          <p:spTgt spid="1049298"/>
                        </p:tgtEl>
                        <p:attrNameLst>
                          <p:attrName>ppt_x</p:attrName>
                        </p:attrNameLst>
                      </p:cBhvr>
                      <p:tavLst>
                        <p:tav tm="0">
                          <p:val>
                            <p:strVal val="#ppt_x"/>
                          </p:val>
                        </p:tav>
                        <p:tav tm="100000">
                          <p:val>
                            <p:strVal val="#ppt_x"/>
                          </p:val>
                        </p:tav>
                      </p:tavLst>
                    </p:anim>
                    <p:anim calcmode="lin" valueType="num">
                      <p:cBhvr additive="base">
                        <p:cTn dur="500" fill="hold"/>
                        <p:tgtEl>
                          <p:spTgt spid="1049298"/>
                        </p:tgtEl>
                        <p:attrNameLst>
                          <p:attrName>ppt_y</p:attrName>
                        </p:attrNameLst>
                      </p:cBhvr>
                      <p:tavLst>
                        <p:tav tm="0">
                          <p:val>
                            <p:strVal val="1+#ppt_h/2"/>
                          </p:val>
                        </p:tav>
                        <p:tav tm="100000">
                          <p:val>
                            <p:strVal val="#ppt_y"/>
                          </p:val>
                        </p:tav>
                      </p:tavLst>
                    </p:anim>
                  </p:childTnLst>
                </p:cTn>
              </p:par>
            </p:tnLst>
          </p:tmpl>
        </p:tmplLst>
      </p:bldP>
      <p:bldP spid="1049299" grpId="0" animBg="1"/>
      <p:bldP spid="1049300" grpId="0" build="p">
        <p:tmplLst>
          <p:tmpl lvl="1">
            <p:tnLst>
              <p:par>
                <p:cTn presetID="2" presetClass="entr" presetSubtype="4" decel="100000" fill="hold" nodeType="afterEffect">
                  <p:stCondLst>
                    <p:cond delay="0"/>
                  </p:stCondLst>
                  <p:childTnLst>
                    <p:set>
                      <p:cBhvr>
                        <p:cTn dur="1" fill="hold">
                          <p:stCondLst>
                            <p:cond delay="0"/>
                          </p:stCondLst>
                        </p:cTn>
                        <p:tgtEl>
                          <p:spTgt spid="1049300"/>
                        </p:tgtEl>
                        <p:attrNameLst>
                          <p:attrName>style.visibility</p:attrName>
                        </p:attrNameLst>
                      </p:cBhvr>
                      <p:to>
                        <p:strVal val="visible"/>
                      </p:to>
                    </p:set>
                    <p:anim calcmode="lin" valueType="num">
                      <p:cBhvr additive="base">
                        <p:cTn dur="500" fill="hold"/>
                        <p:tgtEl>
                          <p:spTgt spid="1049300"/>
                        </p:tgtEl>
                        <p:attrNameLst>
                          <p:attrName>ppt_x</p:attrName>
                        </p:attrNameLst>
                      </p:cBhvr>
                      <p:tavLst>
                        <p:tav tm="0">
                          <p:val>
                            <p:strVal val="#ppt_x"/>
                          </p:val>
                        </p:tav>
                        <p:tav tm="100000">
                          <p:val>
                            <p:strVal val="#ppt_x"/>
                          </p:val>
                        </p:tav>
                      </p:tavLst>
                    </p:anim>
                    <p:anim calcmode="lin" valueType="num">
                      <p:cBhvr additive="base">
                        <p:cTn dur="500" fill="hold"/>
                        <p:tgtEl>
                          <p:spTgt spid="1049300"/>
                        </p:tgtEl>
                        <p:attrNameLst>
                          <p:attrName>ppt_y</p:attrName>
                        </p:attrNameLst>
                      </p:cBhvr>
                      <p:tavLst>
                        <p:tav tm="0">
                          <p:val>
                            <p:strVal val="1+#ppt_h/2"/>
                          </p:val>
                        </p:tav>
                        <p:tav tm="100000">
                          <p:val>
                            <p:strVal val="#ppt_y"/>
                          </p:val>
                        </p:tav>
                      </p:tavLst>
                    </p:anim>
                  </p:childTnLst>
                </p:cTn>
              </p:par>
            </p:tnLst>
          </p:tmpl>
        </p:tmplLst>
      </p:bldP>
      <p:bldP spid="1049301" grpId="0" build="p">
        <p:tmplLst>
          <p:tmpl lvl="1">
            <p:tnLst>
              <p:par>
                <p:cTn presetID="2" presetClass="entr" presetSubtype="4" decel="100000" fill="hold" nodeType="withEffect">
                  <p:stCondLst>
                    <p:cond delay="0"/>
                  </p:stCondLst>
                  <p:childTnLst>
                    <p:set>
                      <p:cBhvr>
                        <p:cTn dur="1" fill="hold">
                          <p:stCondLst>
                            <p:cond delay="0"/>
                          </p:stCondLst>
                        </p:cTn>
                        <p:tgtEl>
                          <p:spTgt spid="1049301"/>
                        </p:tgtEl>
                        <p:attrNameLst>
                          <p:attrName>style.visibility</p:attrName>
                        </p:attrNameLst>
                      </p:cBhvr>
                      <p:to>
                        <p:strVal val="visible"/>
                      </p:to>
                    </p:set>
                    <p:anim calcmode="lin" valueType="num">
                      <p:cBhvr additive="base">
                        <p:cTn dur="500" fill="hold"/>
                        <p:tgtEl>
                          <p:spTgt spid="1049301"/>
                        </p:tgtEl>
                        <p:attrNameLst>
                          <p:attrName>ppt_x</p:attrName>
                        </p:attrNameLst>
                      </p:cBhvr>
                      <p:tavLst>
                        <p:tav tm="0">
                          <p:val>
                            <p:strVal val="#ppt_x"/>
                          </p:val>
                        </p:tav>
                        <p:tav tm="100000">
                          <p:val>
                            <p:strVal val="#ppt_x"/>
                          </p:val>
                        </p:tav>
                      </p:tavLst>
                    </p:anim>
                    <p:anim calcmode="lin" valueType="num">
                      <p:cBhvr additive="base">
                        <p:cTn dur="500" fill="hold"/>
                        <p:tgtEl>
                          <p:spTgt spid="1049301"/>
                        </p:tgtEl>
                        <p:attrNameLst>
                          <p:attrName>ppt_y</p:attrName>
                        </p:attrNameLst>
                      </p:cBhvr>
                      <p:tavLst>
                        <p:tav tm="0">
                          <p:val>
                            <p:strVal val="1+#ppt_h/2"/>
                          </p:val>
                        </p:tav>
                        <p:tav tm="100000">
                          <p:val>
                            <p:strVal val="#ppt_y"/>
                          </p:val>
                        </p:tav>
                      </p:tavLst>
                    </p:anim>
                  </p:childTnLst>
                </p:cTn>
              </p:par>
            </p:tnLst>
          </p:tmpl>
        </p:tmplLst>
      </p:bldP>
      <p:bldP spid="1049302" grpId="0" animBg="1"/>
      <p:bldP spid="1049303" grpId="0" build="p">
        <p:tmplLst>
          <p:tmpl lvl="1">
            <p:tnLst>
              <p:par>
                <p:cTn presetID="2" presetClass="entr" presetSubtype="4" decel="100000" fill="hold" nodeType="afterEffect">
                  <p:stCondLst>
                    <p:cond delay="0"/>
                  </p:stCondLst>
                  <p:childTnLst>
                    <p:set>
                      <p:cBhvr>
                        <p:cTn dur="1" fill="hold">
                          <p:stCondLst>
                            <p:cond delay="0"/>
                          </p:stCondLst>
                        </p:cTn>
                        <p:tgtEl>
                          <p:spTgt spid="1049303"/>
                        </p:tgtEl>
                        <p:attrNameLst>
                          <p:attrName>style.visibility</p:attrName>
                        </p:attrNameLst>
                      </p:cBhvr>
                      <p:to>
                        <p:strVal val="visible"/>
                      </p:to>
                    </p:set>
                    <p:anim calcmode="lin" valueType="num">
                      <p:cBhvr additive="base">
                        <p:cTn dur="500" fill="hold"/>
                        <p:tgtEl>
                          <p:spTgt spid="1049303"/>
                        </p:tgtEl>
                        <p:attrNameLst>
                          <p:attrName>ppt_x</p:attrName>
                        </p:attrNameLst>
                      </p:cBhvr>
                      <p:tavLst>
                        <p:tav tm="0">
                          <p:val>
                            <p:strVal val="#ppt_x"/>
                          </p:val>
                        </p:tav>
                        <p:tav tm="100000">
                          <p:val>
                            <p:strVal val="#ppt_x"/>
                          </p:val>
                        </p:tav>
                      </p:tavLst>
                    </p:anim>
                    <p:anim calcmode="lin" valueType="num">
                      <p:cBhvr additive="base">
                        <p:cTn dur="500" fill="hold"/>
                        <p:tgtEl>
                          <p:spTgt spid="1049303"/>
                        </p:tgtEl>
                        <p:attrNameLst>
                          <p:attrName>ppt_y</p:attrName>
                        </p:attrNameLst>
                      </p:cBhvr>
                      <p:tavLst>
                        <p:tav tm="0">
                          <p:val>
                            <p:strVal val="1+#ppt_h/2"/>
                          </p:val>
                        </p:tav>
                        <p:tav tm="100000">
                          <p:val>
                            <p:strVal val="#ppt_y"/>
                          </p:val>
                        </p:tav>
                      </p:tavLst>
                    </p:anim>
                  </p:childTnLst>
                </p:cTn>
              </p:par>
            </p:tnLst>
          </p:tmpl>
        </p:tmplLst>
      </p:bldP>
      <p:bldP spid="1049304" grpId="0" build="p">
        <p:tmplLst>
          <p:tmpl lvl="1">
            <p:tnLst>
              <p:par>
                <p:cTn presetID="2" presetClass="entr" presetSubtype="4" decel="100000" fill="hold" nodeType="withEffect">
                  <p:stCondLst>
                    <p:cond delay="0"/>
                  </p:stCondLst>
                  <p:childTnLst>
                    <p:set>
                      <p:cBhvr>
                        <p:cTn dur="1" fill="hold">
                          <p:stCondLst>
                            <p:cond delay="0"/>
                          </p:stCondLst>
                        </p:cTn>
                        <p:tgtEl>
                          <p:spTgt spid="1049304"/>
                        </p:tgtEl>
                        <p:attrNameLst>
                          <p:attrName>style.visibility</p:attrName>
                        </p:attrNameLst>
                      </p:cBhvr>
                      <p:to>
                        <p:strVal val="visible"/>
                      </p:to>
                    </p:set>
                    <p:anim calcmode="lin" valueType="num">
                      <p:cBhvr additive="base">
                        <p:cTn dur="500" fill="hold"/>
                        <p:tgtEl>
                          <p:spTgt spid="1049304"/>
                        </p:tgtEl>
                        <p:attrNameLst>
                          <p:attrName>ppt_x</p:attrName>
                        </p:attrNameLst>
                      </p:cBhvr>
                      <p:tavLst>
                        <p:tav tm="0">
                          <p:val>
                            <p:strVal val="#ppt_x"/>
                          </p:val>
                        </p:tav>
                        <p:tav tm="100000">
                          <p:val>
                            <p:strVal val="#ppt_x"/>
                          </p:val>
                        </p:tav>
                      </p:tavLst>
                    </p:anim>
                    <p:anim calcmode="lin" valueType="num">
                      <p:cBhvr additive="base">
                        <p:cTn dur="500" fill="hold"/>
                        <p:tgtEl>
                          <p:spTgt spid="1049304"/>
                        </p:tgtEl>
                        <p:attrNameLst>
                          <p:attrName>ppt_y</p:attrName>
                        </p:attrNameLst>
                      </p:cBhvr>
                      <p:tavLst>
                        <p:tav tm="0">
                          <p:val>
                            <p:strVal val="1+#ppt_h/2"/>
                          </p:val>
                        </p:tav>
                        <p:tav tm="100000">
                          <p:val>
                            <p:strVal val="#ppt_y"/>
                          </p:val>
                        </p:tav>
                      </p:tavLst>
                    </p:anim>
                  </p:childTnLst>
                </p:cTn>
              </p:par>
            </p:tnLst>
          </p:tmpl>
        </p:tmplLst>
      </p:bldP>
      <p:bldP spid="1049305" grpId="0" animBg="1"/>
      <p:bldP spid="1049306" grpId="0" build="p">
        <p:tmplLst>
          <p:tmpl lvl="1">
            <p:tnLst>
              <p:par>
                <p:cTn presetID="2" presetClass="entr" presetSubtype="4" decel="100000" fill="hold" nodeType="afterEffect">
                  <p:stCondLst>
                    <p:cond delay="0"/>
                  </p:stCondLst>
                  <p:childTnLst>
                    <p:set>
                      <p:cBhvr>
                        <p:cTn dur="1" fill="hold">
                          <p:stCondLst>
                            <p:cond delay="0"/>
                          </p:stCondLst>
                        </p:cTn>
                        <p:tgtEl>
                          <p:spTgt spid="1049306"/>
                        </p:tgtEl>
                        <p:attrNameLst>
                          <p:attrName>style.visibility</p:attrName>
                        </p:attrNameLst>
                      </p:cBhvr>
                      <p:to>
                        <p:strVal val="visible"/>
                      </p:to>
                    </p:set>
                    <p:anim calcmode="lin" valueType="num">
                      <p:cBhvr additive="base">
                        <p:cTn dur="500" fill="hold"/>
                        <p:tgtEl>
                          <p:spTgt spid="1049306"/>
                        </p:tgtEl>
                        <p:attrNameLst>
                          <p:attrName>ppt_x</p:attrName>
                        </p:attrNameLst>
                      </p:cBhvr>
                      <p:tavLst>
                        <p:tav tm="0">
                          <p:val>
                            <p:strVal val="#ppt_x"/>
                          </p:val>
                        </p:tav>
                        <p:tav tm="100000">
                          <p:val>
                            <p:strVal val="#ppt_x"/>
                          </p:val>
                        </p:tav>
                      </p:tavLst>
                    </p:anim>
                    <p:anim calcmode="lin" valueType="num">
                      <p:cBhvr additive="base">
                        <p:cTn dur="500" fill="hold"/>
                        <p:tgtEl>
                          <p:spTgt spid="1049306"/>
                        </p:tgtEl>
                        <p:attrNameLst>
                          <p:attrName>ppt_y</p:attrName>
                        </p:attrNameLst>
                      </p:cBhvr>
                      <p:tavLst>
                        <p:tav tm="0">
                          <p:val>
                            <p:strVal val="1+#ppt_h/2"/>
                          </p:val>
                        </p:tav>
                        <p:tav tm="100000">
                          <p:val>
                            <p:strVal val="#ppt_y"/>
                          </p:val>
                        </p:tav>
                      </p:tavLst>
                    </p:anim>
                  </p:childTnLst>
                </p:cTn>
              </p:par>
            </p:tnLst>
          </p:tmpl>
        </p:tmplLst>
      </p:bldP>
      <p:bldP spid="1049307" grpId="0" build="p">
        <p:tmplLst>
          <p:tmpl lvl="1">
            <p:tnLst>
              <p:par>
                <p:cTn presetID="2" presetClass="entr" presetSubtype="4" decel="100000" fill="hold" nodeType="withEffect">
                  <p:stCondLst>
                    <p:cond delay="0"/>
                  </p:stCondLst>
                  <p:childTnLst>
                    <p:set>
                      <p:cBhvr>
                        <p:cTn dur="1" fill="hold">
                          <p:stCondLst>
                            <p:cond delay="0"/>
                          </p:stCondLst>
                        </p:cTn>
                        <p:tgtEl>
                          <p:spTgt spid="1049307"/>
                        </p:tgtEl>
                        <p:attrNameLst>
                          <p:attrName>style.visibility</p:attrName>
                        </p:attrNameLst>
                      </p:cBhvr>
                      <p:to>
                        <p:strVal val="visible"/>
                      </p:to>
                    </p:set>
                    <p:anim calcmode="lin" valueType="num">
                      <p:cBhvr additive="base">
                        <p:cTn dur="500" fill="hold"/>
                        <p:tgtEl>
                          <p:spTgt spid="1049307"/>
                        </p:tgtEl>
                        <p:attrNameLst>
                          <p:attrName>ppt_x</p:attrName>
                        </p:attrNameLst>
                      </p:cBhvr>
                      <p:tavLst>
                        <p:tav tm="0">
                          <p:val>
                            <p:strVal val="#ppt_x"/>
                          </p:val>
                        </p:tav>
                        <p:tav tm="100000">
                          <p:val>
                            <p:strVal val="#ppt_x"/>
                          </p:val>
                        </p:tav>
                      </p:tavLst>
                    </p:anim>
                    <p:anim calcmode="lin" valueType="num">
                      <p:cBhvr additive="base">
                        <p:cTn dur="500" fill="hold"/>
                        <p:tgtEl>
                          <p:spTgt spid="1049307"/>
                        </p:tgtEl>
                        <p:attrNameLst>
                          <p:attrName>ppt_y</p:attrName>
                        </p:attrNameLst>
                      </p:cBhvr>
                      <p:tavLst>
                        <p:tav tm="0">
                          <p:val>
                            <p:strVal val="1+#ppt_h/2"/>
                          </p:val>
                        </p:tav>
                        <p:tav tm="100000">
                          <p:val>
                            <p:strVal val="#ppt_y"/>
                          </p:val>
                        </p:tav>
                      </p:tavLst>
                    </p:anim>
                  </p:childTnLst>
                </p:cTn>
              </p:par>
            </p:tnLst>
          </p:tmpl>
        </p:tmplLst>
      </p:bldP>
      <p:bldP spid="104930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1049250" name="円/楕円 52"/>
          <p:cNvSpPr/>
          <p:nvPr userDrawn="1"/>
        </p:nvSpPr>
        <p:spPr>
          <a:xfrm>
            <a:off x="7746028" y="2830860"/>
            <a:ext cx="2950599" cy="295059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251" name="円/楕円 53"/>
          <p:cNvSpPr/>
          <p:nvPr userDrawn="1"/>
        </p:nvSpPr>
        <p:spPr>
          <a:xfrm>
            <a:off x="12906466" y="2830859"/>
            <a:ext cx="2950599" cy="295059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252" name="円/楕円 55"/>
          <p:cNvSpPr/>
          <p:nvPr userDrawn="1"/>
        </p:nvSpPr>
        <p:spPr>
          <a:xfrm>
            <a:off x="2585589" y="2830857"/>
            <a:ext cx="2950599" cy="295059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253" name="円/楕円 48"/>
          <p:cNvSpPr/>
          <p:nvPr userDrawn="1"/>
        </p:nvSpPr>
        <p:spPr>
          <a:xfrm>
            <a:off x="7593628" y="2729260"/>
            <a:ext cx="2950599" cy="295059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254" name="円/楕円 49"/>
          <p:cNvSpPr/>
          <p:nvPr userDrawn="1"/>
        </p:nvSpPr>
        <p:spPr>
          <a:xfrm>
            <a:off x="12754066" y="2729259"/>
            <a:ext cx="2950599" cy="2950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255" name="円/楕円 51"/>
          <p:cNvSpPr/>
          <p:nvPr userDrawn="1"/>
        </p:nvSpPr>
        <p:spPr>
          <a:xfrm>
            <a:off x="2433189" y="2729257"/>
            <a:ext cx="2950599" cy="295059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256" name="円/楕円 9"/>
          <p:cNvSpPr/>
          <p:nvPr userDrawn="1"/>
        </p:nvSpPr>
        <p:spPr>
          <a:xfrm>
            <a:off x="7664588" y="2780063"/>
            <a:ext cx="2950599" cy="29505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257" name="円/楕円 11"/>
          <p:cNvSpPr/>
          <p:nvPr userDrawn="1"/>
        </p:nvSpPr>
        <p:spPr>
          <a:xfrm>
            <a:off x="12825026" y="2780062"/>
            <a:ext cx="2950599" cy="29505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258" name="円/楕円 18"/>
          <p:cNvSpPr/>
          <p:nvPr userDrawn="1"/>
        </p:nvSpPr>
        <p:spPr>
          <a:xfrm>
            <a:off x="2504149" y="2780060"/>
            <a:ext cx="2950599" cy="29505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259"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1049260"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1049261"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1049262" name="テキスト プレースホルダー 6"/>
          <p:cNvSpPr>
            <a:spLocks noGrp="1"/>
          </p:cNvSpPr>
          <p:nvPr userDrawn="1">
            <p:ph type="body" sz="quarter" idx="13" hasCustomPrompt="1"/>
          </p:nvPr>
        </p:nvSpPr>
        <p:spPr>
          <a:xfrm>
            <a:off x="3166542" y="1543100"/>
            <a:ext cx="14329592" cy="504056"/>
          </a:xfrm>
        </p:spPr>
        <p:txBody>
          <a:bodyPr/>
          <a:lstStyle>
            <a:lvl1pPr>
              <a:defRPr kumimoji="1" lang="en-US" altLang="ja-JP" sz="2400" i="1" kern="1200" baseline="0" dirty="0" smtClean="0">
                <a:solidFill>
                  <a:schemeClr val="tx1">
                    <a:lumMod val="50000"/>
                    <a:lumOff val="50000"/>
                  </a:schemeClr>
                </a:solidFill>
                <a:latin typeface="+mn-lt"/>
                <a:ea typeface="+mn-ea"/>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049263"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264" name="テキスト プレースホルダー 6"/>
          <p:cNvSpPr>
            <a:spLocks noGrp="1"/>
          </p:cNvSpPr>
          <p:nvPr>
            <p:ph type="body" sz="quarter" idx="21" hasCustomPrompt="1"/>
          </p:nvPr>
        </p:nvSpPr>
        <p:spPr>
          <a:xfrm>
            <a:off x="1644014" y="5856370"/>
            <a:ext cx="4635777"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049265" name="テキスト プレースホルダー 6"/>
          <p:cNvSpPr>
            <a:spLocks noGrp="1"/>
          </p:cNvSpPr>
          <p:nvPr>
            <p:ph type="body" sz="quarter" idx="24" hasCustomPrompt="1"/>
          </p:nvPr>
        </p:nvSpPr>
        <p:spPr>
          <a:xfrm>
            <a:off x="1611086" y="6735723"/>
            <a:ext cx="470262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9266" name="正方形/長方形 28"/>
          <p:cNvSpPr/>
          <p:nvPr userDrawn="1"/>
        </p:nvSpPr>
        <p:spPr>
          <a:xfrm>
            <a:off x="2366057" y="6648458"/>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267" name="テキスト プレースホルダー 6"/>
          <p:cNvSpPr>
            <a:spLocks noGrp="1"/>
          </p:cNvSpPr>
          <p:nvPr>
            <p:ph type="body" sz="quarter" idx="25" hasCustomPrompt="1"/>
          </p:nvPr>
        </p:nvSpPr>
        <p:spPr>
          <a:xfrm>
            <a:off x="6801600" y="5854026"/>
            <a:ext cx="4676895" cy="720080"/>
          </a:xfrm>
        </p:spPr>
        <p:txBody>
          <a:bodyPr anchor="t">
            <a:noAutofit/>
          </a:bodyPr>
          <a:lstStyle>
            <a:lvl1pPr algn="ctr">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049268" name="テキスト プレースホルダー 6"/>
          <p:cNvSpPr>
            <a:spLocks noGrp="1"/>
          </p:cNvSpPr>
          <p:nvPr>
            <p:ph type="body" sz="quarter" idx="26" hasCustomPrompt="1"/>
          </p:nvPr>
        </p:nvSpPr>
        <p:spPr>
          <a:xfrm>
            <a:off x="6804346" y="6733379"/>
            <a:ext cx="470262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9269" name="正方形/長方形 33"/>
          <p:cNvSpPr/>
          <p:nvPr userDrawn="1"/>
        </p:nvSpPr>
        <p:spPr>
          <a:xfrm>
            <a:off x="7559317" y="6646114"/>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270" name="テキスト プレースホルダー 6"/>
          <p:cNvSpPr>
            <a:spLocks noGrp="1"/>
          </p:cNvSpPr>
          <p:nvPr>
            <p:ph type="body" sz="quarter" idx="27" hasCustomPrompt="1"/>
          </p:nvPr>
        </p:nvSpPr>
        <p:spPr>
          <a:xfrm>
            <a:off x="11961877" y="5856370"/>
            <a:ext cx="4676895" cy="720080"/>
          </a:xfrm>
        </p:spPr>
        <p:txBody>
          <a:bodyPr anchor="t">
            <a:noAutofit/>
          </a:bodyPr>
          <a:lstStyle>
            <a:lvl1pPr algn="ct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049271" name="テキスト プレースホルダー 6"/>
          <p:cNvSpPr>
            <a:spLocks noGrp="1"/>
          </p:cNvSpPr>
          <p:nvPr>
            <p:ph type="body" sz="quarter" idx="28" hasCustomPrompt="1"/>
          </p:nvPr>
        </p:nvSpPr>
        <p:spPr>
          <a:xfrm>
            <a:off x="11959179" y="6735723"/>
            <a:ext cx="470262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9272" name="正方形/長方形 36"/>
          <p:cNvSpPr/>
          <p:nvPr userDrawn="1"/>
        </p:nvSpPr>
        <p:spPr>
          <a:xfrm>
            <a:off x="12714150" y="6648458"/>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273" name="テキスト プレースホルダー 6"/>
          <p:cNvSpPr>
            <a:spLocks noGrp="1"/>
          </p:cNvSpPr>
          <p:nvPr>
            <p:ph type="body" sz="quarter" idx="29" hasCustomPrompt="1"/>
          </p:nvPr>
        </p:nvSpPr>
        <p:spPr>
          <a:xfrm>
            <a:off x="2571075" y="3844516"/>
            <a:ext cx="2798199" cy="720080"/>
          </a:xfrm>
        </p:spPr>
        <p:txBody>
          <a:bodyPr anchor="t">
            <a:noAutofit/>
          </a:bodyPr>
          <a:lstStyle>
            <a:lvl1pPr algn="ctr">
              <a:defRPr sz="3200" i="0" baseline="0">
                <a:solidFill>
                  <a:schemeClr val="bg1"/>
                </a:solidFill>
                <a:latin typeface="Route 159 SemiBold" pitchFamily="50" charset="0"/>
              </a:defRPr>
            </a:lvl1pPr>
          </a:lstStyle>
          <a:p>
            <a:pPr lvl="0"/>
            <a:r>
              <a:rPr kumimoji="1" lang="en-US" altLang="ja-JP" dirty="0"/>
              <a:t>Word</a:t>
            </a:r>
            <a:endParaRPr kumimoji="1" lang="ja-JP" altLang="en-US" dirty="0"/>
          </a:p>
        </p:txBody>
      </p:sp>
      <p:sp>
        <p:nvSpPr>
          <p:cNvPr id="1049274" name="テキスト プレースホルダー 6"/>
          <p:cNvSpPr>
            <a:spLocks noGrp="1"/>
          </p:cNvSpPr>
          <p:nvPr>
            <p:ph type="body" sz="quarter" idx="30" hasCustomPrompt="1"/>
          </p:nvPr>
        </p:nvSpPr>
        <p:spPr>
          <a:xfrm>
            <a:off x="7736150" y="3844516"/>
            <a:ext cx="2798199" cy="720080"/>
          </a:xfrm>
        </p:spPr>
        <p:txBody>
          <a:bodyPr anchor="t">
            <a:noAutofit/>
          </a:bodyPr>
          <a:lstStyle>
            <a:lvl1pPr algn="ctr">
              <a:defRPr sz="3200" i="0" baseline="0">
                <a:solidFill>
                  <a:schemeClr val="bg1"/>
                </a:solidFill>
                <a:latin typeface="Route 159 SemiBold" pitchFamily="50" charset="0"/>
              </a:defRPr>
            </a:lvl1pPr>
          </a:lstStyle>
          <a:p>
            <a:pPr lvl="0"/>
            <a:r>
              <a:rPr kumimoji="1" lang="en-US" altLang="ja-JP" dirty="0"/>
              <a:t>Word</a:t>
            </a:r>
            <a:endParaRPr kumimoji="1" lang="ja-JP" altLang="en-US" dirty="0"/>
          </a:p>
        </p:txBody>
      </p:sp>
      <p:sp>
        <p:nvSpPr>
          <p:cNvPr id="1049275" name="テキスト プレースホルダー 6"/>
          <p:cNvSpPr>
            <a:spLocks noGrp="1"/>
          </p:cNvSpPr>
          <p:nvPr>
            <p:ph type="body" sz="quarter" idx="31" hasCustomPrompt="1"/>
          </p:nvPr>
        </p:nvSpPr>
        <p:spPr>
          <a:xfrm>
            <a:off x="12901225" y="3844516"/>
            <a:ext cx="2798199" cy="720080"/>
          </a:xfrm>
        </p:spPr>
        <p:txBody>
          <a:bodyPr anchor="t">
            <a:noAutofit/>
          </a:bodyPr>
          <a:lstStyle>
            <a:lvl1pPr algn="ctr">
              <a:defRPr sz="3200" i="0" baseline="0">
                <a:solidFill>
                  <a:schemeClr val="bg1"/>
                </a:solidFill>
                <a:latin typeface="Route 159 SemiBold" pitchFamily="50" charset="0"/>
              </a:defRPr>
            </a:lvl1pPr>
          </a:lstStyle>
          <a:p>
            <a:pPr lvl="0"/>
            <a:r>
              <a:rPr kumimoji="1" lang="en-US" altLang="ja-JP" dirty="0"/>
              <a:t>Word</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049263"/>
                                        </p:tgtEl>
                                        <p:attrNameLst>
                                          <p:attrName>style.visibility</p:attrName>
                                        </p:attrNameLst>
                                      </p:cBhvr>
                                      <p:to>
                                        <p:strVal val="visible"/>
                                      </p:to>
                                    </p:set>
                                    <p:anim calcmode="lin" valueType="num">
                                      <p:cBhvr additive="base">
                                        <p:cTn id="7" dur="500" fill="hold"/>
                                        <p:tgtEl>
                                          <p:spTgt spid="1049263"/>
                                        </p:tgtEl>
                                        <p:attrNameLst>
                                          <p:attrName>ppt_x</p:attrName>
                                        </p:attrNameLst>
                                      </p:cBhvr>
                                      <p:tavLst>
                                        <p:tav tm="0">
                                          <p:val>
                                            <p:strVal val="1+#ppt_w/2"/>
                                          </p:val>
                                        </p:tav>
                                        <p:tav tm="100000">
                                          <p:val>
                                            <p:strVal val="#ppt_x"/>
                                          </p:val>
                                        </p:tav>
                                      </p:tavLst>
                                    </p:anim>
                                    <p:anim calcmode="lin" valueType="num">
                                      <p:cBhvr additive="base">
                                        <p:cTn id="8" dur="500" fill="hold"/>
                                        <p:tgtEl>
                                          <p:spTgt spid="1049263"/>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049262">
                                            <p:txEl>
                                              <p:pRg st="0" end="0"/>
                                            </p:txEl>
                                          </p:spTgt>
                                        </p:tgtEl>
                                        <p:attrNameLst>
                                          <p:attrName>style.visibility</p:attrName>
                                        </p:attrNameLst>
                                      </p:cBhvr>
                                      <p:to>
                                        <p:strVal val="visible"/>
                                      </p:to>
                                    </p:set>
                                    <p:animEffect transition="in" filter="wipe(left)">
                                      <p:cBhvr>
                                        <p:cTn id="11" dur="500"/>
                                        <p:tgtEl>
                                          <p:spTgt spid="1049262">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049252"/>
                                        </p:tgtEl>
                                        <p:attrNameLst>
                                          <p:attrName>style.visibility</p:attrName>
                                        </p:attrNameLst>
                                      </p:cBhvr>
                                      <p:to>
                                        <p:strVal val="visible"/>
                                      </p:to>
                                    </p:set>
                                    <p:animEffect transition="in" filter="fade">
                                      <p:cBhvr>
                                        <p:cTn id="15" dur="750"/>
                                        <p:tgtEl>
                                          <p:spTgt spid="1049252"/>
                                        </p:tgtEl>
                                      </p:cBhvr>
                                    </p:animEffect>
                                  </p:childTnLst>
                                </p:cTn>
                              </p:par>
                              <p:par>
                                <p:cTn id="16" presetID="10" presetClass="entr" presetSubtype="0" fill="hold" grpId="0" nodeType="withEffect">
                                  <p:stCondLst>
                                    <p:cond delay="100"/>
                                  </p:stCondLst>
                                  <p:childTnLst>
                                    <p:set>
                                      <p:cBhvr>
                                        <p:cTn id="17" dur="1" fill="hold">
                                          <p:stCondLst>
                                            <p:cond delay="0"/>
                                          </p:stCondLst>
                                        </p:cTn>
                                        <p:tgtEl>
                                          <p:spTgt spid="1049255"/>
                                        </p:tgtEl>
                                        <p:attrNameLst>
                                          <p:attrName>style.visibility</p:attrName>
                                        </p:attrNameLst>
                                      </p:cBhvr>
                                      <p:to>
                                        <p:strVal val="visible"/>
                                      </p:to>
                                    </p:set>
                                    <p:animEffect transition="in" filter="fade">
                                      <p:cBhvr>
                                        <p:cTn id="18" dur="750"/>
                                        <p:tgtEl>
                                          <p:spTgt spid="1049255"/>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049258"/>
                                        </p:tgtEl>
                                        <p:attrNameLst>
                                          <p:attrName>style.visibility</p:attrName>
                                        </p:attrNameLst>
                                      </p:cBhvr>
                                      <p:to>
                                        <p:strVal val="visible"/>
                                      </p:to>
                                    </p:set>
                                    <p:animEffect transition="in" filter="fade">
                                      <p:cBhvr>
                                        <p:cTn id="21" dur="750"/>
                                        <p:tgtEl>
                                          <p:spTgt spid="1049258"/>
                                        </p:tgtEl>
                                      </p:cBhvr>
                                    </p:animEffect>
                                  </p:childTnLst>
                                </p:cTn>
                              </p:par>
                              <p:par>
                                <p:cTn id="22" presetID="2" presetClass="entr" presetSubtype="1" decel="100000" fill="hold" grpId="1" nodeType="withEffect">
                                  <p:stCondLst>
                                    <p:cond delay="0"/>
                                  </p:stCondLst>
                                  <p:childTnLst>
                                    <p:set>
                                      <p:cBhvr>
                                        <p:cTn id="23" dur="1" fill="hold">
                                          <p:stCondLst>
                                            <p:cond delay="0"/>
                                          </p:stCondLst>
                                        </p:cTn>
                                        <p:tgtEl>
                                          <p:spTgt spid="1049252"/>
                                        </p:tgtEl>
                                        <p:attrNameLst>
                                          <p:attrName>style.visibility</p:attrName>
                                        </p:attrNameLst>
                                      </p:cBhvr>
                                      <p:to>
                                        <p:strVal val="visible"/>
                                      </p:to>
                                    </p:set>
                                    <p:anim calcmode="lin" valueType="num">
                                      <p:cBhvr additive="base">
                                        <p:cTn id="24" dur="750" fill="hold"/>
                                        <p:tgtEl>
                                          <p:spTgt spid="1049252"/>
                                        </p:tgtEl>
                                        <p:attrNameLst>
                                          <p:attrName>ppt_x</p:attrName>
                                        </p:attrNameLst>
                                      </p:cBhvr>
                                      <p:tavLst>
                                        <p:tav tm="0">
                                          <p:val>
                                            <p:strVal val="#ppt_x"/>
                                          </p:val>
                                        </p:tav>
                                        <p:tav tm="100000">
                                          <p:val>
                                            <p:strVal val="#ppt_x"/>
                                          </p:val>
                                        </p:tav>
                                      </p:tavLst>
                                    </p:anim>
                                    <p:anim calcmode="lin" valueType="num">
                                      <p:cBhvr additive="base">
                                        <p:cTn id="25" dur="750" fill="hold"/>
                                        <p:tgtEl>
                                          <p:spTgt spid="1049252"/>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1" nodeType="withEffect">
                                  <p:stCondLst>
                                    <p:cond delay="100"/>
                                  </p:stCondLst>
                                  <p:childTnLst>
                                    <p:set>
                                      <p:cBhvr>
                                        <p:cTn id="27" dur="1" fill="hold">
                                          <p:stCondLst>
                                            <p:cond delay="0"/>
                                          </p:stCondLst>
                                        </p:cTn>
                                        <p:tgtEl>
                                          <p:spTgt spid="1049255"/>
                                        </p:tgtEl>
                                        <p:attrNameLst>
                                          <p:attrName>style.visibility</p:attrName>
                                        </p:attrNameLst>
                                      </p:cBhvr>
                                      <p:to>
                                        <p:strVal val="visible"/>
                                      </p:to>
                                    </p:set>
                                    <p:anim calcmode="lin" valueType="num">
                                      <p:cBhvr additive="base">
                                        <p:cTn id="28" dur="750" fill="hold"/>
                                        <p:tgtEl>
                                          <p:spTgt spid="1049255"/>
                                        </p:tgtEl>
                                        <p:attrNameLst>
                                          <p:attrName>ppt_x</p:attrName>
                                        </p:attrNameLst>
                                      </p:cBhvr>
                                      <p:tavLst>
                                        <p:tav tm="0">
                                          <p:val>
                                            <p:strVal val="#ppt_x"/>
                                          </p:val>
                                        </p:tav>
                                        <p:tav tm="100000">
                                          <p:val>
                                            <p:strVal val="#ppt_x"/>
                                          </p:val>
                                        </p:tav>
                                      </p:tavLst>
                                    </p:anim>
                                    <p:anim calcmode="lin" valueType="num">
                                      <p:cBhvr additive="base">
                                        <p:cTn id="29" dur="750" fill="hold"/>
                                        <p:tgtEl>
                                          <p:spTgt spid="1049255"/>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1" nodeType="withEffect">
                                  <p:stCondLst>
                                    <p:cond delay="200"/>
                                  </p:stCondLst>
                                  <p:childTnLst>
                                    <p:set>
                                      <p:cBhvr>
                                        <p:cTn id="31" dur="1" fill="hold">
                                          <p:stCondLst>
                                            <p:cond delay="0"/>
                                          </p:stCondLst>
                                        </p:cTn>
                                        <p:tgtEl>
                                          <p:spTgt spid="1049258"/>
                                        </p:tgtEl>
                                        <p:attrNameLst>
                                          <p:attrName>style.visibility</p:attrName>
                                        </p:attrNameLst>
                                      </p:cBhvr>
                                      <p:to>
                                        <p:strVal val="visible"/>
                                      </p:to>
                                    </p:set>
                                    <p:anim calcmode="lin" valueType="num">
                                      <p:cBhvr additive="base">
                                        <p:cTn id="32" dur="750" fill="hold"/>
                                        <p:tgtEl>
                                          <p:spTgt spid="1049258"/>
                                        </p:tgtEl>
                                        <p:attrNameLst>
                                          <p:attrName>ppt_x</p:attrName>
                                        </p:attrNameLst>
                                      </p:cBhvr>
                                      <p:tavLst>
                                        <p:tav tm="0">
                                          <p:val>
                                            <p:strVal val="#ppt_x"/>
                                          </p:val>
                                        </p:tav>
                                        <p:tav tm="100000">
                                          <p:val>
                                            <p:strVal val="#ppt_x"/>
                                          </p:val>
                                        </p:tav>
                                      </p:tavLst>
                                    </p:anim>
                                    <p:anim calcmode="lin" valueType="num">
                                      <p:cBhvr additive="base">
                                        <p:cTn id="33" dur="750" fill="hold"/>
                                        <p:tgtEl>
                                          <p:spTgt spid="1049258"/>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1" nodeType="withEffect">
                                  <p:stCondLst>
                                    <p:cond delay="200"/>
                                  </p:stCondLst>
                                  <p:childTnLst>
                                    <p:set>
                                      <p:cBhvr>
                                        <p:cTn id="35" dur="1" fill="hold">
                                          <p:stCondLst>
                                            <p:cond delay="0"/>
                                          </p:stCondLst>
                                        </p:cTn>
                                        <p:tgtEl>
                                          <p:spTgt spid="1049273">
                                            <p:txEl>
                                              <p:pRg st="0" end="0"/>
                                            </p:txEl>
                                          </p:spTgt>
                                        </p:tgtEl>
                                        <p:attrNameLst>
                                          <p:attrName>style.visibility</p:attrName>
                                        </p:attrNameLst>
                                      </p:cBhvr>
                                      <p:to>
                                        <p:strVal val="visible"/>
                                      </p:to>
                                    </p:set>
                                    <p:anim calcmode="lin" valueType="num">
                                      <p:cBhvr additive="base">
                                        <p:cTn id="36" dur="750" fill="hold"/>
                                        <p:tgtEl>
                                          <p:spTgt spid="1049273">
                                            <p:txEl>
                                              <p:pRg st="0" end="0"/>
                                            </p:txEl>
                                          </p:spTgt>
                                        </p:tgtEl>
                                        <p:attrNameLst>
                                          <p:attrName>ppt_x</p:attrName>
                                        </p:attrNameLst>
                                      </p:cBhvr>
                                      <p:tavLst>
                                        <p:tav tm="0">
                                          <p:val>
                                            <p:strVal val="#ppt_x"/>
                                          </p:val>
                                        </p:tav>
                                        <p:tav tm="100000">
                                          <p:val>
                                            <p:strVal val="#ppt_x"/>
                                          </p:val>
                                        </p:tav>
                                      </p:tavLst>
                                    </p:anim>
                                    <p:anim calcmode="lin" valueType="num">
                                      <p:cBhvr additive="base">
                                        <p:cTn id="37" dur="750" fill="hold"/>
                                        <p:tgtEl>
                                          <p:spTgt spid="1049273">
                                            <p:txEl>
                                              <p:pRg st="0" end="0"/>
                                            </p:txEl>
                                          </p:spTgt>
                                        </p:tgtEl>
                                        <p:attrNameLst>
                                          <p:attrName>ppt_y</p:attrName>
                                        </p:attrNameLst>
                                      </p:cBhvr>
                                      <p:tavLst>
                                        <p:tav tm="0">
                                          <p:val>
                                            <p:strVal val="0-#ppt_h/2"/>
                                          </p:val>
                                        </p:tav>
                                        <p:tav tm="100000">
                                          <p:val>
                                            <p:strVal val="#ppt_y"/>
                                          </p:val>
                                        </p:tav>
                                      </p:tavLst>
                                    </p:anim>
                                  </p:childTnLst>
                                </p:cTn>
                              </p:par>
                              <p:par>
                                <p:cTn id="38" presetID="10" presetClass="entr" presetSubtype="0" fill="hold" grpId="0" nodeType="withEffect">
                                  <p:stCondLst>
                                    <p:cond delay="200"/>
                                  </p:stCondLst>
                                  <p:childTnLst>
                                    <p:set>
                                      <p:cBhvr>
                                        <p:cTn id="39" dur="1" fill="hold">
                                          <p:stCondLst>
                                            <p:cond delay="0"/>
                                          </p:stCondLst>
                                        </p:cTn>
                                        <p:tgtEl>
                                          <p:spTgt spid="1049273">
                                            <p:txEl>
                                              <p:pRg st="0" end="0"/>
                                            </p:txEl>
                                          </p:spTgt>
                                        </p:tgtEl>
                                        <p:attrNameLst>
                                          <p:attrName>style.visibility</p:attrName>
                                        </p:attrNameLst>
                                      </p:cBhvr>
                                      <p:to>
                                        <p:strVal val="visible"/>
                                      </p:to>
                                    </p:set>
                                    <p:animEffect transition="in" filter="fade">
                                      <p:cBhvr>
                                        <p:cTn id="40" dur="750"/>
                                        <p:tgtEl>
                                          <p:spTgt spid="1049273">
                                            <p:txEl>
                                              <p:pRg st="0" end="0"/>
                                            </p:txEl>
                                          </p:spTgt>
                                        </p:tgtEl>
                                      </p:cBhvr>
                                    </p:animEffect>
                                  </p:childTnLst>
                                </p:cTn>
                              </p:par>
                            </p:childTnLst>
                          </p:cTn>
                        </p:par>
                        <p:par>
                          <p:cTn id="41" fill="hold">
                            <p:stCondLst>
                              <p:cond delay="1450"/>
                            </p:stCondLst>
                            <p:childTnLst>
                              <p:par>
                                <p:cTn id="42" presetID="2" presetClass="entr" presetSubtype="4" decel="100000" fill="hold" grpId="0" nodeType="afterEffect">
                                  <p:stCondLst>
                                    <p:cond delay="0"/>
                                  </p:stCondLst>
                                  <p:childTnLst>
                                    <p:set>
                                      <p:cBhvr>
                                        <p:cTn id="43" dur="1" fill="hold">
                                          <p:stCondLst>
                                            <p:cond delay="0"/>
                                          </p:stCondLst>
                                        </p:cTn>
                                        <p:tgtEl>
                                          <p:spTgt spid="1049264">
                                            <p:txEl>
                                              <p:pRg st="0" end="0"/>
                                            </p:txEl>
                                          </p:spTgt>
                                        </p:tgtEl>
                                        <p:attrNameLst>
                                          <p:attrName>style.visibility</p:attrName>
                                        </p:attrNameLst>
                                      </p:cBhvr>
                                      <p:to>
                                        <p:strVal val="visible"/>
                                      </p:to>
                                    </p:set>
                                    <p:anim calcmode="lin" valueType="num">
                                      <p:cBhvr additive="base">
                                        <p:cTn id="44" dur="500" fill="hold"/>
                                        <p:tgtEl>
                                          <p:spTgt spid="1049264">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049264">
                                            <p:txEl>
                                              <p:pRg st="0" end="0"/>
                                            </p:txEl>
                                          </p:spTgt>
                                        </p:tgtEl>
                                        <p:attrNameLst>
                                          <p:attrName>ppt_y</p:attrName>
                                        </p:attrNameLst>
                                      </p:cBhvr>
                                      <p:tavLst>
                                        <p:tav tm="0">
                                          <p:val>
                                            <p:strVal val="1+#ppt_h/2"/>
                                          </p:val>
                                        </p:tav>
                                        <p:tav tm="100000">
                                          <p:val>
                                            <p:strVal val="#ppt_y"/>
                                          </p:val>
                                        </p:tav>
                                      </p:tavLst>
                                    </p:anim>
                                  </p:childTnLst>
                                </p:cTn>
                              </p:par>
                              <p:par>
                                <p:cTn id="46" presetID="2" presetClass="entr" presetSubtype="4" decel="100000" fill="hold" grpId="0" nodeType="withEffect">
                                  <p:stCondLst>
                                    <p:cond delay="0"/>
                                  </p:stCondLst>
                                  <p:childTnLst>
                                    <p:set>
                                      <p:cBhvr>
                                        <p:cTn id="47" dur="1" fill="hold">
                                          <p:stCondLst>
                                            <p:cond delay="0"/>
                                          </p:stCondLst>
                                        </p:cTn>
                                        <p:tgtEl>
                                          <p:spTgt spid="1049265">
                                            <p:txEl>
                                              <p:pRg st="0" end="0"/>
                                            </p:txEl>
                                          </p:spTgt>
                                        </p:tgtEl>
                                        <p:attrNameLst>
                                          <p:attrName>style.visibility</p:attrName>
                                        </p:attrNameLst>
                                      </p:cBhvr>
                                      <p:to>
                                        <p:strVal val="visible"/>
                                      </p:to>
                                    </p:set>
                                    <p:anim calcmode="lin" valueType="num">
                                      <p:cBhvr additive="base">
                                        <p:cTn id="48" dur="500" fill="hold"/>
                                        <p:tgtEl>
                                          <p:spTgt spid="1049265">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49265">
                                            <p:txEl>
                                              <p:pRg st="0" end="0"/>
                                            </p:txEl>
                                          </p:spTgt>
                                        </p:tgtEl>
                                        <p:attrNameLst>
                                          <p:attrName>ppt_y</p:attrName>
                                        </p:attrNameLst>
                                      </p:cBhvr>
                                      <p:tavLst>
                                        <p:tav tm="0">
                                          <p:val>
                                            <p:strVal val="1+#ppt_h/2"/>
                                          </p:val>
                                        </p:tav>
                                        <p:tav tm="100000">
                                          <p:val>
                                            <p:strVal val="#ppt_y"/>
                                          </p:val>
                                        </p:tav>
                                      </p:tavLst>
                                    </p:anim>
                                  </p:childTnLst>
                                </p:cTn>
                              </p:par>
                              <p:par>
                                <p:cTn id="50" presetID="2" presetClass="entr" presetSubtype="4" decel="100000" fill="hold" grpId="0" nodeType="withEffect">
                                  <p:stCondLst>
                                    <p:cond delay="0"/>
                                  </p:stCondLst>
                                  <p:childTnLst>
                                    <p:set>
                                      <p:cBhvr>
                                        <p:cTn id="51" dur="1" fill="hold">
                                          <p:stCondLst>
                                            <p:cond delay="0"/>
                                          </p:stCondLst>
                                        </p:cTn>
                                        <p:tgtEl>
                                          <p:spTgt spid="1049266"/>
                                        </p:tgtEl>
                                        <p:attrNameLst>
                                          <p:attrName>style.visibility</p:attrName>
                                        </p:attrNameLst>
                                      </p:cBhvr>
                                      <p:to>
                                        <p:strVal val="visible"/>
                                      </p:to>
                                    </p:set>
                                    <p:anim calcmode="lin" valueType="num">
                                      <p:cBhvr additive="base">
                                        <p:cTn id="52" dur="500" fill="hold"/>
                                        <p:tgtEl>
                                          <p:spTgt spid="1049266"/>
                                        </p:tgtEl>
                                        <p:attrNameLst>
                                          <p:attrName>ppt_x</p:attrName>
                                        </p:attrNameLst>
                                      </p:cBhvr>
                                      <p:tavLst>
                                        <p:tav tm="0">
                                          <p:val>
                                            <p:strVal val="#ppt_x"/>
                                          </p:val>
                                        </p:tav>
                                        <p:tav tm="100000">
                                          <p:val>
                                            <p:strVal val="#ppt_x"/>
                                          </p:val>
                                        </p:tav>
                                      </p:tavLst>
                                    </p:anim>
                                    <p:anim calcmode="lin" valueType="num">
                                      <p:cBhvr additive="base">
                                        <p:cTn id="53" dur="500" fill="hold"/>
                                        <p:tgtEl>
                                          <p:spTgt spid="1049266"/>
                                        </p:tgtEl>
                                        <p:attrNameLst>
                                          <p:attrName>ppt_y</p:attrName>
                                        </p:attrNameLst>
                                      </p:cBhvr>
                                      <p:tavLst>
                                        <p:tav tm="0">
                                          <p:val>
                                            <p:strVal val="1+#ppt_h/2"/>
                                          </p:val>
                                        </p:tav>
                                        <p:tav tm="100000">
                                          <p:val>
                                            <p:strVal val="#ppt_y"/>
                                          </p:val>
                                        </p:tav>
                                      </p:tavLst>
                                    </p:anim>
                                  </p:childTnLst>
                                </p:cTn>
                              </p:par>
                            </p:childTnLst>
                          </p:cTn>
                        </p:par>
                        <p:par>
                          <p:cTn id="54" fill="hold">
                            <p:stCondLst>
                              <p:cond delay="1950"/>
                            </p:stCondLst>
                            <p:childTnLst>
                              <p:par>
                                <p:cTn id="55" presetID="10" presetClass="entr" presetSubtype="0" fill="hold" grpId="0" nodeType="afterEffect">
                                  <p:stCondLst>
                                    <p:cond delay="0"/>
                                  </p:stCondLst>
                                  <p:childTnLst>
                                    <p:set>
                                      <p:cBhvr>
                                        <p:cTn id="56" dur="1" fill="hold">
                                          <p:stCondLst>
                                            <p:cond delay="0"/>
                                          </p:stCondLst>
                                        </p:cTn>
                                        <p:tgtEl>
                                          <p:spTgt spid="1049250"/>
                                        </p:tgtEl>
                                        <p:attrNameLst>
                                          <p:attrName>style.visibility</p:attrName>
                                        </p:attrNameLst>
                                      </p:cBhvr>
                                      <p:to>
                                        <p:strVal val="visible"/>
                                      </p:to>
                                    </p:set>
                                    <p:animEffect transition="in" filter="fade">
                                      <p:cBhvr>
                                        <p:cTn id="57" dur="750"/>
                                        <p:tgtEl>
                                          <p:spTgt spid="1049250"/>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1049253"/>
                                        </p:tgtEl>
                                        <p:attrNameLst>
                                          <p:attrName>style.visibility</p:attrName>
                                        </p:attrNameLst>
                                      </p:cBhvr>
                                      <p:to>
                                        <p:strVal val="visible"/>
                                      </p:to>
                                    </p:set>
                                    <p:animEffect transition="in" filter="fade">
                                      <p:cBhvr>
                                        <p:cTn id="60" dur="750"/>
                                        <p:tgtEl>
                                          <p:spTgt spid="1049253"/>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1049256"/>
                                        </p:tgtEl>
                                        <p:attrNameLst>
                                          <p:attrName>style.visibility</p:attrName>
                                        </p:attrNameLst>
                                      </p:cBhvr>
                                      <p:to>
                                        <p:strVal val="visible"/>
                                      </p:to>
                                    </p:set>
                                    <p:animEffect transition="in" filter="fade">
                                      <p:cBhvr>
                                        <p:cTn id="63" dur="750"/>
                                        <p:tgtEl>
                                          <p:spTgt spid="1049256"/>
                                        </p:tgtEl>
                                      </p:cBhvr>
                                    </p:animEffect>
                                  </p:childTnLst>
                                </p:cTn>
                              </p:par>
                              <p:par>
                                <p:cTn id="64" presetID="2" presetClass="entr" presetSubtype="1" decel="100000" fill="hold" grpId="1" nodeType="withEffect">
                                  <p:stCondLst>
                                    <p:cond delay="0"/>
                                  </p:stCondLst>
                                  <p:childTnLst>
                                    <p:set>
                                      <p:cBhvr>
                                        <p:cTn id="65" dur="1" fill="hold">
                                          <p:stCondLst>
                                            <p:cond delay="0"/>
                                          </p:stCondLst>
                                        </p:cTn>
                                        <p:tgtEl>
                                          <p:spTgt spid="1049250"/>
                                        </p:tgtEl>
                                        <p:attrNameLst>
                                          <p:attrName>style.visibility</p:attrName>
                                        </p:attrNameLst>
                                      </p:cBhvr>
                                      <p:to>
                                        <p:strVal val="visible"/>
                                      </p:to>
                                    </p:set>
                                    <p:anim calcmode="lin" valueType="num">
                                      <p:cBhvr additive="base">
                                        <p:cTn id="66" dur="750" fill="hold"/>
                                        <p:tgtEl>
                                          <p:spTgt spid="1049250"/>
                                        </p:tgtEl>
                                        <p:attrNameLst>
                                          <p:attrName>ppt_x</p:attrName>
                                        </p:attrNameLst>
                                      </p:cBhvr>
                                      <p:tavLst>
                                        <p:tav tm="0">
                                          <p:val>
                                            <p:strVal val="#ppt_x"/>
                                          </p:val>
                                        </p:tav>
                                        <p:tav tm="100000">
                                          <p:val>
                                            <p:strVal val="#ppt_x"/>
                                          </p:val>
                                        </p:tav>
                                      </p:tavLst>
                                    </p:anim>
                                    <p:anim calcmode="lin" valueType="num">
                                      <p:cBhvr additive="base">
                                        <p:cTn id="67" dur="750" fill="hold"/>
                                        <p:tgtEl>
                                          <p:spTgt spid="1049250"/>
                                        </p:tgtEl>
                                        <p:attrNameLst>
                                          <p:attrName>ppt_y</p:attrName>
                                        </p:attrNameLst>
                                      </p:cBhvr>
                                      <p:tavLst>
                                        <p:tav tm="0">
                                          <p:val>
                                            <p:strVal val="0-#ppt_h/2"/>
                                          </p:val>
                                        </p:tav>
                                        <p:tav tm="100000">
                                          <p:val>
                                            <p:strVal val="#ppt_y"/>
                                          </p:val>
                                        </p:tav>
                                      </p:tavLst>
                                    </p:anim>
                                  </p:childTnLst>
                                </p:cTn>
                              </p:par>
                              <p:par>
                                <p:cTn id="68" presetID="2" presetClass="entr" presetSubtype="1" decel="100000" fill="hold" grpId="1" nodeType="withEffect">
                                  <p:stCondLst>
                                    <p:cond delay="100"/>
                                  </p:stCondLst>
                                  <p:childTnLst>
                                    <p:set>
                                      <p:cBhvr>
                                        <p:cTn id="69" dur="1" fill="hold">
                                          <p:stCondLst>
                                            <p:cond delay="0"/>
                                          </p:stCondLst>
                                        </p:cTn>
                                        <p:tgtEl>
                                          <p:spTgt spid="1049253"/>
                                        </p:tgtEl>
                                        <p:attrNameLst>
                                          <p:attrName>style.visibility</p:attrName>
                                        </p:attrNameLst>
                                      </p:cBhvr>
                                      <p:to>
                                        <p:strVal val="visible"/>
                                      </p:to>
                                    </p:set>
                                    <p:anim calcmode="lin" valueType="num">
                                      <p:cBhvr additive="base">
                                        <p:cTn id="70" dur="750" fill="hold"/>
                                        <p:tgtEl>
                                          <p:spTgt spid="1049253"/>
                                        </p:tgtEl>
                                        <p:attrNameLst>
                                          <p:attrName>ppt_x</p:attrName>
                                        </p:attrNameLst>
                                      </p:cBhvr>
                                      <p:tavLst>
                                        <p:tav tm="0">
                                          <p:val>
                                            <p:strVal val="#ppt_x"/>
                                          </p:val>
                                        </p:tav>
                                        <p:tav tm="100000">
                                          <p:val>
                                            <p:strVal val="#ppt_x"/>
                                          </p:val>
                                        </p:tav>
                                      </p:tavLst>
                                    </p:anim>
                                    <p:anim calcmode="lin" valueType="num">
                                      <p:cBhvr additive="base">
                                        <p:cTn id="71" dur="750" fill="hold"/>
                                        <p:tgtEl>
                                          <p:spTgt spid="1049253"/>
                                        </p:tgtEl>
                                        <p:attrNameLst>
                                          <p:attrName>ppt_y</p:attrName>
                                        </p:attrNameLst>
                                      </p:cBhvr>
                                      <p:tavLst>
                                        <p:tav tm="0">
                                          <p:val>
                                            <p:strVal val="0-#ppt_h/2"/>
                                          </p:val>
                                        </p:tav>
                                        <p:tav tm="100000">
                                          <p:val>
                                            <p:strVal val="#ppt_y"/>
                                          </p:val>
                                        </p:tav>
                                      </p:tavLst>
                                    </p:anim>
                                  </p:childTnLst>
                                </p:cTn>
                              </p:par>
                              <p:par>
                                <p:cTn id="72" presetID="2" presetClass="entr" presetSubtype="1" decel="100000" fill="hold" grpId="1" nodeType="withEffect">
                                  <p:stCondLst>
                                    <p:cond delay="200"/>
                                  </p:stCondLst>
                                  <p:childTnLst>
                                    <p:set>
                                      <p:cBhvr>
                                        <p:cTn id="73" dur="1" fill="hold">
                                          <p:stCondLst>
                                            <p:cond delay="0"/>
                                          </p:stCondLst>
                                        </p:cTn>
                                        <p:tgtEl>
                                          <p:spTgt spid="1049256"/>
                                        </p:tgtEl>
                                        <p:attrNameLst>
                                          <p:attrName>style.visibility</p:attrName>
                                        </p:attrNameLst>
                                      </p:cBhvr>
                                      <p:to>
                                        <p:strVal val="visible"/>
                                      </p:to>
                                    </p:set>
                                    <p:anim calcmode="lin" valueType="num">
                                      <p:cBhvr additive="base">
                                        <p:cTn id="74" dur="750" fill="hold"/>
                                        <p:tgtEl>
                                          <p:spTgt spid="1049256"/>
                                        </p:tgtEl>
                                        <p:attrNameLst>
                                          <p:attrName>ppt_x</p:attrName>
                                        </p:attrNameLst>
                                      </p:cBhvr>
                                      <p:tavLst>
                                        <p:tav tm="0">
                                          <p:val>
                                            <p:strVal val="#ppt_x"/>
                                          </p:val>
                                        </p:tav>
                                        <p:tav tm="100000">
                                          <p:val>
                                            <p:strVal val="#ppt_x"/>
                                          </p:val>
                                        </p:tav>
                                      </p:tavLst>
                                    </p:anim>
                                    <p:anim calcmode="lin" valueType="num">
                                      <p:cBhvr additive="base">
                                        <p:cTn id="75" dur="750" fill="hold"/>
                                        <p:tgtEl>
                                          <p:spTgt spid="1049256"/>
                                        </p:tgtEl>
                                        <p:attrNameLst>
                                          <p:attrName>ppt_y</p:attrName>
                                        </p:attrNameLst>
                                      </p:cBhvr>
                                      <p:tavLst>
                                        <p:tav tm="0">
                                          <p:val>
                                            <p:strVal val="0-#ppt_h/2"/>
                                          </p:val>
                                        </p:tav>
                                        <p:tav tm="100000">
                                          <p:val>
                                            <p:strVal val="#ppt_y"/>
                                          </p:val>
                                        </p:tav>
                                      </p:tavLst>
                                    </p:anim>
                                  </p:childTnLst>
                                </p:cTn>
                              </p:par>
                              <p:par>
                                <p:cTn id="76" presetID="2" presetClass="entr" presetSubtype="1" decel="100000" fill="hold" grpId="1" nodeType="withEffect">
                                  <p:stCondLst>
                                    <p:cond delay="200"/>
                                  </p:stCondLst>
                                  <p:childTnLst>
                                    <p:set>
                                      <p:cBhvr>
                                        <p:cTn id="77" dur="1" fill="hold">
                                          <p:stCondLst>
                                            <p:cond delay="0"/>
                                          </p:stCondLst>
                                        </p:cTn>
                                        <p:tgtEl>
                                          <p:spTgt spid="1049274">
                                            <p:txEl>
                                              <p:pRg st="0" end="0"/>
                                            </p:txEl>
                                          </p:spTgt>
                                        </p:tgtEl>
                                        <p:attrNameLst>
                                          <p:attrName>style.visibility</p:attrName>
                                        </p:attrNameLst>
                                      </p:cBhvr>
                                      <p:to>
                                        <p:strVal val="visible"/>
                                      </p:to>
                                    </p:set>
                                    <p:anim calcmode="lin" valueType="num">
                                      <p:cBhvr additive="base">
                                        <p:cTn id="78" dur="750" fill="hold"/>
                                        <p:tgtEl>
                                          <p:spTgt spid="1049274">
                                            <p:txEl>
                                              <p:pRg st="0" end="0"/>
                                            </p:txEl>
                                          </p:spTgt>
                                        </p:tgtEl>
                                        <p:attrNameLst>
                                          <p:attrName>ppt_x</p:attrName>
                                        </p:attrNameLst>
                                      </p:cBhvr>
                                      <p:tavLst>
                                        <p:tav tm="0">
                                          <p:val>
                                            <p:strVal val="#ppt_x"/>
                                          </p:val>
                                        </p:tav>
                                        <p:tav tm="100000">
                                          <p:val>
                                            <p:strVal val="#ppt_x"/>
                                          </p:val>
                                        </p:tav>
                                      </p:tavLst>
                                    </p:anim>
                                    <p:anim calcmode="lin" valueType="num">
                                      <p:cBhvr additive="base">
                                        <p:cTn id="79" dur="750" fill="hold"/>
                                        <p:tgtEl>
                                          <p:spTgt spid="1049274">
                                            <p:txEl>
                                              <p:pRg st="0" end="0"/>
                                            </p:txEl>
                                          </p:spTgt>
                                        </p:tgtEl>
                                        <p:attrNameLst>
                                          <p:attrName>ppt_y</p:attrName>
                                        </p:attrNameLst>
                                      </p:cBhvr>
                                      <p:tavLst>
                                        <p:tav tm="0">
                                          <p:val>
                                            <p:strVal val="0-#ppt_h/2"/>
                                          </p:val>
                                        </p:tav>
                                        <p:tav tm="100000">
                                          <p:val>
                                            <p:strVal val="#ppt_y"/>
                                          </p:val>
                                        </p:tav>
                                      </p:tavLst>
                                    </p:anim>
                                  </p:childTnLst>
                                </p:cTn>
                              </p:par>
                              <p:par>
                                <p:cTn id="80" presetID="10" presetClass="entr" presetSubtype="0" fill="hold" grpId="0" nodeType="withEffect">
                                  <p:stCondLst>
                                    <p:cond delay="200"/>
                                  </p:stCondLst>
                                  <p:childTnLst>
                                    <p:set>
                                      <p:cBhvr>
                                        <p:cTn id="81" dur="1" fill="hold">
                                          <p:stCondLst>
                                            <p:cond delay="0"/>
                                          </p:stCondLst>
                                        </p:cTn>
                                        <p:tgtEl>
                                          <p:spTgt spid="1049274">
                                            <p:txEl>
                                              <p:pRg st="0" end="0"/>
                                            </p:txEl>
                                          </p:spTgt>
                                        </p:tgtEl>
                                        <p:attrNameLst>
                                          <p:attrName>style.visibility</p:attrName>
                                        </p:attrNameLst>
                                      </p:cBhvr>
                                      <p:to>
                                        <p:strVal val="visible"/>
                                      </p:to>
                                    </p:set>
                                    <p:animEffect transition="in" filter="fade">
                                      <p:cBhvr>
                                        <p:cTn id="82" dur="750"/>
                                        <p:tgtEl>
                                          <p:spTgt spid="1049274">
                                            <p:txEl>
                                              <p:pRg st="0" end="0"/>
                                            </p:txEl>
                                          </p:spTgt>
                                        </p:tgtEl>
                                      </p:cBhvr>
                                    </p:animEffect>
                                  </p:childTnLst>
                                </p:cTn>
                              </p:par>
                            </p:childTnLst>
                          </p:cTn>
                        </p:par>
                        <p:par>
                          <p:cTn id="83" fill="hold">
                            <p:stCondLst>
                              <p:cond delay="2900"/>
                            </p:stCondLst>
                            <p:childTnLst>
                              <p:par>
                                <p:cTn id="84" presetID="2" presetClass="entr" presetSubtype="4" decel="100000" fill="hold" grpId="0" nodeType="afterEffect">
                                  <p:stCondLst>
                                    <p:cond delay="0"/>
                                  </p:stCondLst>
                                  <p:childTnLst>
                                    <p:set>
                                      <p:cBhvr>
                                        <p:cTn id="85" dur="1" fill="hold">
                                          <p:stCondLst>
                                            <p:cond delay="0"/>
                                          </p:stCondLst>
                                        </p:cTn>
                                        <p:tgtEl>
                                          <p:spTgt spid="1049267">
                                            <p:txEl>
                                              <p:pRg st="0" end="0"/>
                                            </p:txEl>
                                          </p:spTgt>
                                        </p:tgtEl>
                                        <p:attrNameLst>
                                          <p:attrName>style.visibility</p:attrName>
                                        </p:attrNameLst>
                                      </p:cBhvr>
                                      <p:to>
                                        <p:strVal val="visible"/>
                                      </p:to>
                                    </p:set>
                                    <p:anim calcmode="lin" valueType="num">
                                      <p:cBhvr additive="base">
                                        <p:cTn id="86" dur="500" fill="hold"/>
                                        <p:tgtEl>
                                          <p:spTgt spid="1049267">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1049267">
                                            <p:txEl>
                                              <p:pRg st="0" end="0"/>
                                            </p:txEl>
                                          </p:spTgt>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1049268">
                                            <p:txEl>
                                              <p:pRg st="0" end="0"/>
                                            </p:txEl>
                                          </p:spTgt>
                                        </p:tgtEl>
                                        <p:attrNameLst>
                                          <p:attrName>style.visibility</p:attrName>
                                        </p:attrNameLst>
                                      </p:cBhvr>
                                      <p:to>
                                        <p:strVal val="visible"/>
                                      </p:to>
                                    </p:set>
                                    <p:anim calcmode="lin" valueType="num">
                                      <p:cBhvr additive="base">
                                        <p:cTn id="90" dur="500" fill="hold"/>
                                        <p:tgtEl>
                                          <p:spTgt spid="1049268">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1049268">
                                            <p:txEl>
                                              <p:pRg st="0" end="0"/>
                                            </p:txEl>
                                          </p:spTgt>
                                        </p:tgtEl>
                                        <p:attrNameLst>
                                          <p:attrName>ppt_y</p:attrName>
                                        </p:attrNameLst>
                                      </p:cBhvr>
                                      <p:tavLst>
                                        <p:tav tm="0">
                                          <p:val>
                                            <p:strVal val="1+#ppt_h/2"/>
                                          </p:val>
                                        </p:tav>
                                        <p:tav tm="100000">
                                          <p:val>
                                            <p:strVal val="#ppt_y"/>
                                          </p:val>
                                        </p:tav>
                                      </p:tavLst>
                                    </p:anim>
                                  </p:childTnLst>
                                </p:cTn>
                              </p:par>
                              <p:par>
                                <p:cTn id="92" presetID="2" presetClass="entr" presetSubtype="4" decel="100000" fill="hold" grpId="0" nodeType="withEffect">
                                  <p:stCondLst>
                                    <p:cond delay="0"/>
                                  </p:stCondLst>
                                  <p:childTnLst>
                                    <p:set>
                                      <p:cBhvr>
                                        <p:cTn id="93" dur="1" fill="hold">
                                          <p:stCondLst>
                                            <p:cond delay="0"/>
                                          </p:stCondLst>
                                        </p:cTn>
                                        <p:tgtEl>
                                          <p:spTgt spid="1049269"/>
                                        </p:tgtEl>
                                        <p:attrNameLst>
                                          <p:attrName>style.visibility</p:attrName>
                                        </p:attrNameLst>
                                      </p:cBhvr>
                                      <p:to>
                                        <p:strVal val="visible"/>
                                      </p:to>
                                    </p:set>
                                    <p:anim calcmode="lin" valueType="num">
                                      <p:cBhvr additive="base">
                                        <p:cTn id="94" dur="500" fill="hold"/>
                                        <p:tgtEl>
                                          <p:spTgt spid="1049269"/>
                                        </p:tgtEl>
                                        <p:attrNameLst>
                                          <p:attrName>ppt_x</p:attrName>
                                        </p:attrNameLst>
                                      </p:cBhvr>
                                      <p:tavLst>
                                        <p:tav tm="0">
                                          <p:val>
                                            <p:strVal val="#ppt_x"/>
                                          </p:val>
                                        </p:tav>
                                        <p:tav tm="100000">
                                          <p:val>
                                            <p:strVal val="#ppt_x"/>
                                          </p:val>
                                        </p:tav>
                                      </p:tavLst>
                                    </p:anim>
                                    <p:anim calcmode="lin" valueType="num">
                                      <p:cBhvr additive="base">
                                        <p:cTn id="95" dur="500" fill="hold"/>
                                        <p:tgtEl>
                                          <p:spTgt spid="1049269"/>
                                        </p:tgtEl>
                                        <p:attrNameLst>
                                          <p:attrName>ppt_y</p:attrName>
                                        </p:attrNameLst>
                                      </p:cBhvr>
                                      <p:tavLst>
                                        <p:tav tm="0">
                                          <p:val>
                                            <p:strVal val="1+#ppt_h/2"/>
                                          </p:val>
                                        </p:tav>
                                        <p:tav tm="100000">
                                          <p:val>
                                            <p:strVal val="#ppt_y"/>
                                          </p:val>
                                        </p:tav>
                                      </p:tavLst>
                                    </p:anim>
                                  </p:childTnLst>
                                </p:cTn>
                              </p:par>
                            </p:childTnLst>
                          </p:cTn>
                        </p:par>
                        <p:par>
                          <p:cTn id="96" fill="hold">
                            <p:stCondLst>
                              <p:cond delay="3400"/>
                            </p:stCondLst>
                            <p:childTnLst>
                              <p:par>
                                <p:cTn id="97" presetID="10" presetClass="entr" presetSubtype="0" fill="hold" grpId="0" nodeType="afterEffect">
                                  <p:stCondLst>
                                    <p:cond delay="0"/>
                                  </p:stCondLst>
                                  <p:childTnLst>
                                    <p:set>
                                      <p:cBhvr>
                                        <p:cTn id="98" dur="1" fill="hold">
                                          <p:stCondLst>
                                            <p:cond delay="0"/>
                                          </p:stCondLst>
                                        </p:cTn>
                                        <p:tgtEl>
                                          <p:spTgt spid="1049251"/>
                                        </p:tgtEl>
                                        <p:attrNameLst>
                                          <p:attrName>style.visibility</p:attrName>
                                        </p:attrNameLst>
                                      </p:cBhvr>
                                      <p:to>
                                        <p:strVal val="visible"/>
                                      </p:to>
                                    </p:set>
                                    <p:animEffect transition="in" filter="fade">
                                      <p:cBhvr>
                                        <p:cTn id="99" dur="750"/>
                                        <p:tgtEl>
                                          <p:spTgt spid="1049251"/>
                                        </p:tgtEl>
                                      </p:cBhvr>
                                    </p:animEffect>
                                  </p:childTnLst>
                                </p:cTn>
                              </p:par>
                              <p:par>
                                <p:cTn id="100" presetID="10" presetClass="entr" presetSubtype="0" fill="hold" grpId="0" nodeType="withEffect">
                                  <p:stCondLst>
                                    <p:cond delay="100"/>
                                  </p:stCondLst>
                                  <p:childTnLst>
                                    <p:set>
                                      <p:cBhvr>
                                        <p:cTn id="101" dur="1" fill="hold">
                                          <p:stCondLst>
                                            <p:cond delay="0"/>
                                          </p:stCondLst>
                                        </p:cTn>
                                        <p:tgtEl>
                                          <p:spTgt spid="1049254"/>
                                        </p:tgtEl>
                                        <p:attrNameLst>
                                          <p:attrName>style.visibility</p:attrName>
                                        </p:attrNameLst>
                                      </p:cBhvr>
                                      <p:to>
                                        <p:strVal val="visible"/>
                                      </p:to>
                                    </p:set>
                                    <p:animEffect transition="in" filter="fade">
                                      <p:cBhvr>
                                        <p:cTn id="102" dur="750"/>
                                        <p:tgtEl>
                                          <p:spTgt spid="1049254"/>
                                        </p:tgtEl>
                                      </p:cBhvr>
                                    </p:animEffect>
                                  </p:childTnLst>
                                </p:cTn>
                              </p:par>
                              <p:par>
                                <p:cTn id="103" presetID="10" presetClass="entr" presetSubtype="0" fill="hold" grpId="0" nodeType="withEffect">
                                  <p:stCondLst>
                                    <p:cond delay="200"/>
                                  </p:stCondLst>
                                  <p:childTnLst>
                                    <p:set>
                                      <p:cBhvr>
                                        <p:cTn id="104" dur="1" fill="hold">
                                          <p:stCondLst>
                                            <p:cond delay="0"/>
                                          </p:stCondLst>
                                        </p:cTn>
                                        <p:tgtEl>
                                          <p:spTgt spid="1049257"/>
                                        </p:tgtEl>
                                        <p:attrNameLst>
                                          <p:attrName>style.visibility</p:attrName>
                                        </p:attrNameLst>
                                      </p:cBhvr>
                                      <p:to>
                                        <p:strVal val="visible"/>
                                      </p:to>
                                    </p:set>
                                    <p:animEffect transition="in" filter="fade">
                                      <p:cBhvr>
                                        <p:cTn id="105" dur="750"/>
                                        <p:tgtEl>
                                          <p:spTgt spid="1049257"/>
                                        </p:tgtEl>
                                      </p:cBhvr>
                                    </p:animEffect>
                                  </p:childTnLst>
                                </p:cTn>
                              </p:par>
                              <p:par>
                                <p:cTn id="106" presetID="2" presetClass="entr" presetSubtype="1" decel="100000" fill="hold" grpId="1" nodeType="withEffect">
                                  <p:stCondLst>
                                    <p:cond delay="0"/>
                                  </p:stCondLst>
                                  <p:childTnLst>
                                    <p:set>
                                      <p:cBhvr>
                                        <p:cTn id="107" dur="1" fill="hold">
                                          <p:stCondLst>
                                            <p:cond delay="0"/>
                                          </p:stCondLst>
                                        </p:cTn>
                                        <p:tgtEl>
                                          <p:spTgt spid="1049251"/>
                                        </p:tgtEl>
                                        <p:attrNameLst>
                                          <p:attrName>style.visibility</p:attrName>
                                        </p:attrNameLst>
                                      </p:cBhvr>
                                      <p:to>
                                        <p:strVal val="visible"/>
                                      </p:to>
                                    </p:set>
                                    <p:anim calcmode="lin" valueType="num">
                                      <p:cBhvr additive="base">
                                        <p:cTn id="108" dur="750" fill="hold"/>
                                        <p:tgtEl>
                                          <p:spTgt spid="1049251"/>
                                        </p:tgtEl>
                                        <p:attrNameLst>
                                          <p:attrName>ppt_x</p:attrName>
                                        </p:attrNameLst>
                                      </p:cBhvr>
                                      <p:tavLst>
                                        <p:tav tm="0">
                                          <p:val>
                                            <p:strVal val="#ppt_x"/>
                                          </p:val>
                                        </p:tav>
                                        <p:tav tm="100000">
                                          <p:val>
                                            <p:strVal val="#ppt_x"/>
                                          </p:val>
                                        </p:tav>
                                      </p:tavLst>
                                    </p:anim>
                                    <p:anim calcmode="lin" valueType="num">
                                      <p:cBhvr additive="base">
                                        <p:cTn id="109" dur="750" fill="hold"/>
                                        <p:tgtEl>
                                          <p:spTgt spid="1049251"/>
                                        </p:tgtEl>
                                        <p:attrNameLst>
                                          <p:attrName>ppt_y</p:attrName>
                                        </p:attrNameLst>
                                      </p:cBhvr>
                                      <p:tavLst>
                                        <p:tav tm="0">
                                          <p:val>
                                            <p:strVal val="0-#ppt_h/2"/>
                                          </p:val>
                                        </p:tav>
                                        <p:tav tm="100000">
                                          <p:val>
                                            <p:strVal val="#ppt_y"/>
                                          </p:val>
                                        </p:tav>
                                      </p:tavLst>
                                    </p:anim>
                                  </p:childTnLst>
                                </p:cTn>
                              </p:par>
                              <p:par>
                                <p:cTn id="110" presetID="2" presetClass="entr" presetSubtype="1" decel="100000" fill="hold" grpId="1" nodeType="withEffect">
                                  <p:stCondLst>
                                    <p:cond delay="100"/>
                                  </p:stCondLst>
                                  <p:childTnLst>
                                    <p:set>
                                      <p:cBhvr>
                                        <p:cTn id="111" dur="1" fill="hold">
                                          <p:stCondLst>
                                            <p:cond delay="0"/>
                                          </p:stCondLst>
                                        </p:cTn>
                                        <p:tgtEl>
                                          <p:spTgt spid="1049254"/>
                                        </p:tgtEl>
                                        <p:attrNameLst>
                                          <p:attrName>style.visibility</p:attrName>
                                        </p:attrNameLst>
                                      </p:cBhvr>
                                      <p:to>
                                        <p:strVal val="visible"/>
                                      </p:to>
                                    </p:set>
                                    <p:anim calcmode="lin" valueType="num">
                                      <p:cBhvr additive="base">
                                        <p:cTn id="112" dur="750" fill="hold"/>
                                        <p:tgtEl>
                                          <p:spTgt spid="1049254"/>
                                        </p:tgtEl>
                                        <p:attrNameLst>
                                          <p:attrName>ppt_x</p:attrName>
                                        </p:attrNameLst>
                                      </p:cBhvr>
                                      <p:tavLst>
                                        <p:tav tm="0">
                                          <p:val>
                                            <p:strVal val="#ppt_x"/>
                                          </p:val>
                                        </p:tav>
                                        <p:tav tm="100000">
                                          <p:val>
                                            <p:strVal val="#ppt_x"/>
                                          </p:val>
                                        </p:tav>
                                      </p:tavLst>
                                    </p:anim>
                                    <p:anim calcmode="lin" valueType="num">
                                      <p:cBhvr additive="base">
                                        <p:cTn id="113" dur="750" fill="hold"/>
                                        <p:tgtEl>
                                          <p:spTgt spid="1049254"/>
                                        </p:tgtEl>
                                        <p:attrNameLst>
                                          <p:attrName>ppt_y</p:attrName>
                                        </p:attrNameLst>
                                      </p:cBhvr>
                                      <p:tavLst>
                                        <p:tav tm="0">
                                          <p:val>
                                            <p:strVal val="0-#ppt_h/2"/>
                                          </p:val>
                                        </p:tav>
                                        <p:tav tm="100000">
                                          <p:val>
                                            <p:strVal val="#ppt_y"/>
                                          </p:val>
                                        </p:tav>
                                      </p:tavLst>
                                    </p:anim>
                                  </p:childTnLst>
                                </p:cTn>
                              </p:par>
                              <p:par>
                                <p:cTn id="114" presetID="2" presetClass="entr" presetSubtype="1" decel="100000" fill="hold" grpId="1" nodeType="withEffect">
                                  <p:stCondLst>
                                    <p:cond delay="200"/>
                                  </p:stCondLst>
                                  <p:childTnLst>
                                    <p:set>
                                      <p:cBhvr>
                                        <p:cTn id="115" dur="1" fill="hold">
                                          <p:stCondLst>
                                            <p:cond delay="0"/>
                                          </p:stCondLst>
                                        </p:cTn>
                                        <p:tgtEl>
                                          <p:spTgt spid="1049257"/>
                                        </p:tgtEl>
                                        <p:attrNameLst>
                                          <p:attrName>style.visibility</p:attrName>
                                        </p:attrNameLst>
                                      </p:cBhvr>
                                      <p:to>
                                        <p:strVal val="visible"/>
                                      </p:to>
                                    </p:set>
                                    <p:anim calcmode="lin" valueType="num">
                                      <p:cBhvr additive="base">
                                        <p:cTn id="116" dur="750" fill="hold"/>
                                        <p:tgtEl>
                                          <p:spTgt spid="1049257"/>
                                        </p:tgtEl>
                                        <p:attrNameLst>
                                          <p:attrName>ppt_x</p:attrName>
                                        </p:attrNameLst>
                                      </p:cBhvr>
                                      <p:tavLst>
                                        <p:tav tm="0">
                                          <p:val>
                                            <p:strVal val="#ppt_x"/>
                                          </p:val>
                                        </p:tav>
                                        <p:tav tm="100000">
                                          <p:val>
                                            <p:strVal val="#ppt_x"/>
                                          </p:val>
                                        </p:tav>
                                      </p:tavLst>
                                    </p:anim>
                                    <p:anim calcmode="lin" valueType="num">
                                      <p:cBhvr additive="base">
                                        <p:cTn id="117" dur="750" fill="hold"/>
                                        <p:tgtEl>
                                          <p:spTgt spid="1049257"/>
                                        </p:tgtEl>
                                        <p:attrNameLst>
                                          <p:attrName>ppt_y</p:attrName>
                                        </p:attrNameLst>
                                      </p:cBhvr>
                                      <p:tavLst>
                                        <p:tav tm="0">
                                          <p:val>
                                            <p:strVal val="0-#ppt_h/2"/>
                                          </p:val>
                                        </p:tav>
                                        <p:tav tm="100000">
                                          <p:val>
                                            <p:strVal val="#ppt_y"/>
                                          </p:val>
                                        </p:tav>
                                      </p:tavLst>
                                    </p:anim>
                                  </p:childTnLst>
                                </p:cTn>
                              </p:par>
                              <p:par>
                                <p:cTn id="118" presetID="10" presetClass="entr" presetSubtype="0" fill="hold" grpId="0" nodeType="withEffect">
                                  <p:stCondLst>
                                    <p:cond delay="200"/>
                                  </p:stCondLst>
                                  <p:childTnLst>
                                    <p:set>
                                      <p:cBhvr>
                                        <p:cTn id="119" dur="1" fill="hold">
                                          <p:stCondLst>
                                            <p:cond delay="0"/>
                                          </p:stCondLst>
                                        </p:cTn>
                                        <p:tgtEl>
                                          <p:spTgt spid="1049275">
                                            <p:txEl>
                                              <p:pRg st="0" end="0"/>
                                            </p:txEl>
                                          </p:spTgt>
                                        </p:tgtEl>
                                        <p:attrNameLst>
                                          <p:attrName>style.visibility</p:attrName>
                                        </p:attrNameLst>
                                      </p:cBhvr>
                                      <p:to>
                                        <p:strVal val="visible"/>
                                      </p:to>
                                    </p:set>
                                    <p:animEffect transition="in" filter="fade">
                                      <p:cBhvr>
                                        <p:cTn id="120" dur="750"/>
                                        <p:tgtEl>
                                          <p:spTgt spid="1049275">
                                            <p:txEl>
                                              <p:pRg st="0" end="0"/>
                                            </p:txEl>
                                          </p:spTgt>
                                        </p:tgtEl>
                                      </p:cBhvr>
                                    </p:animEffect>
                                  </p:childTnLst>
                                </p:cTn>
                              </p:par>
                              <p:par>
                                <p:cTn id="121" presetID="2" presetClass="entr" presetSubtype="1" decel="100000" fill="hold" grpId="1" nodeType="withEffect">
                                  <p:stCondLst>
                                    <p:cond delay="200"/>
                                  </p:stCondLst>
                                  <p:childTnLst>
                                    <p:set>
                                      <p:cBhvr>
                                        <p:cTn id="122" dur="1" fill="hold">
                                          <p:stCondLst>
                                            <p:cond delay="0"/>
                                          </p:stCondLst>
                                        </p:cTn>
                                        <p:tgtEl>
                                          <p:spTgt spid="1049275">
                                            <p:txEl>
                                              <p:pRg st="0" end="0"/>
                                            </p:txEl>
                                          </p:spTgt>
                                        </p:tgtEl>
                                        <p:attrNameLst>
                                          <p:attrName>style.visibility</p:attrName>
                                        </p:attrNameLst>
                                      </p:cBhvr>
                                      <p:to>
                                        <p:strVal val="visible"/>
                                      </p:to>
                                    </p:set>
                                    <p:anim calcmode="lin" valueType="num">
                                      <p:cBhvr additive="base">
                                        <p:cTn id="123" dur="750" fill="hold"/>
                                        <p:tgtEl>
                                          <p:spTgt spid="1049275">
                                            <p:txEl>
                                              <p:pRg st="0" end="0"/>
                                            </p:txEl>
                                          </p:spTgt>
                                        </p:tgtEl>
                                        <p:attrNameLst>
                                          <p:attrName>ppt_x</p:attrName>
                                        </p:attrNameLst>
                                      </p:cBhvr>
                                      <p:tavLst>
                                        <p:tav tm="0">
                                          <p:val>
                                            <p:strVal val="#ppt_x"/>
                                          </p:val>
                                        </p:tav>
                                        <p:tav tm="100000">
                                          <p:val>
                                            <p:strVal val="#ppt_x"/>
                                          </p:val>
                                        </p:tav>
                                      </p:tavLst>
                                    </p:anim>
                                    <p:anim calcmode="lin" valueType="num">
                                      <p:cBhvr additive="base">
                                        <p:cTn id="124" dur="750" fill="hold"/>
                                        <p:tgtEl>
                                          <p:spTgt spid="1049275">
                                            <p:txEl>
                                              <p:pRg st="0" end="0"/>
                                            </p:txEl>
                                          </p:spTgt>
                                        </p:tgtEl>
                                        <p:attrNameLst>
                                          <p:attrName>ppt_y</p:attrName>
                                        </p:attrNameLst>
                                      </p:cBhvr>
                                      <p:tavLst>
                                        <p:tav tm="0">
                                          <p:val>
                                            <p:strVal val="0-#ppt_h/2"/>
                                          </p:val>
                                        </p:tav>
                                        <p:tav tm="100000">
                                          <p:val>
                                            <p:strVal val="#ppt_y"/>
                                          </p:val>
                                        </p:tav>
                                      </p:tavLst>
                                    </p:anim>
                                  </p:childTnLst>
                                </p:cTn>
                              </p:par>
                            </p:childTnLst>
                          </p:cTn>
                        </p:par>
                        <p:par>
                          <p:cTn id="125" fill="hold">
                            <p:stCondLst>
                              <p:cond delay="4350"/>
                            </p:stCondLst>
                            <p:childTnLst>
                              <p:par>
                                <p:cTn id="126" presetID="2" presetClass="entr" presetSubtype="4" decel="100000" fill="hold" grpId="0" nodeType="afterEffect">
                                  <p:stCondLst>
                                    <p:cond delay="0"/>
                                  </p:stCondLst>
                                  <p:childTnLst>
                                    <p:set>
                                      <p:cBhvr>
                                        <p:cTn id="127" dur="1" fill="hold">
                                          <p:stCondLst>
                                            <p:cond delay="0"/>
                                          </p:stCondLst>
                                        </p:cTn>
                                        <p:tgtEl>
                                          <p:spTgt spid="1049270">
                                            <p:txEl>
                                              <p:pRg st="0" end="0"/>
                                            </p:txEl>
                                          </p:spTgt>
                                        </p:tgtEl>
                                        <p:attrNameLst>
                                          <p:attrName>style.visibility</p:attrName>
                                        </p:attrNameLst>
                                      </p:cBhvr>
                                      <p:to>
                                        <p:strVal val="visible"/>
                                      </p:to>
                                    </p:set>
                                    <p:anim calcmode="lin" valueType="num">
                                      <p:cBhvr additive="base">
                                        <p:cTn id="128" dur="500" fill="hold"/>
                                        <p:tgtEl>
                                          <p:spTgt spid="1049270">
                                            <p:txEl>
                                              <p:pRg st="0" end="0"/>
                                            </p:txEl>
                                          </p:spTgt>
                                        </p:tgtEl>
                                        <p:attrNameLst>
                                          <p:attrName>ppt_x</p:attrName>
                                        </p:attrNameLst>
                                      </p:cBhvr>
                                      <p:tavLst>
                                        <p:tav tm="0">
                                          <p:val>
                                            <p:strVal val="#ppt_x"/>
                                          </p:val>
                                        </p:tav>
                                        <p:tav tm="100000">
                                          <p:val>
                                            <p:strVal val="#ppt_x"/>
                                          </p:val>
                                        </p:tav>
                                      </p:tavLst>
                                    </p:anim>
                                    <p:anim calcmode="lin" valueType="num">
                                      <p:cBhvr additive="base">
                                        <p:cTn id="129" dur="500" fill="hold"/>
                                        <p:tgtEl>
                                          <p:spTgt spid="1049270">
                                            <p:txEl>
                                              <p:pRg st="0" end="0"/>
                                            </p:txEl>
                                          </p:spTgt>
                                        </p:tgtEl>
                                        <p:attrNameLst>
                                          <p:attrName>ppt_y</p:attrName>
                                        </p:attrNameLst>
                                      </p:cBhvr>
                                      <p:tavLst>
                                        <p:tav tm="0">
                                          <p:val>
                                            <p:strVal val="1+#ppt_h/2"/>
                                          </p:val>
                                        </p:tav>
                                        <p:tav tm="100000">
                                          <p:val>
                                            <p:strVal val="#ppt_y"/>
                                          </p:val>
                                        </p:tav>
                                      </p:tavLst>
                                    </p:anim>
                                  </p:childTnLst>
                                </p:cTn>
                              </p:par>
                              <p:par>
                                <p:cTn id="130" presetID="2" presetClass="entr" presetSubtype="4" decel="100000" fill="hold" grpId="0" nodeType="withEffect">
                                  <p:stCondLst>
                                    <p:cond delay="0"/>
                                  </p:stCondLst>
                                  <p:childTnLst>
                                    <p:set>
                                      <p:cBhvr>
                                        <p:cTn id="131" dur="1" fill="hold">
                                          <p:stCondLst>
                                            <p:cond delay="0"/>
                                          </p:stCondLst>
                                        </p:cTn>
                                        <p:tgtEl>
                                          <p:spTgt spid="1049271">
                                            <p:txEl>
                                              <p:pRg st="0" end="0"/>
                                            </p:txEl>
                                          </p:spTgt>
                                        </p:tgtEl>
                                        <p:attrNameLst>
                                          <p:attrName>style.visibility</p:attrName>
                                        </p:attrNameLst>
                                      </p:cBhvr>
                                      <p:to>
                                        <p:strVal val="visible"/>
                                      </p:to>
                                    </p:set>
                                    <p:anim calcmode="lin" valueType="num">
                                      <p:cBhvr additive="base">
                                        <p:cTn id="132" dur="500" fill="hold"/>
                                        <p:tgtEl>
                                          <p:spTgt spid="1049271">
                                            <p:txEl>
                                              <p:pRg st="0" end="0"/>
                                            </p:txEl>
                                          </p:spTgt>
                                        </p:tgtEl>
                                        <p:attrNameLst>
                                          <p:attrName>ppt_x</p:attrName>
                                        </p:attrNameLst>
                                      </p:cBhvr>
                                      <p:tavLst>
                                        <p:tav tm="0">
                                          <p:val>
                                            <p:strVal val="#ppt_x"/>
                                          </p:val>
                                        </p:tav>
                                        <p:tav tm="100000">
                                          <p:val>
                                            <p:strVal val="#ppt_x"/>
                                          </p:val>
                                        </p:tav>
                                      </p:tavLst>
                                    </p:anim>
                                    <p:anim calcmode="lin" valueType="num">
                                      <p:cBhvr additive="base">
                                        <p:cTn id="133" dur="500" fill="hold"/>
                                        <p:tgtEl>
                                          <p:spTgt spid="1049271">
                                            <p:txEl>
                                              <p:pRg st="0" end="0"/>
                                            </p:txEl>
                                          </p:spTgt>
                                        </p:tgtEl>
                                        <p:attrNameLst>
                                          <p:attrName>ppt_y</p:attrName>
                                        </p:attrNameLst>
                                      </p:cBhvr>
                                      <p:tavLst>
                                        <p:tav tm="0">
                                          <p:val>
                                            <p:strVal val="1+#ppt_h/2"/>
                                          </p:val>
                                        </p:tav>
                                        <p:tav tm="100000">
                                          <p:val>
                                            <p:strVal val="#ppt_y"/>
                                          </p:val>
                                        </p:tav>
                                      </p:tavLst>
                                    </p:anim>
                                  </p:childTnLst>
                                </p:cTn>
                              </p:par>
                              <p:par>
                                <p:cTn id="134" presetID="2" presetClass="entr" presetSubtype="4" decel="100000" fill="hold" grpId="0" nodeType="withEffect">
                                  <p:stCondLst>
                                    <p:cond delay="0"/>
                                  </p:stCondLst>
                                  <p:childTnLst>
                                    <p:set>
                                      <p:cBhvr>
                                        <p:cTn id="135" dur="1" fill="hold">
                                          <p:stCondLst>
                                            <p:cond delay="0"/>
                                          </p:stCondLst>
                                        </p:cTn>
                                        <p:tgtEl>
                                          <p:spTgt spid="1049272"/>
                                        </p:tgtEl>
                                        <p:attrNameLst>
                                          <p:attrName>style.visibility</p:attrName>
                                        </p:attrNameLst>
                                      </p:cBhvr>
                                      <p:to>
                                        <p:strVal val="visible"/>
                                      </p:to>
                                    </p:set>
                                    <p:anim calcmode="lin" valueType="num">
                                      <p:cBhvr additive="base">
                                        <p:cTn id="136" dur="500" fill="hold"/>
                                        <p:tgtEl>
                                          <p:spTgt spid="1049272"/>
                                        </p:tgtEl>
                                        <p:attrNameLst>
                                          <p:attrName>ppt_x</p:attrName>
                                        </p:attrNameLst>
                                      </p:cBhvr>
                                      <p:tavLst>
                                        <p:tav tm="0">
                                          <p:val>
                                            <p:strVal val="#ppt_x"/>
                                          </p:val>
                                        </p:tav>
                                        <p:tav tm="100000">
                                          <p:val>
                                            <p:strVal val="#ppt_x"/>
                                          </p:val>
                                        </p:tav>
                                      </p:tavLst>
                                    </p:anim>
                                    <p:anim calcmode="lin" valueType="num">
                                      <p:cBhvr additive="base">
                                        <p:cTn id="137" dur="500" fill="hold"/>
                                        <p:tgtEl>
                                          <p:spTgt spid="10492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50" grpId="0" animBg="1"/>
      <p:bldP spid="1049250" grpId="1" animBg="1"/>
      <p:bldP spid="1049251" grpId="0" animBg="1"/>
      <p:bldP spid="1049251" grpId="1" animBg="1"/>
      <p:bldP spid="1049252" grpId="0" animBg="1"/>
      <p:bldP spid="1049252" grpId="1" animBg="1"/>
      <p:bldP spid="1049253" grpId="0" animBg="1"/>
      <p:bldP spid="1049253" grpId="1" animBg="1"/>
      <p:bldP spid="1049254" grpId="0" animBg="1"/>
      <p:bldP spid="1049254" grpId="1" animBg="1"/>
      <p:bldP spid="1049255" grpId="0" animBg="1"/>
      <p:bldP spid="1049255" grpId="1" animBg="1"/>
      <p:bldP spid="1049256" grpId="0" animBg="1"/>
      <p:bldP spid="1049256" grpId="1" animBg="1"/>
      <p:bldP spid="1049257" grpId="0" animBg="1"/>
      <p:bldP spid="1049257" grpId="1" animBg="1"/>
      <p:bldP spid="1049258" grpId="0" animBg="1"/>
      <p:bldP spid="1049258" grpId="1" animBg="1"/>
      <p:bldP spid="1049262" grpId="0" build="p">
        <p:tmplLst>
          <p:tmpl lvl="1">
            <p:tnLst>
              <p:par>
                <p:cTn presetID="22" presetClass="entr" presetSubtype="8" fill="hold" nodeType="withEffect">
                  <p:stCondLst>
                    <p:cond delay="0"/>
                  </p:stCondLst>
                  <p:childTnLst>
                    <p:set>
                      <p:cBhvr>
                        <p:cTn dur="1" fill="hold">
                          <p:stCondLst>
                            <p:cond delay="0"/>
                          </p:stCondLst>
                        </p:cTn>
                        <p:tgtEl>
                          <p:spTgt spid="1049262"/>
                        </p:tgtEl>
                        <p:attrNameLst>
                          <p:attrName>style.visibility</p:attrName>
                        </p:attrNameLst>
                      </p:cBhvr>
                      <p:to>
                        <p:strVal val="visible"/>
                      </p:to>
                    </p:set>
                    <p:animEffect transition="in" filter="wipe(left)">
                      <p:cBhvr>
                        <p:cTn dur="500"/>
                        <p:tgtEl>
                          <p:spTgt spid="1049262"/>
                        </p:tgtEl>
                      </p:cBhvr>
                    </p:animEffect>
                  </p:childTnLst>
                </p:cTn>
              </p:par>
            </p:tnLst>
          </p:tmpl>
        </p:tmplLst>
      </p:bldP>
      <p:bldP spid="1049263" grpId="0" animBg="1"/>
      <p:bldP spid="1049264" grpId="0" build="p">
        <p:tmplLst>
          <p:tmpl lvl="1">
            <p:tnLst>
              <p:par>
                <p:cTn presetID="2" presetClass="entr" presetSubtype="4" decel="100000" fill="hold" nodeType="afterEffect">
                  <p:stCondLst>
                    <p:cond delay="0"/>
                  </p:stCondLst>
                  <p:childTnLst>
                    <p:set>
                      <p:cBhvr>
                        <p:cTn dur="1" fill="hold">
                          <p:stCondLst>
                            <p:cond delay="0"/>
                          </p:stCondLst>
                        </p:cTn>
                        <p:tgtEl>
                          <p:spTgt spid="1049264"/>
                        </p:tgtEl>
                        <p:attrNameLst>
                          <p:attrName>style.visibility</p:attrName>
                        </p:attrNameLst>
                      </p:cBhvr>
                      <p:to>
                        <p:strVal val="visible"/>
                      </p:to>
                    </p:set>
                    <p:anim calcmode="lin" valueType="num">
                      <p:cBhvr additive="base">
                        <p:cTn dur="500" fill="hold"/>
                        <p:tgtEl>
                          <p:spTgt spid="1049264"/>
                        </p:tgtEl>
                        <p:attrNameLst>
                          <p:attrName>ppt_x</p:attrName>
                        </p:attrNameLst>
                      </p:cBhvr>
                      <p:tavLst>
                        <p:tav tm="0">
                          <p:val>
                            <p:strVal val="#ppt_x"/>
                          </p:val>
                        </p:tav>
                        <p:tav tm="100000">
                          <p:val>
                            <p:strVal val="#ppt_x"/>
                          </p:val>
                        </p:tav>
                      </p:tavLst>
                    </p:anim>
                    <p:anim calcmode="lin" valueType="num">
                      <p:cBhvr additive="base">
                        <p:cTn dur="500" fill="hold"/>
                        <p:tgtEl>
                          <p:spTgt spid="1049264"/>
                        </p:tgtEl>
                        <p:attrNameLst>
                          <p:attrName>ppt_y</p:attrName>
                        </p:attrNameLst>
                      </p:cBhvr>
                      <p:tavLst>
                        <p:tav tm="0">
                          <p:val>
                            <p:strVal val="1+#ppt_h/2"/>
                          </p:val>
                        </p:tav>
                        <p:tav tm="100000">
                          <p:val>
                            <p:strVal val="#ppt_y"/>
                          </p:val>
                        </p:tav>
                      </p:tavLst>
                    </p:anim>
                  </p:childTnLst>
                </p:cTn>
              </p:par>
            </p:tnLst>
          </p:tmpl>
        </p:tmplLst>
      </p:bldP>
      <p:bldP spid="1049265" grpId="0" build="p">
        <p:tmplLst>
          <p:tmpl lvl="1">
            <p:tnLst>
              <p:par>
                <p:cTn presetID="2" presetClass="entr" presetSubtype="4" decel="100000" fill="hold" nodeType="withEffect">
                  <p:stCondLst>
                    <p:cond delay="0"/>
                  </p:stCondLst>
                  <p:childTnLst>
                    <p:set>
                      <p:cBhvr>
                        <p:cTn dur="1" fill="hold">
                          <p:stCondLst>
                            <p:cond delay="0"/>
                          </p:stCondLst>
                        </p:cTn>
                        <p:tgtEl>
                          <p:spTgt spid="1049265"/>
                        </p:tgtEl>
                        <p:attrNameLst>
                          <p:attrName>style.visibility</p:attrName>
                        </p:attrNameLst>
                      </p:cBhvr>
                      <p:to>
                        <p:strVal val="visible"/>
                      </p:to>
                    </p:set>
                    <p:anim calcmode="lin" valueType="num">
                      <p:cBhvr additive="base">
                        <p:cTn dur="500" fill="hold"/>
                        <p:tgtEl>
                          <p:spTgt spid="1049265"/>
                        </p:tgtEl>
                        <p:attrNameLst>
                          <p:attrName>ppt_x</p:attrName>
                        </p:attrNameLst>
                      </p:cBhvr>
                      <p:tavLst>
                        <p:tav tm="0">
                          <p:val>
                            <p:strVal val="#ppt_x"/>
                          </p:val>
                        </p:tav>
                        <p:tav tm="100000">
                          <p:val>
                            <p:strVal val="#ppt_x"/>
                          </p:val>
                        </p:tav>
                      </p:tavLst>
                    </p:anim>
                    <p:anim calcmode="lin" valueType="num">
                      <p:cBhvr additive="base">
                        <p:cTn dur="500" fill="hold"/>
                        <p:tgtEl>
                          <p:spTgt spid="1049265"/>
                        </p:tgtEl>
                        <p:attrNameLst>
                          <p:attrName>ppt_y</p:attrName>
                        </p:attrNameLst>
                      </p:cBhvr>
                      <p:tavLst>
                        <p:tav tm="0">
                          <p:val>
                            <p:strVal val="1+#ppt_h/2"/>
                          </p:val>
                        </p:tav>
                        <p:tav tm="100000">
                          <p:val>
                            <p:strVal val="#ppt_y"/>
                          </p:val>
                        </p:tav>
                      </p:tavLst>
                    </p:anim>
                  </p:childTnLst>
                </p:cTn>
              </p:par>
            </p:tnLst>
          </p:tmpl>
        </p:tmplLst>
      </p:bldP>
      <p:bldP spid="1049266" grpId="0" animBg="1"/>
      <p:bldP spid="1049267" grpId="0" build="p">
        <p:tmplLst>
          <p:tmpl lvl="1">
            <p:tnLst>
              <p:par>
                <p:cTn presetID="2" presetClass="entr" presetSubtype="4" decel="100000" fill="hold" nodeType="afterEffect">
                  <p:stCondLst>
                    <p:cond delay="0"/>
                  </p:stCondLst>
                  <p:childTnLst>
                    <p:set>
                      <p:cBhvr>
                        <p:cTn dur="1" fill="hold">
                          <p:stCondLst>
                            <p:cond delay="0"/>
                          </p:stCondLst>
                        </p:cTn>
                        <p:tgtEl>
                          <p:spTgt spid="1049267"/>
                        </p:tgtEl>
                        <p:attrNameLst>
                          <p:attrName>style.visibility</p:attrName>
                        </p:attrNameLst>
                      </p:cBhvr>
                      <p:to>
                        <p:strVal val="visible"/>
                      </p:to>
                    </p:set>
                    <p:anim calcmode="lin" valueType="num">
                      <p:cBhvr additive="base">
                        <p:cTn dur="500" fill="hold"/>
                        <p:tgtEl>
                          <p:spTgt spid="1049267"/>
                        </p:tgtEl>
                        <p:attrNameLst>
                          <p:attrName>ppt_x</p:attrName>
                        </p:attrNameLst>
                      </p:cBhvr>
                      <p:tavLst>
                        <p:tav tm="0">
                          <p:val>
                            <p:strVal val="#ppt_x"/>
                          </p:val>
                        </p:tav>
                        <p:tav tm="100000">
                          <p:val>
                            <p:strVal val="#ppt_x"/>
                          </p:val>
                        </p:tav>
                      </p:tavLst>
                    </p:anim>
                    <p:anim calcmode="lin" valueType="num">
                      <p:cBhvr additive="base">
                        <p:cTn dur="500" fill="hold"/>
                        <p:tgtEl>
                          <p:spTgt spid="1049267"/>
                        </p:tgtEl>
                        <p:attrNameLst>
                          <p:attrName>ppt_y</p:attrName>
                        </p:attrNameLst>
                      </p:cBhvr>
                      <p:tavLst>
                        <p:tav tm="0">
                          <p:val>
                            <p:strVal val="1+#ppt_h/2"/>
                          </p:val>
                        </p:tav>
                        <p:tav tm="100000">
                          <p:val>
                            <p:strVal val="#ppt_y"/>
                          </p:val>
                        </p:tav>
                      </p:tavLst>
                    </p:anim>
                  </p:childTnLst>
                </p:cTn>
              </p:par>
            </p:tnLst>
          </p:tmpl>
        </p:tmplLst>
      </p:bldP>
      <p:bldP spid="1049268" grpId="0" build="p">
        <p:tmplLst>
          <p:tmpl lvl="1">
            <p:tnLst>
              <p:par>
                <p:cTn presetID="2" presetClass="entr" presetSubtype="4" decel="100000" fill="hold" nodeType="withEffect">
                  <p:stCondLst>
                    <p:cond delay="0"/>
                  </p:stCondLst>
                  <p:childTnLst>
                    <p:set>
                      <p:cBhvr>
                        <p:cTn dur="1" fill="hold">
                          <p:stCondLst>
                            <p:cond delay="0"/>
                          </p:stCondLst>
                        </p:cTn>
                        <p:tgtEl>
                          <p:spTgt spid="1049268"/>
                        </p:tgtEl>
                        <p:attrNameLst>
                          <p:attrName>style.visibility</p:attrName>
                        </p:attrNameLst>
                      </p:cBhvr>
                      <p:to>
                        <p:strVal val="visible"/>
                      </p:to>
                    </p:set>
                    <p:anim calcmode="lin" valueType="num">
                      <p:cBhvr additive="base">
                        <p:cTn dur="500" fill="hold"/>
                        <p:tgtEl>
                          <p:spTgt spid="1049268"/>
                        </p:tgtEl>
                        <p:attrNameLst>
                          <p:attrName>ppt_x</p:attrName>
                        </p:attrNameLst>
                      </p:cBhvr>
                      <p:tavLst>
                        <p:tav tm="0">
                          <p:val>
                            <p:strVal val="#ppt_x"/>
                          </p:val>
                        </p:tav>
                        <p:tav tm="100000">
                          <p:val>
                            <p:strVal val="#ppt_x"/>
                          </p:val>
                        </p:tav>
                      </p:tavLst>
                    </p:anim>
                    <p:anim calcmode="lin" valueType="num">
                      <p:cBhvr additive="base">
                        <p:cTn dur="500" fill="hold"/>
                        <p:tgtEl>
                          <p:spTgt spid="1049268"/>
                        </p:tgtEl>
                        <p:attrNameLst>
                          <p:attrName>ppt_y</p:attrName>
                        </p:attrNameLst>
                      </p:cBhvr>
                      <p:tavLst>
                        <p:tav tm="0">
                          <p:val>
                            <p:strVal val="1+#ppt_h/2"/>
                          </p:val>
                        </p:tav>
                        <p:tav tm="100000">
                          <p:val>
                            <p:strVal val="#ppt_y"/>
                          </p:val>
                        </p:tav>
                      </p:tavLst>
                    </p:anim>
                  </p:childTnLst>
                </p:cTn>
              </p:par>
            </p:tnLst>
          </p:tmpl>
        </p:tmplLst>
      </p:bldP>
      <p:bldP spid="1049269" grpId="0" animBg="1"/>
      <p:bldP spid="1049270" grpId="0" build="p">
        <p:tmplLst>
          <p:tmpl lvl="1">
            <p:tnLst>
              <p:par>
                <p:cTn presetID="2" presetClass="entr" presetSubtype="4" decel="100000" fill="hold" nodeType="afterEffect">
                  <p:stCondLst>
                    <p:cond delay="0"/>
                  </p:stCondLst>
                  <p:childTnLst>
                    <p:set>
                      <p:cBhvr>
                        <p:cTn dur="1" fill="hold">
                          <p:stCondLst>
                            <p:cond delay="0"/>
                          </p:stCondLst>
                        </p:cTn>
                        <p:tgtEl>
                          <p:spTgt spid="1049270"/>
                        </p:tgtEl>
                        <p:attrNameLst>
                          <p:attrName>style.visibility</p:attrName>
                        </p:attrNameLst>
                      </p:cBhvr>
                      <p:to>
                        <p:strVal val="visible"/>
                      </p:to>
                    </p:set>
                    <p:anim calcmode="lin" valueType="num">
                      <p:cBhvr additive="base">
                        <p:cTn dur="500" fill="hold"/>
                        <p:tgtEl>
                          <p:spTgt spid="1049270"/>
                        </p:tgtEl>
                        <p:attrNameLst>
                          <p:attrName>ppt_x</p:attrName>
                        </p:attrNameLst>
                      </p:cBhvr>
                      <p:tavLst>
                        <p:tav tm="0">
                          <p:val>
                            <p:strVal val="#ppt_x"/>
                          </p:val>
                        </p:tav>
                        <p:tav tm="100000">
                          <p:val>
                            <p:strVal val="#ppt_x"/>
                          </p:val>
                        </p:tav>
                      </p:tavLst>
                    </p:anim>
                    <p:anim calcmode="lin" valueType="num">
                      <p:cBhvr additive="base">
                        <p:cTn dur="500" fill="hold"/>
                        <p:tgtEl>
                          <p:spTgt spid="1049270"/>
                        </p:tgtEl>
                        <p:attrNameLst>
                          <p:attrName>ppt_y</p:attrName>
                        </p:attrNameLst>
                      </p:cBhvr>
                      <p:tavLst>
                        <p:tav tm="0">
                          <p:val>
                            <p:strVal val="1+#ppt_h/2"/>
                          </p:val>
                        </p:tav>
                        <p:tav tm="100000">
                          <p:val>
                            <p:strVal val="#ppt_y"/>
                          </p:val>
                        </p:tav>
                      </p:tavLst>
                    </p:anim>
                  </p:childTnLst>
                </p:cTn>
              </p:par>
            </p:tnLst>
          </p:tmpl>
        </p:tmplLst>
      </p:bldP>
      <p:bldP spid="1049271" grpId="0" build="p">
        <p:tmplLst>
          <p:tmpl lvl="1">
            <p:tnLst>
              <p:par>
                <p:cTn presetID="2" presetClass="entr" presetSubtype="4" decel="100000" fill="hold" nodeType="withEffect">
                  <p:stCondLst>
                    <p:cond delay="0"/>
                  </p:stCondLst>
                  <p:childTnLst>
                    <p:set>
                      <p:cBhvr>
                        <p:cTn dur="1" fill="hold">
                          <p:stCondLst>
                            <p:cond delay="0"/>
                          </p:stCondLst>
                        </p:cTn>
                        <p:tgtEl>
                          <p:spTgt spid="1049271"/>
                        </p:tgtEl>
                        <p:attrNameLst>
                          <p:attrName>style.visibility</p:attrName>
                        </p:attrNameLst>
                      </p:cBhvr>
                      <p:to>
                        <p:strVal val="visible"/>
                      </p:to>
                    </p:set>
                    <p:anim calcmode="lin" valueType="num">
                      <p:cBhvr additive="base">
                        <p:cTn dur="500" fill="hold"/>
                        <p:tgtEl>
                          <p:spTgt spid="1049271"/>
                        </p:tgtEl>
                        <p:attrNameLst>
                          <p:attrName>ppt_x</p:attrName>
                        </p:attrNameLst>
                      </p:cBhvr>
                      <p:tavLst>
                        <p:tav tm="0">
                          <p:val>
                            <p:strVal val="#ppt_x"/>
                          </p:val>
                        </p:tav>
                        <p:tav tm="100000">
                          <p:val>
                            <p:strVal val="#ppt_x"/>
                          </p:val>
                        </p:tav>
                      </p:tavLst>
                    </p:anim>
                    <p:anim calcmode="lin" valueType="num">
                      <p:cBhvr additive="base">
                        <p:cTn dur="500" fill="hold"/>
                        <p:tgtEl>
                          <p:spTgt spid="1049271"/>
                        </p:tgtEl>
                        <p:attrNameLst>
                          <p:attrName>ppt_y</p:attrName>
                        </p:attrNameLst>
                      </p:cBhvr>
                      <p:tavLst>
                        <p:tav tm="0">
                          <p:val>
                            <p:strVal val="1+#ppt_h/2"/>
                          </p:val>
                        </p:tav>
                        <p:tav tm="100000">
                          <p:val>
                            <p:strVal val="#ppt_y"/>
                          </p:val>
                        </p:tav>
                      </p:tavLst>
                    </p:anim>
                  </p:childTnLst>
                </p:cTn>
              </p:par>
            </p:tnLst>
          </p:tmpl>
        </p:tmplLst>
      </p:bldP>
      <p:bldP spid="1049272" grpId="0" animBg="1"/>
      <p:bldP spid="1049273" grpId="0" build="p">
        <p:tmplLst>
          <p:tmpl lvl="1">
            <p:tnLst>
              <p:par>
                <p:cTn presetID="10" presetClass="entr" presetSubtype="0" fill="hold" nodeType="withEffect">
                  <p:stCondLst>
                    <p:cond delay="200"/>
                  </p:stCondLst>
                  <p:childTnLst>
                    <p:set>
                      <p:cBhvr>
                        <p:cTn dur="1" fill="hold">
                          <p:stCondLst>
                            <p:cond delay="0"/>
                          </p:stCondLst>
                        </p:cTn>
                        <p:tgtEl>
                          <p:spTgt spid="1049273"/>
                        </p:tgtEl>
                        <p:attrNameLst>
                          <p:attrName>style.visibility</p:attrName>
                        </p:attrNameLst>
                      </p:cBhvr>
                      <p:to>
                        <p:strVal val="visible"/>
                      </p:to>
                    </p:set>
                    <p:animEffect transition="in" filter="fade">
                      <p:cBhvr>
                        <p:cTn dur="750"/>
                        <p:tgtEl>
                          <p:spTgt spid="1049273"/>
                        </p:tgtEl>
                      </p:cBhvr>
                    </p:animEffect>
                  </p:childTnLst>
                </p:cTn>
              </p:par>
            </p:tnLst>
          </p:tmpl>
        </p:tmplLst>
      </p:bldP>
      <p:bldP spid="1049273" grpId="1" build="p">
        <p:tmplLst>
          <p:tmpl lvl="1">
            <p:tnLst>
              <p:par>
                <p:cTn presetID="2" presetClass="entr" presetSubtype="1" decel="100000" fill="hold" nodeType="withEffect">
                  <p:stCondLst>
                    <p:cond delay="200"/>
                  </p:stCondLst>
                  <p:childTnLst>
                    <p:set>
                      <p:cBhvr>
                        <p:cTn dur="1" fill="hold">
                          <p:stCondLst>
                            <p:cond delay="0"/>
                          </p:stCondLst>
                        </p:cTn>
                        <p:tgtEl>
                          <p:spTgt spid="1049273"/>
                        </p:tgtEl>
                        <p:attrNameLst>
                          <p:attrName>style.visibility</p:attrName>
                        </p:attrNameLst>
                      </p:cBhvr>
                      <p:to>
                        <p:strVal val="visible"/>
                      </p:to>
                    </p:set>
                    <p:anim calcmode="lin" valueType="num">
                      <p:cBhvr additive="base">
                        <p:cTn dur="750" fill="hold"/>
                        <p:tgtEl>
                          <p:spTgt spid="1049273"/>
                        </p:tgtEl>
                        <p:attrNameLst>
                          <p:attrName>ppt_x</p:attrName>
                        </p:attrNameLst>
                      </p:cBhvr>
                      <p:tavLst>
                        <p:tav tm="0">
                          <p:val>
                            <p:strVal val="#ppt_x"/>
                          </p:val>
                        </p:tav>
                        <p:tav tm="100000">
                          <p:val>
                            <p:strVal val="#ppt_x"/>
                          </p:val>
                        </p:tav>
                      </p:tavLst>
                    </p:anim>
                    <p:anim calcmode="lin" valueType="num">
                      <p:cBhvr additive="base">
                        <p:cTn dur="750" fill="hold"/>
                        <p:tgtEl>
                          <p:spTgt spid="1049273"/>
                        </p:tgtEl>
                        <p:attrNameLst>
                          <p:attrName>ppt_y</p:attrName>
                        </p:attrNameLst>
                      </p:cBhvr>
                      <p:tavLst>
                        <p:tav tm="0">
                          <p:val>
                            <p:strVal val="0-#ppt_h/2"/>
                          </p:val>
                        </p:tav>
                        <p:tav tm="100000">
                          <p:val>
                            <p:strVal val="#ppt_y"/>
                          </p:val>
                        </p:tav>
                      </p:tavLst>
                    </p:anim>
                  </p:childTnLst>
                </p:cTn>
              </p:par>
            </p:tnLst>
          </p:tmpl>
        </p:tmplLst>
      </p:bldP>
      <p:bldP spid="1049274" grpId="0" build="p">
        <p:tmplLst>
          <p:tmpl lvl="1">
            <p:tnLst>
              <p:par>
                <p:cTn presetID="10" presetClass="entr" presetSubtype="0" fill="hold" nodeType="withEffect">
                  <p:stCondLst>
                    <p:cond delay="200"/>
                  </p:stCondLst>
                  <p:childTnLst>
                    <p:set>
                      <p:cBhvr>
                        <p:cTn dur="1" fill="hold">
                          <p:stCondLst>
                            <p:cond delay="0"/>
                          </p:stCondLst>
                        </p:cTn>
                        <p:tgtEl>
                          <p:spTgt spid="1049274"/>
                        </p:tgtEl>
                        <p:attrNameLst>
                          <p:attrName>style.visibility</p:attrName>
                        </p:attrNameLst>
                      </p:cBhvr>
                      <p:to>
                        <p:strVal val="visible"/>
                      </p:to>
                    </p:set>
                    <p:animEffect transition="in" filter="fade">
                      <p:cBhvr>
                        <p:cTn dur="750"/>
                        <p:tgtEl>
                          <p:spTgt spid="1049274"/>
                        </p:tgtEl>
                      </p:cBhvr>
                    </p:animEffect>
                  </p:childTnLst>
                </p:cTn>
              </p:par>
            </p:tnLst>
          </p:tmpl>
        </p:tmplLst>
      </p:bldP>
      <p:bldP spid="1049274" grpId="1" build="p">
        <p:tmplLst>
          <p:tmpl lvl="1">
            <p:tnLst>
              <p:par>
                <p:cTn presetID="2" presetClass="entr" presetSubtype="1" decel="100000" fill="hold" nodeType="withEffect">
                  <p:stCondLst>
                    <p:cond delay="200"/>
                  </p:stCondLst>
                  <p:childTnLst>
                    <p:set>
                      <p:cBhvr>
                        <p:cTn dur="1" fill="hold">
                          <p:stCondLst>
                            <p:cond delay="0"/>
                          </p:stCondLst>
                        </p:cTn>
                        <p:tgtEl>
                          <p:spTgt spid="1049274"/>
                        </p:tgtEl>
                        <p:attrNameLst>
                          <p:attrName>style.visibility</p:attrName>
                        </p:attrNameLst>
                      </p:cBhvr>
                      <p:to>
                        <p:strVal val="visible"/>
                      </p:to>
                    </p:set>
                    <p:anim calcmode="lin" valueType="num">
                      <p:cBhvr additive="base">
                        <p:cTn dur="750" fill="hold"/>
                        <p:tgtEl>
                          <p:spTgt spid="1049274"/>
                        </p:tgtEl>
                        <p:attrNameLst>
                          <p:attrName>ppt_x</p:attrName>
                        </p:attrNameLst>
                      </p:cBhvr>
                      <p:tavLst>
                        <p:tav tm="0">
                          <p:val>
                            <p:strVal val="#ppt_x"/>
                          </p:val>
                        </p:tav>
                        <p:tav tm="100000">
                          <p:val>
                            <p:strVal val="#ppt_x"/>
                          </p:val>
                        </p:tav>
                      </p:tavLst>
                    </p:anim>
                    <p:anim calcmode="lin" valueType="num">
                      <p:cBhvr additive="base">
                        <p:cTn dur="750" fill="hold"/>
                        <p:tgtEl>
                          <p:spTgt spid="1049274"/>
                        </p:tgtEl>
                        <p:attrNameLst>
                          <p:attrName>ppt_y</p:attrName>
                        </p:attrNameLst>
                      </p:cBhvr>
                      <p:tavLst>
                        <p:tav tm="0">
                          <p:val>
                            <p:strVal val="0-#ppt_h/2"/>
                          </p:val>
                        </p:tav>
                        <p:tav tm="100000">
                          <p:val>
                            <p:strVal val="#ppt_y"/>
                          </p:val>
                        </p:tav>
                      </p:tavLst>
                    </p:anim>
                  </p:childTnLst>
                </p:cTn>
              </p:par>
            </p:tnLst>
          </p:tmpl>
        </p:tmplLst>
      </p:bldP>
      <p:bldP spid="1049275" grpId="0" build="p">
        <p:tmplLst>
          <p:tmpl lvl="1">
            <p:tnLst>
              <p:par>
                <p:cTn presetID="10" presetClass="entr" presetSubtype="0" fill="hold" nodeType="withEffect">
                  <p:stCondLst>
                    <p:cond delay="200"/>
                  </p:stCondLst>
                  <p:childTnLst>
                    <p:set>
                      <p:cBhvr>
                        <p:cTn dur="1" fill="hold">
                          <p:stCondLst>
                            <p:cond delay="0"/>
                          </p:stCondLst>
                        </p:cTn>
                        <p:tgtEl>
                          <p:spTgt spid="1049275"/>
                        </p:tgtEl>
                        <p:attrNameLst>
                          <p:attrName>style.visibility</p:attrName>
                        </p:attrNameLst>
                      </p:cBhvr>
                      <p:to>
                        <p:strVal val="visible"/>
                      </p:to>
                    </p:set>
                    <p:animEffect transition="in" filter="fade">
                      <p:cBhvr>
                        <p:cTn dur="750"/>
                        <p:tgtEl>
                          <p:spTgt spid="1049275"/>
                        </p:tgtEl>
                      </p:cBhvr>
                    </p:animEffect>
                  </p:childTnLst>
                </p:cTn>
              </p:par>
            </p:tnLst>
          </p:tmpl>
        </p:tmplLst>
      </p:bldP>
      <p:bldP spid="1049275" grpId="1" build="p">
        <p:tmplLst>
          <p:tmpl lvl="1">
            <p:tnLst>
              <p:par>
                <p:cTn presetID="2" presetClass="entr" presetSubtype="1" decel="100000" fill="hold" nodeType="withEffect">
                  <p:stCondLst>
                    <p:cond delay="200"/>
                  </p:stCondLst>
                  <p:childTnLst>
                    <p:set>
                      <p:cBhvr>
                        <p:cTn dur="1" fill="hold">
                          <p:stCondLst>
                            <p:cond delay="0"/>
                          </p:stCondLst>
                        </p:cTn>
                        <p:tgtEl>
                          <p:spTgt spid="1049275"/>
                        </p:tgtEl>
                        <p:attrNameLst>
                          <p:attrName>style.visibility</p:attrName>
                        </p:attrNameLst>
                      </p:cBhvr>
                      <p:to>
                        <p:strVal val="visible"/>
                      </p:to>
                    </p:set>
                    <p:anim calcmode="lin" valueType="num">
                      <p:cBhvr additive="base">
                        <p:cTn dur="750" fill="hold"/>
                        <p:tgtEl>
                          <p:spTgt spid="1049275"/>
                        </p:tgtEl>
                        <p:attrNameLst>
                          <p:attrName>ppt_x</p:attrName>
                        </p:attrNameLst>
                      </p:cBhvr>
                      <p:tavLst>
                        <p:tav tm="0">
                          <p:val>
                            <p:strVal val="#ppt_x"/>
                          </p:val>
                        </p:tav>
                        <p:tav tm="100000">
                          <p:val>
                            <p:strVal val="#ppt_x"/>
                          </p:val>
                        </p:tav>
                      </p:tavLst>
                    </p:anim>
                    <p:anim calcmode="lin" valueType="num">
                      <p:cBhvr additive="base">
                        <p:cTn dur="750" fill="hold"/>
                        <p:tgtEl>
                          <p:spTgt spid="1049275"/>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conic List">
    <p:spTree>
      <p:nvGrpSpPr>
        <p:cNvPr id="1" name=""/>
        <p:cNvGrpSpPr/>
        <p:nvPr/>
      </p:nvGrpSpPr>
      <p:grpSpPr>
        <a:xfrm>
          <a:off x="0" y="0"/>
          <a:ext cx="0" cy="0"/>
          <a:chOff x="0" y="0"/>
          <a:chExt cx="0" cy="0"/>
        </a:xfrm>
      </p:grpSpPr>
      <p:sp>
        <p:nvSpPr>
          <p:cNvPr id="1049384" name="円/楕円 18"/>
          <p:cNvSpPr/>
          <p:nvPr userDrawn="1"/>
        </p:nvSpPr>
        <p:spPr>
          <a:xfrm>
            <a:off x="574254" y="2479204"/>
            <a:ext cx="1183534" cy="11835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385"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1049386"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1049387"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1049388" name="テキスト プレースホルダー 6"/>
          <p:cNvSpPr>
            <a:spLocks noGrp="1"/>
          </p:cNvSpPr>
          <p:nvPr userDrawn="1">
            <p:ph type="body" sz="quarter" idx="13" hasCustomPrompt="1"/>
          </p:nvPr>
        </p:nvSpPr>
        <p:spPr>
          <a:xfrm>
            <a:off x="3166542" y="1543100"/>
            <a:ext cx="14329592" cy="504056"/>
          </a:xfrm>
        </p:spPr>
        <p:txBody>
          <a:bodyPr/>
          <a:lstStyle>
            <a:lvl1pPr>
              <a:defRPr kumimoji="1" lang="en-US" altLang="ja-JP" sz="2400" i="1" kern="1200" baseline="0" dirty="0" smtClean="0">
                <a:solidFill>
                  <a:schemeClr val="tx1">
                    <a:lumMod val="50000"/>
                    <a:lumOff val="50000"/>
                  </a:schemeClr>
                </a:solidFill>
                <a:latin typeface="+mn-lt"/>
                <a:ea typeface="+mn-ea"/>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049389"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390" name="図プレースホルダー 12"/>
          <p:cNvSpPr>
            <a:spLocks noGrp="1"/>
          </p:cNvSpPr>
          <p:nvPr userDrawn="1">
            <p:ph type="pic" sz="quarter" idx="20" hasCustomPrompt="1"/>
          </p:nvPr>
        </p:nvSpPr>
        <p:spPr>
          <a:xfrm>
            <a:off x="889851" y="2794801"/>
            <a:ext cx="552341" cy="552341"/>
          </a:xfrm>
        </p:spPr>
        <p:txBody>
          <a:bodyPr>
            <a:normAutofit/>
          </a:bodyPr>
          <a:lstStyle>
            <a:lvl1pPr>
              <a:defRPr sz="1600"/>
            </a:lvl1pPr>
          </a:lstStyle>
          <a:p>
            <a:r>
              <a:rPr kumimoji="1" lang="en-US" altLang="ja-JP" dirty="0"/>
              <a:t> </a:t>
            </a:r>
            <a:endParaRPr kumimoji="1" lang="ja-JP" altLang="en-US" dirty="0"/>
          </a:p>
        </p:txBody>
      </p:sp>
      <p:sp>
        <p:nvSpPr>
          <p:cNvPr id="1049391" name="テキスト プレースホルダー 6"/>
          <p:cNvSpPr>
            <a:spLocks noGrp="1"/>
          </p:cNvSpPr>
          <p:nvPr>
            <p:ph type="body" sz="quarter" idx="21" hasCustomPrompt="1"/>
          </p:nvPr>
        </p:nvSpPr>
        <p:spPr>
          <a:xfrm>
            <a:off x="1807154" y="2724362"/>
            <a:ext cx="4270738"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049392" name="テキスト プレースホルダー 6"/>
          <p:cNvSpPr>
            <a:spLocks noGrp="1"/>
          </p:cNvSpPr>
          <p:nvPr>
            <p:ph type="body" sz="quarter" idx="24" hasCustomPrompt="1"/>
          </p:nvPr>
        </p:nvSpPr>
        <p:spPr>
          <a:xfrm>
            <a:off x="1833637"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9393" name="正方形/長方形 29"/>
          <p:cNvSpPr/>
          <p:nvPr userDrawn="1"/>
        </p:nvSpPr>
        <p:spPr>
          <a:xfrm>
            <a:off x="1977653" y="351645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394" name="円/楕円 30"/>
          <p:cNvSpPr/>
          <p:nvPr userDrawn="1"/>
        </p:nvSpPr>
        <p:spPr>
          <a:xfrm>
            <a:off x="6319867" y="2479204"/>
            <a:ext cx="1183534" cy="11835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395" name="図プレースホルダー 12"/>
          <p:cNvSpPr>
            <a:spLocks noGrp="1"/>
          </p:cNvSpPr>
          <p:nvPr>
            <p:ph type="pic" sz="quarter" idx="25" hasCustomPrompt="1"/>
          </p:nvPr>
        </p:nvSpPr>
        <p:spPr>
          <a:xfrm>
            <a:off x="6635464" y="2794801"/>
            <a:ext cx="552341" cy="552341"/>
          </a:xfrm>
        </p:spPr>
        <p:txBody>
          <a:bodyPr>
            <a:normAutofit/>
          </a:bodyPr>
          <a:lstStyle>
            <a:lvl1pPr>
              <a:defRPr sz="1600"/>
            </a:lvl1pPr>
          </a:lstStyle>
          <a:p>
            <a:r>
              <a:rPr kumimoji="1" lang="en-US" altLang="ja-JP" dirty="0"/>
              <a:t> </a:t>
            </a:r>
            <a:endParaRPr kumimoji="1" lang="ja-JP" altLang="en-US" dirty="0"/>
          </a:p>
        </p:txBody>
      </p:sp>
      <p:sp>
        <p:nvSpPr>
          <p:cNvPr id="1049396" name="テキスト プレースホルダー 6"/>
          <p:cNvSpPr>
            <a:spLocks noGrp="1"/>
          </p:cNvSpPr>
          <p:nvPr>
            <p:ph type="body" sz="quarter" idx="26" hasCustomPrompt="1"/>
          </p:nvPr>
        </p:nvSpPr>
        <p:spPr>
          <a:xfrm>
            <a:off x="7552767" y="2724362"/>
            <a:ext cx="4270738"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049397" name="テキスト プレースホルダー 6"/>
          <p:cNvSpPr>
            <a:spLocks noGrp="1"/>
          </p:cNvSpPr>
          <p:nvPr>
            <p:ph type="body" sz="quarter" idx="27" hasCustomPrompt="1"/>
          </p:nvPr>
        </p:nvSpPr>
        <p:spPr>
          <a:xfrm>
            <a:off x="7579250"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9398" name="正方形/長方形 43"/>
          <p:cNvSpPr/>
          <p:nvPr userDrawn="1"/>
        </p:nvSpPr>
        <p:spPr>
          <a:xfrm>
            <a:off x="7723266" y="3516450"/>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399" name="円/楕円 44"/>
          <p:cNvSpPr/>
          <p:nvPr userDrawn="1"/>
        </p:nvSpPr>
        <p:spPr>
          <a:xfrm>
            <a:off x="12060287" y="2479204"/>
            <a:ext cx="1183534" cy="11835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400" name="図プレースホルダー 12"/>
          <p:cNvSpPr>
            <a:spLocks noGrp="1"/>
          </p:cNvSpPr>
          <p:nvPr>
            <p:ph type="pic" sz="quarter" idx="28" hasCustomPrompt="1"/>
          </p:nvPr>
        </p:nvSpPr>
        <p:spPr>
          <a:xfrm>
            <a:off x="12375884" y="2794801"/>
            <a:ext cx="552341" cy="552341"/>
          </a:xfrm>
        </p:spPr>
        <p:txBody>
          <a:bodyPr>
            <a:normAutofit/>
          </a:bodyPr>
          <a:lstStyle>
            <a:lvl1pPr>
              <a:defRPr sz="1600"/>
            </a:lvl1pPr>
          </a:lstStyle>
          <a:p>
            <a:r>
              <a:rPr kumimoji="1" lang="en-US" altLang="ja-JP" dirty="0"/>
              <a:t> </a:t>
            </a:r>
            <a:endParaRPr kumimoji="1" lang="ja-JP" altLang="en-US" dirty="0"/>
          </a:p>
        </p:txBody>
      </p:sp>
      <p:sp>
        <p:nvSpPr>
          <p:cNvPr id="1049401" name="テキスト プレースホルダー 6"/>
          <p:cNvSpPr>
            <a:spLocks noGrp="1"/>
          </p:cNvSpPr>
          <p:nvPr>
            <p:ph type="body" sz="quarter" idx="29" hasCustomPrompt="1"/>
          </p:nvPr>
        </p:nvSpPr>
        <p:spPr>
          <a:xfrm>
            <a:off x="13293187" y="2724362"/>
            <a:ext cx="4270738" cy="720080"/>
          </a:xfrm>
        </p:spPr>
        <p:txBody>
          <a:bodyPr anchor="t">
            <a:noAutofit/>
          </a:bodyPr>
          <a:lstStyle>
            <a:lvl1pPr algn="l">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049402" name="テキスト プレースホルダー 6"/>
          <p:cNvSpPr>
            <a:spLocks noGrp="1"/>
          </p:cNvSpPr>
          <p:nvPr>
            <p:ph type="body" sz="quarter" idx="30" hasCustomPrompt="1"/>
          </p:nvPr>
        </p:nvSpPr>
        <p:spPr>
          <a:xfrm>
            <a:off x="13319670"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9403" name="正方形/長方形 48"/>
          <p:cNvSpPr/>
          <p:nvPr userDrawn="1"/>
        </p:nvSpPr>
        <p:spPr>
          <a:xfrm>
            <a:off x="13463686" y="3516450"/>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404" name="円/楕円 49"/>
          <p:cNvSpPr/>
          <p:nvPr userDrawn="1"/>
        </p:nvSpPr>
        <p:spPr>
          <a:xfrm>
            <a:off x="586116" y="5727948"/>
            <a:ext cx="1183534" cy="11835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405" name="図プレースホルダー 12"/>
          <p:cNvSpPr>
            <a:spLocks noGrp="1"/>
          </p:cNvSpPr>
          <p:nvPr>
            <p:ph type="pic" sz="quarter" idx="31" hasCustomPrompt="1"/>
          </p:nvPr>
        </p:nvSpPr>
        <p:spPr>
          <a:xfrm>
            <a:off x="901713" y="6043545"/>
            <a:ext cx="552341" cy="552341"/>
          </a:xfrm>
        </p:spPr>
        <p:txBody>
          <a:bodyPr>
            <a:normAutofit/>
          </a:bodyPr>
          <a:lstStyle>
            <a:lvl1pPr>
              <a:defRPr sz="1600"/>
            </a:lvl1pPr>
          </a:lstStyle>
          <a:p>
            <a:r>
              <a:rPr kumimoji="1" lang="en-US" altLang="ja-JP" dirty="0"/>
              <a:t> </a:t>
            </a:r>
            <a:endParaRPr kumimoji="1" lang="ja-JP" altLang="en-US" dirty="0"/>
          </a:p>
        </p:txBody>
      </p:sp>
      <p:sp>
        <p:nvSpPr>
          <p:cNvPr id="1049406" name="テキスト プレースホルダー 6"/>
          <p:cNvSpPr>
            <a:spLocks noGrp="1"/>
          </p:cNvSpPr>
          <p:nvPr>
            <p:ph type="body" sz="quarter" idx="32" hasCustomPrompt="1"/>
          </p:nvPr>
        </p:nvSpPr>
        <p:spPr>
          <a:xfrm>
            <a:off x="1819016" y="5973106"/>
            <a:ext cx="4270738" cy="720080"/>
          </a:xfrm>
        </p:spPr>
        <p:txBody>
          <a:bodyPr anchor="t">
            <a:noAutofit/>
          </a:bodyPr>
          <a:lstStyle>
            <a:lvl1pPr algn="l">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1049407" name="テキスト プレースホルダー 6"/>
          <p:cNvSpPr>
            <a:spLocks noGrp="1"/>
          </p:cNvSpPr>
          <p:nvPr>
            <p:ph type="body" sz="quarter" idx="33" hasCustomPrompt="1"/>
          </p:nvPr>
        </p:nvSpPr>
        <p:spPr>
          <a:xfrm>
            <a:off x="1845499"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9408" name="正方形/長方形 53"/>
          <p:cNvSpPr/>
          <p:nvPr userDrawn="1"/>
        </p:nvSpPr>
        <p:spPr>
          <a:xfrm>
            <a:off x="1989515" y="676519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409" name="円/楕円 54"/>
          <p:cNvSpPr/>
          <p:nvPr userDrawn="1"/>
        </p:nvSpPr>
        <p:spPr>
          <a:xfrm>
            <a:off x="6331729" y="5727948"/>
            <a:ext cx="1183534" cy="11835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410" name="図プレースホルダー 12"/>
          <p:cNvSpPr>
            <a:spLocks noGrp="1"/>
          </p:cNvSpPr>
          <p:nvPr>
            <p:ph type="pic" sz="quarter" idx="34" hasCustomPrompt="1"/>
          </p:nvPr>
        </p:nvSpPr>
        <p:spPr>
          <a:xfrm>
            <a:off x="6647326" y="6043545"/>
            <a:ext cx="552341" cy="552341"/>
          </a:xfrm>
        </p:spPr>
        <p:txBody>
          <a:bodyPr>
            <a:normAutofit/>
          </a:bodyPr>
          <a:lstStyle>
            <a:lvl1pPr>
              <a:defRPr sz="1600"/>
            </a:lvl1pPr>
          </a:lstStyle>
          <a:p>
            <a:r>
              <a:rPr kumimoji="1" lang="en-US" altLang="ja-JP" dirty="0"/>
              <a:t> </a:t>
            </a:r>
            <a:endParaRPr kumimoji="1" lang="ja-JP" altLang="en-US" dirty="0"/>
          </a:p>
        </p:txBody>
      </p:sp>
      <p:sp>
        <p:nvSpPr>
          <p:cNvPr id="1049411" name="テキスト プレースホルダー 6"/>
          <p:cNvSpPr>
            <a:spLocks noGrp="1"/>
          </p:cNvSpPr>
          <p:nvPr>
            <p:ph type="body" sz="quarter" idx="35" hasCustomPrompt="1"/>
          </p:nvPr>
        </p:nvSpPr>
        <p:spPr>
          <a:xfrm>
            <a:off x="7564629" y="5973106"/>
            <a:ext cx="4270738" cy="720080"/>
          </a:xfrm>
        </p:spPr>
        <p:txBody>
          <a:bodyPr anchor="t">
            <a:noAutofit/>
          </a:bodyPr>
          <a:lstStyle>
            <a:lvl1pPr algn="l">
              <a:defRPr sz="32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1049412" name="テキスト プレースホルダー 6"/>
          <p:cNvSpPr>
            <a:spLocks noGrp="1"/>
          </p:cNvSpPr>
          <p:nvPr>
            <p:ph type="body" sz="quarter" idx="36" hasCustomPrompt="1"/>
          </p:nvPr>
        </p:nvSpPr>
        <p:spPr>
          <a:xfrm>
            <a:off x="7591112"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9413" name="正方形/長方形 58"/>
          <p:cNvSpPr/>
          <p:nvPr userDrawn="1"/>
        </p:nvSpPr>
        <p:spPr>
          <a:xfrm>
            <a:off x="7735128" y="6765194"/>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414" name="円/楕円 59"/>
          <p:cNvSpPr/>
          <p:nvPr userDrawn="1"/>
        </p:nvSpPr>
        <p:spPr>
          <a:xfrm>
            <a:off x="12072149" y="5727948"/>
            <a:ext cx="1183534" cy="118353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415" name="図プレースホルダー 12"/>
          <p:cNvSpPr>
            <a:spLocks noGrp="1"/>
          </p:cNvSpPr>
          <p:nvPr>
            <p:ph type="pic" sz="quarter" idx="37" hasCustomPrompt="1"/>
          </p:nvPr>
        </p:nvSpPr>
        <p:spPr>
          <a:xfrm>
            <a:off x="12387746" y="6043545"/>
            <a:ext cx="552341" cy="552341"/>
          </a:xfrm>
        </p:spPr>
        <p:txBody>
          <a:bodyPr>
            <a:normAutofit/>
          </a:bodyPr>
          <a:lstStyle>
            <a:lvl1pPr>
              <a:defRPr sz="1600"/>
            </a:lvl1pPr>
          </a:lstStyle>
          <a:p>
            <a:r>
              <a:rPr kumimoji="1" lang="en-US" altLang="ja-JP" dirty="0"/>
              <a:t> </a:t>
            </a:r>
            <a:endParaRPr kumimoji="1" lang="ja-JP" altLang="en-US" dirty="0"/>
          </a:p>
        </p:txBody>
      </p:sp>
      <p:sp>
        <p:nvSpPr>
          <p:cNvPr id="1049416" name="テキスト プレースホルダー 6"/>
          <p:cNvSpPr>
            <a:spLocks noGrp="1"/>
          </p:cNvSpPr>
          <p:nvPr>
            <p:ph type="body" sz="quarter" idx="38" hasCustomPrompt="1"/>
          </p:nvPr>
        </p:nvSpPr>
        <p:spPr>
          <a:xfrm>
            <a:off x="13305049" y="5973106"/>
            <a:ext cx="4270738" cy="720080"/>
          </a:xfrm>
        </p:spPr>
        <p:txBody>
          <a:bodyPr anchor="t">
            <a:noAutofit/>
          </a:bodyPr>
          <a:lstStyle>
            <a:lvl1pPr algn="l">
              <a:defRPr sz="32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1049417" name="テキスト プレースホルダー 6"/>
          <p:cNvSpPr>
            <a:spLocks noGrp="1"/>
          </p:cNvSpPr>
          <p:nvPr>
            <p:ph type="body" sz="quarter" idx="39" hasCustomPrompt="1"/>
          </p:nvPr>
        </p:nvSpPr>
        <p:spPr>
          <a:xfrm>
            <a:off x="13331532"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9418" name="正方形/長方形 63"/>
          <p:cNvSpPr/>
          <p:nvPr userDrawn="1"/>
        </p:nvSpPr>
        <p:spPr>
          <a:xfrm>
            <a:off x="13475548" y="6765194"/>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049389"/>
                                        </p:tgtEl>
                                        <p:attrNameLst>
                                          <p:attrName>style.visibility</p:attrName>
                                        </p:attrNameLst>
                                      </p:cBhvr>
                                      <p:to>
                                        <p:strVal val="visible"/>
                                      </p:to>
                                    </p:set>
                                    <p:anim calcmode="lin" valueType="num">
                                      <p:cBhvr additive="base">
                                        <p:cTn id="7" dur="500" fill="hold"/>
                                        <p:tgtEl>
                                          <p:spTgt spid="1049389"/>
                                        </p:tgtEl>
                                        <p:attrNameLst>
                                          <p:attrName>ppt_x</p:attrName>
                                        </p:attrNameLst>
                                      </p:cBhvr>
                                      <p:tavLst>
                                        <p:tav tm="0">
                                          <p:val>
                                            <p:strVal val="1+#ppt_w/2"/>
                                          </p:val>
                                        </p:tav>
                                        <p:tav tm="100000">
                                          <p:val>
                                            <p:strVal val="#ppt_x"/>
                                          </p:val>
                                        </p:tav>
                                      </p:tavLst>
                                    </p:anim>
                                    <p:anim calcmode="lin" valueType="num">
                                      <p:cBhvr additive="base">
                                        <p:cTn id="8" dur="500" fill="hold"/>
                                        <p:tgtEl>
                                          <p:spTgt spid="1049389"/>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049388">
                                            <p:txEl>
                                              <p:pRg st="0" end="0"/>
                                            </p:txEl>
                                          </p:spTgt>
                                        </p:tgtEl>
                                        <p:attrNameLst>
                                          <p:attrName>style.visibility</p:attrName>
                                        </p:attrNameLst>
                                      </p:cBhvr>
                                      <p:to>
                                        <p:strVal val="visible"/>
                                      </p:to>
                                    </p:set>
                                    <p:animEffect transition="in" filter="wipe(left)">
                                      <p:cBhvr>
                                        <p:cTn id="11" dur="500"/>
                                        <p:tgtEl>
                                          <p:spTgt spid="1049388">
                                            <p:txEl>
                                              <p:pRg st="0" end="0"/>
                                            </p:txEl>
                                          </p:spTgt>
                                        </p:tgtEl>
                                      </p:cBhvr>
                                    </p:animEffect>
                                  </p:childTnLst>
                                </p:cTn>
                              </p:par>
                            </p:childTnLst>
                          </p:cTn>
                        </p:par>
                        <p:par>
                          <p:cTn id="12" fill="hold">
                            <p:stCondLst>
                              <p:cond delay="500"/>
                            </p:stCondLst>
                            <p:childTnLst>
                              <p:par>
                                <p:cTn id="13" presetID="2" presetClass="entr" presetSubtype="1" decel="100000" fill="hold" grpId="0" nodeType="afterEffect">
                                  <p:stCondLst>
                                    <p:cond delay="0"/>
                                  </p:stCondLst>
                                  <p:childTnLst>
                                    <p:set>
                                      <p:cBhvr>
                                        <p:cTn id="14" dur="1" fill="hold">
                                          <p:stCondLst>
                                            <p:cond delay="0"/>
                                          </p:stCondLst>
                                        </p:cTn>
                                        <p:tgtEl>
                                          <p:spTgt spid="1049384"/>
                                        </p:tgtEl>
                                        <p:attrNameLst>
                                          <p:attrName>style.visibility</p:attrName>
                                        </p:attrNameLst>
                                      </p:cBhvr>
                                      <p:to>
                                        <p:strVal val="visible"/>
                                      </p:to>
                                    </p:set>
                                    <p:anim calcmode="lin" valueType="num">
                                      <p:cBhvr additive="base">
                                        <p:cTn id="15" dur="750" fill="hold"/>
                                        <p:tgtEl>
                                          <p:spTgt spid="1049384"/>
                                        </p:tgtEl>
                                        <p:attrNameLst>
                                          <p:attrName>ppt_x</p:attrName>
                                        </p:attrNameLst>
                                      </p:cBhvr>
                                      <p:tavLst>
                                        <p:tav tm="0">
                                          <p:val>
                                            <p:strVal val="#ppt_x"/>
                                          </p:val>
                                        </p:tav>
                                        <p:tav tm="100000">
                                          <p:val>
                                            <p:strVal val="#ppt_x"/>
                                          </p:val>
                                        </p:tav>
                                      </p:tavLst>
                                    </p:anim>
                                    <p:anim calcmode="lin" valueType="num">
                                      <p:cBhvr additive="base">
                                        <p:cTn id="16" dur="750" fill="hold"/>
                                        <p:tgtEl>
                                          <p:spTgt spid="104938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0"/>
                                  </p:stCondLst>
                                  <p:childTnLst>
                                    <p:set>
                                      <p:cBhvr>
                                        <p:cTn id="18" dur="1" fill="hold">
                                          <p:stCondLst>
                                            <p:cond delay="0"/>
                                          </p:stCondLst>
                                        </p:cTn>
                                        <p:tgtEl>
                                          <p:spTgt spid="1049390"/>
                                        </p:tgtEl>
                                        <p:attrNameLst>
                                          <p:attrName>style.visibility</p:attrName>
                                        </p:attrNameLst>
                                      </p:cBhvr>
                                      <p:to>
                                        <p:strVal val="visible"/>
                                      </p:to>
                                    </p:set>
                                    <p:anim calcmode="lin" valueType="num">
                                      <p:cBhvr additive="base">
                                        <p:cTn id="19" dur="750" fill="hold"/>
                                        <p:tgtEl>
                                          <p:spTgt spid="1049390"/>
                                        </p:tgtEl>
                                        <p:attrNameLst>
                                          <p:attrName>ppt_x</p:attrName>
                                        </p:attrNameLst>
                                      </p:cBhvr>
                                      <p:tavLst>
                                        <p:tav tm="0">
                                          <p:val>
                                            <p:strVal val="#ppt_x"/>
                                          </p:val>
                                        </p:tav>
                                        <p:tav tm="100000">
                                          <p:val>
                                            <p:strVal val="#ppt_x"/>
                                          </p:val>
                                        </p:tav>
                                      </p:tavLst>
                                    </p:anim>
                                    <p:anim calcmode="lin" valueType="num">
                                      <p:cBhvr additive="base">
                                        <p:cTn id="20" dur="750" fill="hold"/>
                                        <p:tgtEl>
                                          <p:spTgt spid="1049390"/>
                                        </p:tgtEl>
                                        <p:attrNameLst>
                                          <p:attrName>ppt_y</p:attrName>
                                        </p:attrNameLst>
                                      </p:cBhvr>
                                      <p:tavLst>
                                        <p:tav tm="0">
                                          <p:val>
                                            <p:strVal val="0-#ppt_h/2"/>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1049384"/>
                                        </p:tgtEl>
                                        <p:attrNameLst>
                                          <p:attrName>style.visibility</p:attrName>
                                        </p:attrNameLst>
                                      </p:cBhvr>
                                      <p:to>
                                        <p:strVal val="visible"/>
                                      </p:to>
                                    </p:set>
                                    <p:animEffect transition="in" filter="fade">
                                      <p:cBhvr>
                                        <p:cTn id="23" dur="750"/>
                                        <p:tgtEl>
                                          <p:spTgt spid="1049384"/>
                                        </p:tgtEl>
                                      </p:cBhvr>
                                    </p:animEffect>
                                    <p:anim calcmode="lin" valueType="num">
                                      <p:cBhvr>
                                        <p:cTn id="24" dur="750" fill="hold"/>
                                        <p:tgtEl>
                                          <p:spTgt spid="1049384"/>
                                        </p:tgtEl>
                                        <p:attrNameLst>
                                          <p:attrName>ppt_w</p:attrName>
                                        </p:attrNameLst>
                                      </p:cBhvr>
                                      <p:tavLst>
                                        <p:tav tm="0" fmla="#ppt_w*sin(2.5*pi*$)">
                                          <p:val>
                                            <p:fltVal val="0"/>
                                          </p:val>
                                        </p:tav>
                                        <p:tav tm="100000">
                                          <p:val>
                                            <p:fltVal val="1"/>
                                          </p:val>
                                        </p:tav>
                                      </p:tavLst>
                                    </p:anim>
                                    <p:anim calcmode="lin" valueType="num">
                                      <p:cBhvr>
                                        <p:cTn id="25" dur="750" fill="hold"/>
                                        <p:tgtEl>
                                          <p:spTgt spid="1049384"/>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1049390"/>
                                        </p:tgtEl>
                                        <p:attrNameLst>
                                          <p:attrName>style.visibility</p:attrName>
                                        </p:attrNameLst>
                                      </p:cBhvr>
                                      <p:to>
                                        <p:strVal val="visible"/>
                                      </p:to>
                                    </p:set>
                                    <p:animEffect transition="in" filter="fade">
                                      <p:cBhvr>
                                        <p:cTn id="28" dur="750"/>
                                        <p:tgtEl>
                                          <p:spTgt spid="1049390"/>
                                        </p:tgtEl>
                                      </p:cBhvr>
                                    </p:animEffect>
                                    <p:anim calcmode="lin" valueType="num">
                                      <p:cBhvr>
                                        <p:cTn id="29" dur="750" fill="hold"/>
                                        <p:tgtEl>
                                          <p:spTgt spid="1049390"/>
                                        </p:tgtEl>
                                        <p:attrNameLst>
                                          <p:attrName>ppt_w</p:attrName>
                                        </p:attrNameLst>
                                      </p:cBhvr>
                                      <p:tavLst>
                                        <p:tav tm="0" fmla="#ppt_w*sin(2.5*pi*$)">
                                          <p:val>
                                            <p:fltVal val="0"/>
                                          </p:val>
                                        </p:tav>
                                        <p:tav tm="100000">
                                          <p:val>
                                            <p:fltVal val="1"/>
                                          </p:val>
                                        </p:tav>
                                      </p:tavLst>
                                    </p:anim>
                                    <p:anim calcmode="lin" valueType="num">
                                      <p:cBhvr>
                                        <p:cTn id="30" dur="750" fill="hold"/>
                                        <p:tgtEl>
                                          <p:spTgt spid="1049390"/>
                                        </p:tgtEl>
                                        <p:attrNameLst>
                                          <p:attrName>ppt_h</p:attrName>
                                        </p:attrNameLst>
                                      </p:cBhvr>
                                      <p:tavLst>
                                        <p:tav tm="0">
                                          <p:val>
                                            <p:strVal val="#ppt_h"/>
                                          </p:val>
                                        </p:tav>
                                        <p:tav tm="100000">
                                          <p:val>
                                            <p:strVal val="#ppt_h"/>
                                          </p:val>
                                        </p:tav>
                                      </p:tavLst>
                                    </p:anim>
                                  </p:childTnLst>
                                </p:cTn>
                              </p:par>
                            </p:childTnLst>
                          </p:cTn>
                        </p:par>
                        <p:par>
                          <p:cTn id="31" fill="hold">
                            <p:stCondLst>
                              <p:cond delay="1250"/>
                            </p:stCondLst>
                            <p:childTnLst>
                              <p:par>
                                <p:cTn id="32" presetID="2" presetClass="entr" presetSubtype="2" decel="100000" fill="hold" grpId="0" nodeType="afterEffect">
                                  <p:stCondLst>
                                    <p:cond delay="0"/>
                                  </p:stCondLst>
                                  <p:iterate type="wd">
                                    <p:tmPct val="10000"/>
                                  </p:iterate>
                                  <p:childTnLst>
                                    <p:set>
                                      <p:cBhvr>
                                        <p:cTn id="33" dur="1" fill="hold">
                                          <p:stCondLst>
                                            <p:cond delay="0"/>
                                          </p:stCondLst>
                                        </p:cTn>
                                        <p:tgtEl>
                                          <p:spTgt spid="1049391">
                                            <p:txEl>
                                              <p:pRg st="0" end="0"/>
                                            </p:txEl>
                                          </p:spTgt>
                                        </p:tgtEl>
                                        <p:attrNameLst>
                                          <p:attrName>style.visibility</p:attrName>
                                        </p:attrNameLst>
                                      </p:cBhvr>
                                      <p:to>
                                        <p:strVal val="visible"/>
                                      </p:to>
                                    </p:set>
                                    <p:anim calcmode="lin" valueType="num">
                                      <p:cBhvr additive="base">
                                        <p:cTn id="34" dur="500" fill="hold"/>
                                        <p:tgtEl>
                                          <p:spTgt spid="1049391">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049391">
                                            <p:txEl>
                                              <p:pRg st="0" end="0"/>
                                            </p:txEl>
                                          </p:spTgt>
                                        </p:tgtEl>
                                        <p:attrNameLst>
                                          <p:attrName>ppt_y</p:attrName>
                                        </p:attrNameLst>
                                      </p:cBhvr>
                                      <p:tavLst>
                                        <p:tav tm="0">
                                          <p:val>
                                            <p:strVal val="#ppt_y"/>
                                          </p:val>
                                        </p:tav>
                                        <p:tav tm="100000">
                                          <p:val>
                                            <p:strVal val="#ppt_y"/>
                                          </p:val>
                                        </p:tav>
                                      </p:tavLst>
                                    </p:anim>
                                  </p:childTnLst>
                                </p:cTn>
                              </p:par>
                              <p:par>
                                <p:cTn id="36" presetID="2" presetClass="entr" presetSubtype="4" decel="100000" fill="hold" grpId="0" nodeType="withEffect">
                                  <p:stCondLst>
                                    <p:cond delay="0"/>
                                  </p:stCondLst>
                                  <p:childTnLst>
                                    <p:set>
                                      <p:cBhvr>
                                        <p:cTn id="37" dur="1" fill="hold">
                                          <p:stCondLst>
                                            <p:cond delay="0"/>
                                          </p:stCondLst>
                                        </p:cTn>
                                        <p:tgtEl>
                                          <p:spTgt spid="1049392">
                                            <p:txEl>
                                              <p:pRg st="0" end="0"/>
                                            </p:txEl>
                                          </p:spTgt>
                                        </p:tgtEl>
                                        <p:attrNameLst>
                                          <p:attrName>style.visibility</p:attrName>
                                        </p:attrNameLst>
                                      </p:cBhvr>
                                      <p:to>
                                        <p:strVal val="visible"/>
                                      </p:to>
                                    </p:set>
                                    <p:anim calcmode="lin" valueType="num">
                                      <p:cBhvr additive="base">
                                        <p:cTn id="38" dur="500" fill="hold"/>
                                        <p:tgtEl>
                                          <p:spTgt spid="1049392">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049392">
                                            <p:txEl>
                                              <p:pRg st="0" end="0"/>
                                            </p:txEl>
                                          </p:spTgt>
                                        </p:tgtEl>
                                        <p:attrNameLst>
                                          <p:attrName>ppt_y</p:attrName>
                                        </p:attrNameLst>
                                      </p:cBhvr>
                                      <p:tavLst>
                                        <p:tav tm="0">
                                          <p:val>
                                            <p:strVal val="1+#ppt_h/2"/>
                                          </p:val>
                                        </p:tav>
                                        <p:tav tm="100000">
                                          <p:val>
                                            <p:strVal val="#ppt_y"/>
                                          </p:val>
                                        </p:tav>
                                      </p:tavLst>
                                    </p:anim>
                                  </p:childTnLst>
                                </p:cTn>
                              </p:par>
                              <p:par>
                                <p:cTn id="40" presetID="2" presetClass="entr" presetSubtype="4" decel="100000" fill="hold" grpId="0" nodeType="withEffect">
                                  <p:stCondLst>
                                    <p:cond delay="0"/>
                                  </p:stCondLst>
                                  <p:childTnLst>
                                    <p:set>
                                      <p:cBhvr>
                                        <p:cTn id="41" dur="1" fill="hold">
                                          <p:stCondLst>
                                            <p:cond delay="0"/>
                                          </p:stCondLst>
                                        </p:cTn>
                                        <p:tgtEl>
                                          <p:spTgt spid="1049393"/>
                                        </p:tgtEl>
                                        <p:attrNameLst>
                                          <p:attrName>style.visibility</p:attrName>
                                        </p:attrNameLst>
                                      </p:cBhvr>
                                      <p:to>
                                        <p:strVal val="visible"/>
                                      </p:to>
                                    </p:set>
                                    <p:anim calcmode="lin" valueType="num">
                                      <p:cBhvr additive="base">
                                        <p:cTn id="42" dur="500" fill="hold"/>
                                        <p:tgtEl>
                                          <p:spTgt spid="1049393"/>
                                        </p:tgtEl>
                                        <p:attrNameLst>
                                          <p:attrName>ppt_x</p:attrName>
                                        </p:attrNameLst>
                                      </p:cBhvr>
                                      <p:tavLst>
                                        <p:tav tm="0">
                                          <p:val>
                                            <p:strVal val="#ppt_x"/>
                                          </p:val>
                                        </p:tav>
                                        <p:tav tm="100000">
                                          <p:val>
                                            <p:strVal val="#ppt_x"/>
                                          </p:val>
                                        </p:tav>
                                      </p:tavLst>
                                    </p:anim>
                                    <p:anim calcmode="lin" valueType="num">
                                      <p:cBhvr additive="base">
                                        <p:cTn id="43" dur="500" fill="hold"/>
                                        <p:tgtEl>
                                          <p:spTgt spid="1049393"/>
                                        </p:tgtEl>
                                        <p:attrNameLst>
                                          <p:attrName>ppt_y</p:attrName>
                                        </p:attrNameLst>
                                      </p:cBhvr>
                                      <p:tavLst>
                                        <p:tav tm="0">
                                          <p:val>
                                            <p:strVal val="1+#ppt_h/2"/>
                                          </p:val>
                                        </p:tav>
                                        <p:tav tm="100000">
                                          <p:val>
                                            <p:strVal val="#ppt_y"/>
                                          </p:val>
                                        </p:tav>
                                      </p:tavLst>
                                    </p:anim>
                                  </p:childTnLst>
                                </p:cTn>
                              </p:par>
                            </p:childTnLst>
                          </p:cTn>
                        </p:par>
                        <p:par>
                          <p:cTn id="44" fill="hold">
                            <p:stCondLst>
                              <p:cond delay="1850"/>
                            </p:stCondLst>
                            <p:childTnLst>
                              <p:par>
                                <p:cTn id="45" presetID="2" presetClass="entr" presetSubtype="1" decel="100000" fill="hold" grpId="0" nodeType="afterEffect">
                                  <p:stCondLst>
                                    <p:cond delay="0"/>
                                  </p:stCondLst>
                                  <p:childTnLst>
                                    <p:set>
                                      <p:cBhvr>
                                        <p:cTn id="46" dur="1" fill="hold">
                                          <p:stCondLst>
                                            <p:cond delay="0"/>
                                          </p:stCondLst>
                                        </p:cTn>
                                        <p:tgtEl>
                                          <p:spTgt spid="1049394"/>
                                        </p:tgtEl>
                                        <p:attrNameLst>
                                          <p:attrName>style.visibility</p:attrName>
                                        </p:attrNameLst>
                                      </p:cBhvr>
                                      <p:to>
                                        <p:strVal val="visible"/>
                                      </p:to>
                                    </p:set>
                                    <p:anim calcmode="lin" valueType="num">
                                      <p:cBhvr additive="base">
                                        <p:cTn id="47" dur="750" fill="hold"/>
                                        <p:tgtEl>
                                          <p:spTgt spid="1049394"/>
                                        </p:tgtEl>
                                        <p:attrNameLst>
                                          <p:attrName>ppt_x</p:attrName>
                                        </p:attrNameLst>
                                      </p:cBhvr>
                                      <p:tavLst>
                                        <p:tav tm="0">
                                          <p:val>
                                            <p:strVal val="#ppt_x"/>
                                          </p:val>
                                        </p:tav>
                                        <p:tav tm="100000">
                                          <p:val>
                                            <p:strVal val="#ppt_x"/>
                                          </p:val>
                                        </p:tav>
                                      </p:tavLst>
                                    </p:anim>
                                    <p:anim calcmode="lin" valueType="num">
                                      <p:cBhvr additive="base">
                                        <p:cTn id="48" dur="750" fill="hold"/>
                                        <p:tgtEl>
                                          <p:spTgt spid="1049394"/>
                                        </p:tgtEl>
                                        <p:attrNameLst>
                                          <p:attrName>ppt_y</p:attrName>
                                        </p:attrNameLst>
                                      </p:cBhvr>
                                      <p:tavLst>
                                        <p:tav tm="0">
                                          <p:val>
                                            <p:strVal val="0-#ppt_h/2"/>
                                          </p:val>
                                        </p:tav>
                                        <p:tav tm="100000">
                                          <p:val>
                                            <p:strVal val="#ppt_y"/>
                                          </p:val>
                                        </p:tav>
                                      </p:tavLst>
                                    </p:anim>
                                  </p:childTnLst>
                                </p:cTn>
                              </p:par>
                              <p:par>
                                <p:cTn id="49" presetID="2" presetClass="entr" presetSubtype="1" decel="100000" fill="hold" grpId="0" nodeType="withEffect">
                                  <p:stCondLst>
                                    <p:cond delay="0"/>
                                  </p:stCondLst>
                                  <p:childTnLst>
                                    <p:set>
                                      <p:cBhvr>
                                        <p:cTn id="50" dur="1" fill="hold">
                                          <p:stCondLst>
                                            <p:cond delay="0"/>
                                          </p:stCondLst>
                                        </p:cTn>
                                        <p:tgtEl>
                                          <p:spTgt spid="1049395"/>
                                        </p:tgtEl>
                                        <p:attrNameLst>
                                          <p:attrName>style.visibility</p:attrName>
                                        </p:attrNameLst>
                                      </p:cBhvr>
                                      <p:to>
                                        <p:strVal val="visible"/>
                                      </p:to>
                                    </p:set>
                                    <p:anim calcmode="lin" valueType="num">
                                      <p:cBhvr additive="base">
                                        <p:cTn id="51" dur="750" fill="hold"/>
                                        <p:tgtEl>
                                          <p:spTgt spid="1049395"/>
                                        </p:tgtEl>
                                        <p:attrNameLst>
                                          <p:attrName>ppt_x</p:attrName>
                                        </p:attrNameLst>
                                      </p:cBhvr>
                                      <p:tavLst>
                                        <p:tav tm="0">
                                          <p:val>
                                            <p:strVal val="#ppt_x"/>
                                          </p:val>
                                        </p:tav>
                                        <p:tav tm="100000">
                                          <p:val>
                                            <p:strVal val="#ppt_x"/>
                                          </p:val>
                                        </p:tav>
                                      </p:tavLst>
                                    </p:anim>
                                    <p:anim calcmode="lin" valueType="num">
                                      <p:cBhvr additive="base">
                                        <p:cTn id="52" dur="750" fill="hold"/>
                                        <p:tgtEl>
                                          <p:spTgt spid="1049395"/>
                                        </p:tgtEl>
                                        <p:attrNameLst>
                                          <p:attrName>ppt_y</p:attrName>
                                        </p:attrNameLst>
                                      </p:cBhvr>
                                      <p:tavLst>
                                        <p:tav tm="0">
                                          <p:val>
                                            <p:strVal val="0-#ppt_h/2"/>
                                          </p:val>
                                        </p:tav>
                                        <p:tav tm="100000">
                                          <p:val>
                                            <p:strVal val="#ppt_y"/>
                                          </p:val>
                                        </p:tav>
                                      </p:tavLst>
                                    </p:anim>
                                  </p:childTnLst>
                                </p:cTn>
                              </p:par>
                              <p:par>
                                <p:cTn id="53" presetID="45" presetClass="entr" presetSubtype="0" fill="hold" grpId="1" nodeType="withEffect">
                                  <p:stCondLst>
                                    <p:cond delay="0"/>
                                  </p:stCondLst>
                                  <p:childTnLst>
                                    <p:set>
                                      <p:cBhvr>
                                        <p:cTn id="54" dur="1" fill="hold">
                                          <p:stCondLst>
                                            <p:cond delay="0"/>
                                          </p:stCondLst>
                                        </p:cTn>
                                        <p:tgtEl>
                                          <p:spTgt spid="1049394"/>
                                        </p:tgtEl>
                                        <p:attrNameLst>
                                          <p:attrName>style.visibility</p:attrName>
                                        </p:attrNameLst>
                                      </p:cBhvr>
                                      <p:to>
                                        <p:strVal val="visible"/>
                                      </p:to>
                                    </p:set>
                                    <p:animEffect transition="in" filter="fade">
                                      <p:cBhvr>
                                        <p:cTn id="55" dur="750"/>
                                        <p:tgtEl>
                                          <p:spTgt spid="1049394"/>
                                        </p:tgtEl>
                                      </p:cBhvr>
                                    </p:animEffect>
                                    <p:anim calcmode="lin" valueType="num">
                                      <p:cBhvr>
                                        <p:cTn id="56" dur="750" fill="hold"/>
                                        <p:tgtEl>
                                          <p:spTgt spid="1049394"/>
                                        </p:tgtEl>
                                        <p:attrNameLst>
                                          <p:attrName>ppt_w</p:attrName>
                                        </p:attrNameLst>
                                      </p:cBhvr>
                                      <p:tavLst>
                                        <p:tav tm="0" fmla="#ppt_w*sin(2.5*pi*$)">
                                          <p:val>
                                            <p:fltVal val="0"/>
                                          </p:val>
                                        </p:tav>
                                        <p:tav tm="100000">
                                          <p:val>
                                            <p:fltVal val="1"/>
                                          </p:val>
                                        </p:tav>
                                      </p:tavLst>
                                    </p:anim>
                                    <p:anim calcmode="lin" valueType="num">
                                      <p:cBhvr>
                                        <p:cTn id="57" dur="750" fill="hold"/>
                                        <p:tgtEl>
                                          <p:spTgt spid="1049394"/>
                                        </p:tgtEl>
                                        <p:attrNameLst>
                                          <p:attrName>ppt_h</p:attrName>
                                        </p:attrNameLst>
                                      </p:cBhvr>
                                      <p:tavLst>
                                        <p:tav tm="0">
                                          <p:val>
                                            <p:strVal val="#ppt_h"/>
                                          </p:val>
                                        </p:tav>
                                        <p:tav tm="100000">
                                          <p:val>
                                            <p:strVal val="#ppt_h"/>
                                          </p:val>
                                        </p:tav>
                                      </p:tavLst>
                                    </p:anim>
                                  </p:childTnLst>
                                </p:cTn>
                              </p:par>
                              <p:par>
                                <p:cTn id="58" presetID="45" presetClass="entr" presetSubtype="0" fill="hold" grpId="1" nodeType="withEffect">
                                  <p:stCondLst>
                                    <p:cond delay="0"/>
                                  </p:stCondLst>
                                  <p:childTnLst>
                                    <p:set>
                                      <p:cBhvr>
                                        <p:cTn id="59" dur="1" fill="hold">
                                          <p:stCondLst>
                                            <p:cond delay="0"/>
                                          </p:stCondLst>
                                        </p:cTn>
                                        <p:tgtEl>
                                          <p:spTgt spid="1049395"/>
                                        </p:tgtEl>
                                        <p:attrNameLst>
                                          <p:attrName>style.visibility</p:attrName>
                                        </p:attrNameLst>
                                      </p:cBhvr>
                                      <p:to>
                                        <p:strVal val="visible"/>
                                      </p:to>
                                    </p:set>
                                    <p:animEffect transition="in" filter="fade">
                                      <p:cBhvr>
                                        <p:cTn id="60" dur="750"/>
                                        <p:tgtEl>
                                          <p:spTgt spid="1049395"/>
                                        </p:tgtEl>
                                      </p:cBhvr>
                                    </p:animEffect>
                                    <p:anim calcmode="lin" valueType="num">
                                      <p:cBhvr>
                                        <p:cTn id="61" dur="750" fill="hold"/>
                                        <p:tgtEl>
                                          <p:spTgt spid="1049395"/>
                                        </p:tgtEl>
                                        <p:attrNameLst>
                                          <p:attrName>ppt_w</p:attrName>
                                        </p:attrNameLst>
                                      </p:cBhvr>
                                      <p:tavLst>
                                        <p:tav tm="0" fmla="#ppt_w*sin(2.5*pi*$)">
                                          <p:val>
                                            <p:fltVal val="0"/>
                                          </p:val>
                                        </p:tav>
                                        <p:tav tm="100000">
                                          <p:val>
                                            <p:fltVal val="1"/>
                                          </p:val>
                                        </p:tav>
                                      </p:tavLst>
                                    </p:anim>
                                    <p:anim calcmode="lin" valueType="num">
                                      <p:cBhvr>
                                        <p:cTn id="62" dur="750" fill="hold"/>
                                        <p:tgtEl>
                                          <p:spTgt spid="1049395"/>
                                        </p:tgtEl>
                                        <p:attrNameLst>
                                          <p:attrName>ppt_h</p:attrName>
                                        </p:attrNameLst>
                                      </p:cBhvr>
                                      <p:tavLst>
                                        <p:tav tm="0">
                                          <p:val>
                                            <p:strVal val="#ppt_h"/>
                                          </p:val>
                                        </p:tav>
                                        <p:tav tm="100000">
                                          <p:val>
                                            <p:strVal val="#ppt_h"/>
                                          </p:val>
                                        </p:tav>
                                      </p:tavLst>
                                    </p:anim>
                                  </p:childTnLst>
                                </p:cTn>
                              </p:par>
                            </p:childTnLst>
                          </p:cTn>
                        </p:par>
                        <p:par>
                          <p:cTn id="63" fill="hold">
                            <p:stCondLst>
                              <p:cond delay="2600"/>
                            </p:stCondLst>
                            <p:childTnLst>
                              <p:par>
                                <p:cTn id="64" presetID="2" presetClass="entr" presetSubtype="2" decel="100000" fill="hold" grpId="0" nodeType="afterEffect">
                                  <p:stCondLst>
                                    <p:cond delay="0"/>
                                  </p:stCondLst>
                                  <p:iterate type="wd">
                                    <p:tmPct val="10000"/>
                                  </p:iterate>
                                  <p:childTnLst>
                                    <p:set>
                                      <p:cBhvr>
                                        <p:cTn id="65" dur="1" fill="hold">
                                          <p:stCondLst>
                                            <p:cond delay="0"/>
                                          </p:stCondLst>
                                        </p:cTn>
                                        <p:tgtEl>
                                          <p:spTgt spid="1049396">
                                            <p:txEl>
                                              <p:pRg st="0" end="0"/>
                                            </p:txEl>
                                          </p:spTgt>
                                        </p:tgtEl>
                                        <p:attrNameLst>
                                          <p:attrName>style.visibility</p:attrName>
                                        </p:attrNameLst>
                                      </p:cBhvr>
                                      <p:to>
                                        <p:strVal val="visible"/>
                                      </p:to>
                                    </p:set>
                                    <p:anim calcmode="lin" valueType="num">
                                      <p:cBhvr additive="base">
                                        <p:cTn id="66" dur="500" fill="hold"/>
                                        <p:tgtEl>
                                          <p:spTgt spid="1049396">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1049396">
                                            <p:txEl>
                                              <p:pRg st="0" end="0"/>
                                            </p:txEl>
                                          </p:spTgt>
                                        </p:tgtEl>
                                        <p:attrNameLst>
                                          <p:attrName>ppt_y</p:attrName>
                                        </p:attrNameLst>
                                      </p:cBhvr>
                                      <p:tavLst>
                                        <p:tav tm="0">
                                          <p:val>
                                            <p:strVal val="#ppt_y"/>
                                          </p:val>
                                        </p:tav>
                                        <p:tav tm="100000">
                                          <p:val>
                                            <p:strVal val="#ppt_y"/>
                                          </p:val>
                                        </p:tav>
                                      </p:tavLst>
                                    </p:anim>
                                  </p:childTnLst>
                                </p:cTn>
                              </p:par>
                              <p:par>
                                <p:cTn id="68" presetID="2" presetClass="entr" presetSubtype="4" decel="100000" fill="hold" grpId="0" nodeType="withEffect">
                                  <p:stCondLst>
                                    <p:cond delay="0"/>
                                  </p:stCondLst>
                                  <p:childTnLst>
                                    <p:set>
                                      <p:cBhvr>
                                        <p:cTn id="69" dur="1" fill="hold">
                                          <p:stCondLst>
                                            <p:cond delay="0"/>
                                          </p:stCondLst>
                                        </p:cTn>
                                        <p:tgtEl>
                                          <p:spTgt spid="1049397">
                                            <p:txEl>
                                              <p:pRg st="0" end="0"/>
                                            </p:txEl>
                                          </p:spTgt>
                                        </p:tgtEl>
                                        <p:attrNameLst>
                                          <p:attrName>style.visibility</p:attrName>
                                        </p:attrNameLst>
                                      </p:cBhvr>
                                      <p:to>
                                        <p:strVal val="visible"/>
                                      </p:to>
                                    </p:set>
                                    <p:anim calcmode="lin" valueType="num">
                                      <p:cBhvr additive="base">
                                        <p:cTn id="70" dur="500" fill="hold"/>
                                        <p:tgtEl>
                                          <p:spTgt spid="1049397">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049397">
                                            <p:txEl>
                                              <p:pRg st="0" end="0"/>
                                            </p:txEl>
                                          </p:spTgt>
                                        </p:tgtEl>
                                        <p:attrNameLst>
                                          <p:attrName>ppt_y</p:attrName>
                                        </p:attrNameLst>
                                      </p:cBhvr>
                                      <p:tavLst>
                                        <p:tav tm="0">
                                          <p:val>
                                            <p:strVal val="1+#ppt_h/2"/>
                                          </p:val>
                                        </p:tav>
                                        <p:tav tm="100000">
                                          <p:val>
                                            <p:strVal val="#ppt_y"/>
                                          </p:val>
                                        </p:tav>
                                      </p:tavLst>
                                    </p:anim>
                                  </p:childTnLst>
                                </p:cTn>
                              </p:par>
                              <p:par>
                                <p:cTn id="72" presetID="2" presetClass="entr" presetSubtype="4" decel="100000" fill="hold" grpId="0" nodeType="withEffect">
                                  <p:stCondLst>
                                    <p:cond delay="0"/>
                                  </p:stCondLst>
                                  <p:childTnLst>
                                    <p:set>
                                      <p:cBhvr>
                                        <p:cTn id="73" dur="1" fill="hold">
                                          <p:stCondLst>
                                            <p:cond delay="0"/>
                                          </p:stCondLst>
                                        </p:cTn>
                                        <p:tgtEl>
                                          <p:spTgt spid="1049398"/>
                                        </p:tgtEl>
                                        <p:attrNameLst>
                                          <p:attrName>style.visibility</p:attrName>
                                        </p:attrNameLst>
                                      </p:cBhvr>
                                      <p:to>
                                        <p:strVal val="visible"/>
                                      </p:to>
                                    </p:set>
                                    <p:anim calcmode="lin" valueType="num">
                                      <p:cBhvr additive="base">
                                        <p:cTn id="74" dur="500" fill="hold"/>
                                        <p:tgtEl>
                                          <p:spTgt spid="1049398"/>
                                        </p:tgtEl>
                                        <p:attrNameLst>
                                          <p:attrName>ppt_x</p:attrName>
                                        </p:attrNameLst>
                                      </p:cBhvr>
                                      <p:tavLst>
                                        <p:tav tm="0">
                                          <p:val>
                                            <p:strVal val="#ppt_x"/>
                                          </p:val>
                                        </p:tav>
                                        <p:tav tm="100000">
                                          <p:val>
                                            <p:strVal val="#ppt_x"/>
                                          </p:val>
                                        </p:tav>
                                      </p:tavLst>
                                    </p:anim>
                                    <p:anim calcmode="lin" valueType="num">
                                      <p:cBhvr additive="base">
                                        <p:cTn id="75" dur="500" fill="hold"/>
                                        <p:tgtEl>
                                          <p:spTgt spid="1049398"/>
                                        </p:tgtEl>
                                        <p:attrNameLst>
                                          <p:attrName>ppt_y</p:attrName>
                                        </p:attrNameLst>
                                      </p:cBhvr>
                                      <p:tavLst>
                                        <p:tav tm="0">
                                          <p:val>
                                            <p:strVal val="1+#ppt_h/2"/>
                                          </p:val>
                                        </p:tav>
                                        <p:tav tm="100000">
                                          <p:val>
                                            <p:strVal val="#ppt_y"/>
                                          </p:val>
                                        </p:tav>
                                      </p:tavLst>
                                    </p:anim>
                                  </p:childTnLst>
                                </p:cTn>
                              </p:par>
                            </p:childTnLst>
                          </p:cTn>
                        </p:par>
                        <p:par>
                          <p:cTn id="76" fill="hold">
                            <p:stCondLst>
                              <p:cond delay="3200"/>
                            </p:stCondLst>
                            <p:childTnLst>
                              <p:par>
                                <p:cTn id="77" presetID="2" presetClass="entr" presetSubtype="1" decel="100000" fill="hold" grpId="0" nodeType="afterEffect">
                                  <p:stCondLst>
                                    <p:cond delay="0"/>
                                  </p:stCondLst>
                                  <p:childTnLst>
                                    <p:set>
                                      <p:cBhvr>
                                        <p:cTn id="78" dur="1" fill="hold">
                                          <p:stCondLst>
                                            <p:cond delay="0"/>
                                          </p:stCondLst>
                                        </p:cTn>
                                        <p:tgtEl>
                                          <p:spTgt spid="1049399"/>
                                        </p:tgtEl>
                                        <p:attrNameLst>
                                          <p:attrName>style.visibility</p:attrName>
                                        </p:attrNameLst>
                                      </p:cBhvr>
                                      <p:to>
                                        <p:strVal val="visible"/>
                                      </p:to>
                                    </p:set>
                                    <p:anim calcmode="lin" valueType="num">
                                      <p:cBhvr additive="base">
                                        <p:cTn id="79" dur="750" fill="hold"/>
                                        <p:tgtEl>
                                          <p:spTgt spid="1049399"/>
                                        </p:tgtEl>
                                        <p:attrNameLst>
                                          <p:attrName>ppt_x</p:attrName>
                                        </p:attrNameLst>
                                      </p:cBhvr>
                                      <p:tavLst>
                                        <p:tav tm="0">
                                          <p:val>
                                            <p:strVal val="#ppt_x"/>
                                          </p:val>
                                        </p:tav>
                                        <p:tav tm="100000">
                                          <p:val>
                                            <p:strVal val="#ppt_x"/>
                                          </p:val>
                                        </p:tav>
                                      </p:tavLst>
                                    </p:anim>
                                    <p:anim calcmode="lin" valueType="num">
                                      <p:cBhvr additive="base">
                                        <p:cTn id="80" dur="750" fill="hold"/>
                                        <p:tgtEl>
                                          <p:spTgt spid="1049399"/>
                                        </p:tgtEl>
                                        <p:attrNameLst>
                                          <p:attrName>ppt_y</p:attrName>
                                        </p:attrNameLst>
                                      </p:cBhvr>
                                      <p:tavLst>
                                        <p:tav tm="0">
                                          <p:val>
                                            <p:strVal val="0-#ppt_h/2"/>
                                          </p:val>
                                        </p:tav>
                                        <p:tav tm="100000">
                                          <p:val>
                                            <p:strVal val="#ppt_y"/>
                                          </p:val>
                                        </p:tav>
                                      </p:tavLst>
                                    </p:anim>
                                  </p:childTnLst>
                                </p:cTn>
                              </p:par>
                              <p:par>
                                <p:cTn id="81" presetID="2" presetClass="entr" presetSubtype="1" decel="100000" fill="hold" grpId="0" nodeType="withEffect">
                                  <p:stCondLst>
                                    <p:cond delay="0"/>
                                  </p:stCondLst>
                                  <p:childTnLst>
                                    <p:set>
                                      <p:cBhvr>
                                        <p:cTn id="82" dur="1" fill="hold">
                                          <p:stCondLst>
                                            <p:cond delay="0"/>
                                          </p:stCondLst>
                                        </p:cTn>
                                        <p:tgtEl>
                                          <p:spTgt spid="1049400"/>
                                        </p:tgtEl>
                                        <p:attrNameLst>
                                          <p:attrName>style.visibility</p:attrName>
                                        </p:attrNameLst>
                                      </p:cBhvr>
                                      <p:to>
                                        <p:strVal val="visible"/>
                                      </p:to>
                                    </p:set>
                                    <p:anim calcmode="lin" valueType="num">
                                      <p:cBhvr additive="base">
                                        <p:cTn id="83" dur="750" fill="hold"/>
                                        <p:tgtEl>
                                          <p:spTgt spid="1049400"/>
                                        </p:tgtEl>
                                        <p:attrNameLst>
                                          <p:attrName>ppt_x</p:attrName>
                                        </p:attrNameLst>
                                      </p:cBhvr>
                                      <p:tavLst>
                                        <p:tav tm="0">
                                          <p:val>
                                            <p:strVal val="#ppt_x"/>
                                          </p:val>
                                        </p:tav>
                                        <p:tav tm="100000">
                                          <p:val>
                                            <p:strVal val="#ppt_x"/>
                                          </p:val>
                                        </p:tav>
                                      </p:tavLst>
                                    </p:anim>
                                    <p:anim calcmode="lin" valueType="num">
                                      <p:cBhvr additive="base">
                                        <p:cTn id="84" dur="750" fill="hold"/>
                                        <p:tgtEl>
                                          <p:spTgt spid="1049400"/>
                                        </p:tgtEl>
                                        <p:attrNameLst>
                                          <p:attrName>ppt_y</p:attrName>
                                        </p:attrNameLst>
                                      </p:cBhvr>
                                      <p:tavLst>
                                        <p:tav tm="0">
                                          <p:val>
                                            <p:strVal val="0-#ppt_h/2"/>
                                          </p:val>
                                        </p:tav>
                                        <p:tav tm="100000">
                                          <p:val>
                                            <p:strVal val="#ppt_y"/>
                                          </p:val>
                                        </p:tav>
                                      </p:tavLst>
                                    </p:anim>
                                  </p:childTnLst>
                                </p:cTn>
                              </p:par>
                              <p:par>
                                <p:cTn id="85" presetID="45" presetClass="entr" presetSubtype="0" fill="hold" grpId="1" nodeType="withEffect">
                                  <p:stCondLst>
                                    <p:cond delay="0"/>
                                  </p:stCondLst>
                                  <p:childTnLst>
                                    <p:set>
                                      <p:cBhvr>
                                        <p:cTn id="86" dur="1" fill="hold">
                                          <p:stCondLst>
                                            <p:cond delay="0"/>
                                          </p:stCondLst>
                                        </p:cTn>
                                        <p:tgtEl>
                                          <p:spTgt spid="1049399"/>
                                        </p:tgtEl>
                                        <p:attrNameLst>
                                          <p:attrName>style.visibility</p:attrName>
                                        </p:attrNameLst>
                                      </p:cBhvr>
                                      <p:to>
                                        <p:strVal val="visible"/>
                                      </p:to>
                                    </p:set>
                                    <p:animEffect transition="in" filter="fade">
                                      <p:cBhvr>
                                        <p:cTn id="87" dur="750"/>
                                        <p:tgtEl>
                                          <p:spTgt spid="1049399"/>
                                        </p:tgtEl>
                                      </p:cBhvr>
                                    </p:animEffect>
                                    <p:anim calcmode="lin" valueType="num">
                                      <p:cBhvr>
                                        <p:cTn id="88" dur="750" fill="hold"/>
                                        <p:tgtEl>
                                          <p:spTgt spid="1049399"/>
                                        </p:tgtEl>
                                        <p:attrNameLst>
                                          <p:attrName>ppt_w</p:attrName>
                                        </p:attrNameLst>
                                      </p:cBhvr>
                                      <p:tavLst>
                                        <p:tav tm="0" fmla="#ppt_w*sin(2.5*pi*$)">
                                          <p:val>
                                            <p:fltVal val="0"/>
                                          </p:val>
                                        </p:tav>
                                        <p:tav tm="100000">
                                          <p:val>
                                            <p:fltVal val="1"/>
                                          </p:val>
                                        </p:tav>
                                      </p:tavLst>
                                    </p:anim>
                                    <p:anim calcmode="lin" valueType="num">
                                      <p:cBhvr>
                                        <p:cTn id="89" dur="750" fill="hold"/>
                                        <p:tgtEl>
                                          <p:spTgt spid="1049399"/>
                                        </p:tgtEl>
                                        <p:attrNameLst>
                                          <p:attrName>ppt_h</p:attrName>
                                        </p:attrNameLst>
                                      </p:cBhvr>
                                      <p:tavLst>
                                        <p:tav tm="0">
                                          <p:val>
                                            <p:strVal val="#ppt_h"/>
                                          </p:val>
                                        </p:tav>
                                        <p:tav tm="100000">
                                          <p:val>
                                            <p:strVal val="#ppt_h"/>
                                          </p:val>
                                        </p:tav>
                                      </p:tavLst>
                                    </p:anim>
                                  </p:childTnLst>
                                </p:cTn>
                              </p:par>
                              <p:par>
                                <p:cTn id="90" presetID="45" presetClass="entr" presetSubtype="0" fill="hold" grpId="1" nodeType="withEffect">
                                  <p:stCondLst>
                                    <p:cond delay="0"/>
                                  </p:stCondLst>
                                  <p:childTnLst>
                                    <p:set>
                                      <p:cBhvr>
                                        <p:cTn id="91" dur="1" fill="hold">
                                          <p:stCondLst>
                                            <p:cond delay="0"/>
                                          </p:stCondLst>
                                        </p:cTn>
                                        <p:tgtEl>
                                          <p:spTgt spid="1049400"/>
                                        </p:tgtEl>
                                        <p:attrNameLst>
                                          <p:attrName>style.visibility</p:attrName>
                                        </p:attrNameLst>
                                      </p:cBhvr>
                                      <p:to>
                                        <p:strVal val="visible"/>
                                      </p:to>
                                    </p:set>
                                    <p:animEffect transition="in" filter="fade">
                                      <p:cBhvr>
                                        <p:cTn id="92" dur="750"/>
                                        <p:tgtEl>
                                          <p:spTgt spid="1049400"/>
                                        </p:tgtEl>
                                      </p:cBhvr>
                                    </p:animEffect>
                                    <p:anim calcmode="lin" valueType="num">
                                      <p:cBhvr>
                                        <p:cTn id="93" dur="750" fill="hold"/>
                                        <p:tgtEl>
                                          <p:spTgt spid="1049400"/>
                                        </p:tgtEl>
                                        <p:attrNameLst>
                                          <p:attrName>ppt_w</p:attrName>
                                        </p:attrNameLst>
                                      </p:cBhvr>
                                      <p:tavLst>
                                        <p:tav tm="0" fmla="#ppt_w*sin(2.5*pi*$)">
                                          <p:val>
                                            <p:fltVal val="0"/>
                                          </p:val>
                                        </p:tav>
                                        <p:tav tm="100000">
                                          <p:val>
                                            <p:fltVal val="1"/>
                                          </p:val>
                                        </p:tav>
                                      </p:tavLst>
                                    </p:anim>
                                    <p:anim calcmode="lin" valueType="num">
                                      <p:cBhvr>
                                        <p:cTn id="94" dur="750" fill="hold"/>
                                        <p:tgtEl>
                                          <p:spTgt spid="1049400"/>
                                        </p:tgtEl>
                                        <p:attrNameLst>
                                          <p:attrName>ppt_h</p:attrName>
                                        </p:attrNameLst>
                                      </p:cBhvr>
                                      <p:tavLst>
                                        <p:tav tm="0">
                                          <p:val>
                                            <p:strVal val="#ppt_h"/>
                                          </p:val>
                                        </p:tav>
                                        <p:tav tm="100000">
                                          <p:val>
                                            <p:strVal val="#ppt_h"/>
                                          </p:val>
                                        </p:tav>
                                      </p:tavLst>
                                    </p:anim>
                                  </p:childTnLst>
                                </p:cTn>
                              </p:par>
                            </p:childTnLst>
                          </p:cTn>
                        </p:par>
                        <p:par>
                          <p:cTn id="95" fill="hold">
                            <p:stCondLst>
                              <p:cond delay="3950"/>
                            </p:stCondLst>
                            <p:childTnLst>
                              <p:par>
                                <p:cTn id="96" presetID="2" presetClass="entr" presetSubtype="2" decel="100000" fill="hold" grpId="0" nodeType="afterEffect">
                                  <p:stCondLst>
                                    <p:cond delay="0"/>
                                  </p:stCondLst>
                                  <p:iterate type="wd">
                                    <p:tmPct val="10000"/>
                                  </p:iterate>
                                  <p:childTnLst>
                                    <p:set>
                                      <p:cBhvr>
                                        <p:cTn id="97" dur="1" fill="hold">
                                          <p:stCondLst>
                                            <p:cond delay="0"/>
                                          </p:stCondLst>
                                        </p:cTn>
                                        <p:tgtEl>
                                          <p:spTgt spid="1049401">
                                            <p:txEl>
                                              <p:pRg st="0" end="0"/>
                                            </p:txEl>
                                          </p:spTgt>
                                        </p:tgtEl>
                                        <p:attrNameLst>
                                          <p:attrName>style.visibility</p:attrName>
                                        </p:attrNameLst>
                                      </p:cBhvr>
                                      <p:to>
                                        <p:strVal val="visible"/>
                                      </p:to>
                                    </p:set>
                                    <p:anim calcmode="lin" valueType="num">
                                      <p:cBhvr additive="base">
                                        <p:cTn id="98" dur="500" fill="hold"/>
                                        <p:tgtEl>
                                          <p:spTgt spid="1049401">
                                            <p:txEl>
                                              <p:pRg st="0" end="0"/>
                                            </p:txEl>
                                          </p:spTgt>
                                        </p:tgtEl>
                                        <p:attrNameLst>
                                          <p:attrName>ppt_x</p:attrName>
                                        </p:attrNameLst>
                                      </p:cBhvr>
                                      <p:tavLst>
                                        <p:tav tm="0">
                                          <p:val>
                                            <p:strVal val="1+#ppt_w/2"/>
                                          </p:val>
                                        </p:tav>
                                        <p:tav tm="100000">
                                          <p:val>
                                            <p:strVal val="#ppt_x"/>
                                          </p:val>
                                        </p:tav>
                                      </p:tavLst>
                                    </p:anim>
                                    <p:anim calcmode="lin" valueType="num">
                                      <p:cBhvr additive="base">
                                        <p:cTn id="99" dur="500" fill="hold"/>
                                        <p:tgtEl>
                                          <p:spTgt spid="1049401">
                                            <p:txEl>
                                              <p:pRg st="0" end="0"/>
                                            </p:txEl>
                                          </p:spTgt>
                                        </p:tgtEl>
                                        <p:attrNameLst>
                                          <p:attrName>ppt_y</p:attrName>
                                        </p:attrNameLst>
                                      </p:cBhvr>
                                      <p:tavLst>
                                        <p:tav tm="0">
                                          <p:val>
                                            <p:strVal val="#ppt_y"/>
                                          </p:val>
                                        </p:tav>
                                        <p:tav tm="100000">
                                          <p:val>
                                            <p:strVal val="#ppt_y"/>
                                          </p:val>
                                        </p:tav>
                                      </p:tavLst>
                                    </p:anim>
                                  </p:childTnLst>
                                </p:cTn>
                              </p:par>
                              <p:par>
                                <p:cTn id="100" presetID="2" presetClass="entr" presetSubtype="4" decel="100000" fill="hold" grpId="0" nodeType="withEffect">
                                  <p:stCondLst>
                                    <p:cond delay="0"/>
                                  </p:stCondLst>
                                  <p:childTnLst>
                                    <p:set>
                                      <p:cBhvr>
                                        <p:cTn id="101" dur="1" fill="hold">
                                          <p:stCondLst>
                                            <p:cond delay="0"/>
                                          </p:stCondLst>
                                        </p:cTn>
                                        <p:tgtEl>
                                          <p:spTgt spid="1049402">
                                            <p:txEl>
                                              <p:pRg st="0" end="0"/>
                                            </p:txEl>
                                          </p:spTgt>
                                        </p:tgtEl>
                                        <p:attrNameLst>
                                          <p:attrName>style.visibility</p:attrName>
                                        </p:attrNameLst>
                                      </p:cBhvr>
                                      <p:to>
                                        <p:strVal val="visible"/>
                                      </p:to>
                                    </p:set>
                                    <p:anim calcmode="lin" valueType="num">
                                      <p:cBhvr additive="base">
                                        <p:cTn id="102" dur="500" fill="hold"/>
                                        <p:tgtEl>
                                          <p:spTgt spid="1049402">
                                            <p:txEl>
                                              <p:pRg st="0" end="0"/>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1049402">
                                            <p:txEl>
                                              <p:pRg st="0" end="0"/>
                                            </p:txEl>
                                          </p:spTgt>
                                        </p:tgtEl>
                                        <p:attrNameLst>
                                          <p:attrName>ppt_y</p:attrName>
                                        </p:attrNameLst>
                                      </p:cBhvr>
                                      <p:tavLst>
                                        <p:tav tm="0">
                                          <p:val>
                                            <p:strVal val="1+#ppt_h/2"/>
                                          </p:val>
                                        </p:tav>
                                        <p:tav tm="100000">
                                          <p:val>
                                            <p:strVal val="#ppt_y"/>
                                          </p:val>
                                        </p:tav>
                                      </p:tavLst>
                                    </p:anim>
                                  </p:childTnLst>
                                </p:cTn>
                              </p:par>
                              <p:par>
                                <p:cTn id="104" presetID="2" presetClass="entr" presetSubtype="4" decel="100000" fill="hold" grpId="0" nodeType="withEffect">
                                  <p:stCondLst>
                                    <p:cond delay="0"/>
                                  </p:stCondLst>
                                  <p:childTnLst>
                                    <p:set>
                                      <p:cBhvr>
                                        <p:cTn id="105" dur="1" fill="hold">
                                          <p:stCondLst>
                                            <p:cond delay="0"/>
                                          </p:stCondLst>
                                        </p:cTn>
                                        <p:tgtEl>
                                          <p:spTgt spid="1049403"/>
                                        </p:tgtEl>
                                        <p:attrNameLst>
                                          <p:attrName>style.visibility</p:attrName>
                                        </p:attrNameLst>
                                      </p:cBhvr>
                                      <p:to>
                                        <p:strVal val="visible"/>
                                      </p:to>
                                    </p:set>
                                    <p:anim calcmode="lin" valueType="num">
                                      <p:cBhvr additive="base">
                                        <p:cTn id="106" dur="500" fill="hold"/>
                                        <p:tgtEl>
                                          <p:spTgt spid="1049403"/>
                                        </p:tgtEl>
                                        <p:attrNameLst>
                                          <p:attrName>ppt_x</p:attrName>
                                        </p:attrNameLst>
                                      </p:cBhvr>
                                      <p:tavLst>
                                        <p:tav tm="0">
                                          <p:val>
                                            <p:strVal val="#ppt_x"/>
                                          </p:val>
                                        </p:tav>
                                        <p:tav tm="100000">
                                          <p:val>
                                            <p:strVal val="#ppt_x"/>
                                          </p:val>
                                        </p:tav>
                                      </p:tavLst>
                                    </p:anim>
                                    <p:anim calcmode="lin" valueType="num">
                                      <p:cBhvr additive="base">
                                        <p:cTn id="107" dur="500" fill="hold"/>
                                        <p:tgtEl>
                                          <p:spTgt spid="1049403"/>
                                        </p:tgtEl>
                                        <p:attrNameLst>
                                          <p:attrName>ppt_y</p:attrName>
                                        </p:attrNameLst>
                                      </p:cBhvr>
                                      <p:tavLst>
                                        <p:tav tm="0">
                                          <p:val>
                                            <p:strVal val="1+#ppt_h/2"/>
                                          </p:val>
                                        </p:tav>
                                        <p:tav tm="100000">
                                          <p:val>
                                            <p:strVal val="#ppt_y"/>
                                          </p:val>
                                        </p:tav>
                                      </p:tavLst>
                                    </p:anim>
                                  </p:childTnLst>
                                </p:cTn>
                              </p:par>
                            </p:childTnLst>
                          </p:cTn>
                        </p:par>
                        <p:par>
                          <p:cTn id="108" fill="hold">
                            <p:stCondLst>
                              <p:cond delay="4550"/>
                            </p:stCondLst>
                            <p:childTnLst>
                              <p:par>
                                <p:cTn id="109" presetID="2" presetClass="entr" presetSubtype="1" decel="100000" fill="hold" grpId="0" nodeType="afterEffect">
                                  <p:stCondLst>
                                    <p:cond delay="0"/>
                                  </p:stCondLst>
                                  <p:childTnLst>
                                    <p:set>
                                      <p:cBhvr>
                                        <p:cTn id="110" dur="1" fill="hold">
                                          <p:stCondLst>
                                            <p:cond delay="0"/>
                                          </p:stCondLst>
                                        </p:cTn>
                                        <p:tgtEl>
                                          <p:spTgt spid="1049404"/>
                                        </p:tgtEl>
                                        <p:attrNameLst>
                                          <p:attrName>style.visibility</p:attrName>
                                        </p:attrNameLst>
                                      </p:cBhvr>
                                      <p:to>
                                        <p:strVal val="visible"/>
                                      </p:to>
                                    </p:set>
                                    <p:anim calcmode="lin" valueType="num">
                                      <p:cBhvr additive="base">
                                        <p:cTn id="111" dur="750" fill="hold"/>
                                        <p:tgtEl>
                                          <p:spTgt spid="1049404"/>
                                        </p:tgtEl>
                                        <p:attrNameLst>
                                          <p:attrName>ppt_x</p:attrName>
                                        </p:attrNameLst>
                                      </p:cBhvr>
                                      <p:tavLst>
                                        <p:tav tm="0">
                                          <p:val>
                                            <p:strVal val="#ppt_x"/>
                                          </p:val>
                                        </p:tav>
                                        <p:tav tm="100000">
                                          <p:val>
                                            <p:strVal val="#ppt_x"/>
                                          </p:val>
                                        </p:tav>
                                      </p:tavLst>
                                    </p:anim>
                                    <p:anim calcmode="lin" valueType="num">
                                      <p:cBhvr additive="base">
                                        <p:cTn id="112" dur="750" fill="hold"/>
                                        <p:tgtEl>
                                          <p:spTgt spid="1049404"/>
                                        </p:tgtEl>
                                        <p:attrNameLst>
                                          <p:attrName>ppt_y</p:attrName>
                                        </p:attrNameLst>
                                      </p:cBhvr>
                                      <p:tavLst>
                                        <p:tav tm="0">
                                          <p:val>
                                            <p:strVal val="0-#ppt_h/2"/>
                                          </p:val>
                                        </p:tav>
                                        <p:tav tm="100000">
                                          <p:val>
                                            <p:strVal val="#ppt_y"/>
                                          </p:val>
                                        </p:tav>
                                      </p:tavLst>
                                    </p:anim>
                                  </p:childTnLst>
                                </p:cTn>
                              </p:par>
                              <p:par>
                                <p:cTn id="113" presetID="2" presetClass="entr" presetSubtype="1" decel="100000" fill="hold" grpId="0" nodeType="withEffect">
                                  <p:stCondLst>
                                    <p:cond delay="0"/>
                                  </p:stCondLst>
                                  <p:childTnLst>
                                    <p:set>
                                      <p:cBhvr>
                                        <p:cTn id="114" dur="1" fill="hold">
                                          <p:stCondLst>
                                            <p:cond delay="0"/>
                                          </p:stCondLst>
                                        </p:cTn>
                                        <p:tgtEl>
                                          <p:spTgt spid="1049405"/>
                                        </p:tgtEl>
                                        <p:attrNameLst>
                                          <p:attrName>style.visibility</p:attrName>
                                        </p:attrNameLst>
                                      </p:cBhvr>
                                      <p:to>
                                        <p:strVal val="visible"/>
                                      </p:to>
                                    </p:set>
                                    <p:anim calcmode="lin" valueType="num">
                                      <p:cBhvr additive="base">
                                        <p:cTn id="115" dur="750" fill="hold"/>
                                        <p:tgtEl>
                                          <p:spTgt spid="1049405"/>
                                        </p:tgtEl>
                                        <p:attrNameLst>
                                          <p:attrName>ppt_x</p:attrName>
                                        </p:attrNameLst>
                                      </p:cBhvr>
                                      <p:tavLst>
                                        <p:tav tm="0">
                                          <p:val>
                                            <p:strVal val="#ppt_x"/>
                                          </p:val>
                                        </p:tav>
                                        <p:tav tm="100000">
                                          <p:val>
                                            <p:strVal val="#ppt_x"/>
                                          </p:val>
                                        </p:tav>
                                      </p:tavLst>
                                    </p:anim>
                                    <p:anim calcmode="lin" valueType="num">
                                      <p:cBhvr additive="base">
                                        <p:cTn id="116" dur="750" fill="hold"/>
                                        <p:tgtEl>
                                          <p:spTgt spid="1049405"/>
                                        </p:tgtEl>
                                        <p:attrNameLst>
                                          <p:attrName>ppt_y</p:attrName>
                                        </p:attrNameLst>
                                      </p:cBhvr>
                                      <p:tavLst>
                                        <p:tav tm="0">
                                          <p:val>
                                            <p:strVal val="0-#ppt_h/2"/>
                                          </p:val>
                                        </p:tav>
                                        <p:tav tm="100000">
                                          <p:val>
                                            <p:strVal val="#ppt_y"/>
                                          </p:val>
                                        </p:tav>
                                      </p:tavLst>
                                    </p:anim>
                                  </p:childTnLst>
                                </p:cTn>
                              </p:par>
                              <p:par>
                                <p:cTn id="117" presetID="45" presetClass="entr" presetSubtype="0" fill="hold" grpId="1" nodeType="withEffect">
                                  <p:stCondLst>
                                    <p:cond delay="0"/>
                                  </p:stCondLst>
                                  <p:childTnLst>
                                    <p:set>
                                      <p:cBhvr>
                                        <p:cTn id="118" dur="1" fill="hold">
                                          <p:stCondLst>
                                            <p:cond delay="0"/>
                                          </p:stCondLst>
                                        </p:cTn>
                                        <p:tgtEl>
                                          <p:spTgt spid="1049404"/>
                                        </p:tgtEl>
                                        <p:attrNameLst>
                                          <p:attrName>style.visibility</p:attrName>
                                        </p:attrNameLst>
                                      </p:cBhvr>
                                      <p:to>
                                        <p:strVal val="visible"/>
                                      </p:to>
                                    </p:set>
                                    <p:animEffect transition="in" filter="fade">
                                      <p:cBhvr>
                                        <p:cTn id="119" dur="750"/>
                                        <p:tgtEl>
                                          <p:spTgt spid="1049404"/>
                                        </p:tgtEl>
                                      </p:cBhvr>
                                    </p:animEffect>
                                    <p:anim calcmode="lin" valueType="num">
                                      <p:cBhvr>
                                        <p:cTn id="120" dur="750" fill="hold"/>
                                        <p:tgtEl>
                                          <p:spTgt spid="1049404"/>
                                        </p:tgtEl>
                                        <p:attrNameLst>
                                          <p:attrName>ppt_w</p:attrName>
                                        </p:attrNameLst>
                                      </p:cBhvr>
                                      <p:tavLst>
                                        <p:tav tm="0" fmla="#ppt_w*sin(2.5*pi*$)">
                                          <p:val>
                                            <p:fltVal val="0"/>
                                          </p:val>
                                        </p:tav>
                                        <p:tav tm="100000">
                                          <p:val>
                                            <p:fltVal val="1"/>
                                          </p:val>
                                        </p:tav>
                                      </p:tavLst>
                                    </p:anim>
                                    <p:anim calcmode="lin" valueType="num">
                                      <p:cBhvr>
                                        <p:cTn id="121" dur="750" fill="hold"/>
                                        <p:tgtEl>
                                          <p:spTgt spid="1049404"/>
                                        </p:tgtEl>
                                        <p:attrNameLst>
                                          <p:attrName>ppt_h</p:attrName>
                                        </p:attrNameLst>
                                      </p:cBhvr>
                                      <p:tavLst>
                                        <p:tav tm="0">
                                          <p:val>
                                            <p:strVal val="#ppt_h"/>
                                          </p:val>
                                        </p:tav>
                                        <p:tav tm="100000">
                                          <p:val>
                                            <p:strVal val="#ppt_h"/>
                                          </p:val>
                                        </p:tav>
                                      </p:tavLst>
                                    </p:anim>
                                  </p:childTnLst>
                                </p:cTn>
                              </p:par>
                              <p:par>
                                <p:cTn id="122" presetID="45" presetClass="entr" presetSubtype="0" fill="hold" grpId="1" nodeType="withEffect">
                                  <p:stCondLst>
                                    <p:cond delay="0"/>
                                  </p:stCondLst>
                                  <p:childTnLst>
                                    <p:set>
                                      <p:cBhvr>
                                        <p:cTn id="123" dur="1" fill="hold">
                                          <p:stCondLst>
                                            <p:cond delay="0"/>
                                          </p:stCondLst>
                                        </p:cTn>
                                        <p:tgtEl>
                                          <p:spTgt spid="1049405"/>
                                        </p:tgtEl>
                                        <p:attrNameLst>
                                          <p:attrName>style.visibility</p:attrName>
                                        </p:attrNameLst>
                                      </p:cBhvr>
                                      <p:to>
                                        <p:strVal val="visible"/>
                                      </p:to>
                                    </p:set>
                                    <p:animEffect transition="in" filter="fade">
                                      <p:cBhvr>
                                        <p:cTn id="124" dur="750"/>
                                        <p:tgtEl>
                                          <p:spTgt spid="1049405"/>
                                        </p:tgtEl>
                                      </p:cBhvr>
                                    </p:animEffect>
                                    <p:anim calcmode="lin" valueType="num">
                                      <p:cBhvr>
                                        <p:cTn id="125" dur="750" fill="hold"/>
                                        <p:tgtEl>
                                          <p:spTgt spid="1049405"/>
                                        </p:tgtEl>
                                        <p:attrNameLst>
                                          <p:attrName>ppt_w</p:attrName>
                                        </p:attrNameLst>
                                      </p:cBhvr>
                                      <p:tavLst>
                                        <p:tav tm="0" fmla="#ppt_w*sin(2.5*pi*$)">
                                          <p:val>
                                            <p:fltVal val="0"/>
                                          </p:val>
                                        </p:tav>
                                        <p:tav tm="100000">
                                          <p:val>
                                            <p:fltVal val="1"/>
                                          </p:val>
                                        </p:tav>
                                      </p:tavLst>
                                    </p:anim>
                                    <p:anim calcmode="lin" valueType="num">
                                      <p:cBhvr>
                                        <p:cTn id="126" dur="750" fill="hold"/>
                                        <p:tgtEl>
                                          <p:spTgt spid="1049405"/>
                                        </p:tgtEl>
                                        <p:attrNameLst>
                                          <p:attrName>ppt_h</p:attrName>
                                        </p:attrNameLst>
                                      </p:cBhvr>
                                      <p:tavLst>
                                        <p:tav tm="0">
                                          <p:val>
                                            <p:strVal val="#ppt_h"/>
                                          </p:val>
                                        </p:tav>
                                        <p:tav tm="100000">
                                          <p:val>
                                            <p:strVal val="#ppt_h"/>
                                          </p:val>
                                        </p:tav>
                                      </p:tavLst>
                                    </p:anim>
                                  </p:childTnLst>
                                </p:cTn>
                              </p:par>
                            </p:childTnLst>
                          </p:cTn>
                        </p:par>
                        <p:par>
                          <p:cTn id="127" fill="hold">
                            <p:stCondLst>
                              <p:cond delay="5300"/>
                            </p:stCondLst>
                            <p:childTnLst>
                              <p:par>
                                <p:cTn id="128" presetID="2" presetClass="entr" presetSubtype="2" decel="100000" fill="hold" grpId="0" nodeType="afterEffect">
                                  <p:stCondLst>
                                    <p:cond delay="0"/>
                                  </p:stCondLst>
                                  <p:iterate type="wd">
                                    <p:tmPct val="10000"/>
                                  </p:iterate>
                                  <p:childTnLst>
                                    <p:set>
                                      <p:cBhvr>
                                        <p:cTn id="129" dur="1" fill="hold">
                                          <p:stCondLst>
                                            <p:cond delay="0"/>
                                          </p:stCondLst>
                                        </p:cTn>
                                        <p:tgtEl>
                                          <p:spTgt spid="1049406">
                                            <p:txEl>
                                              <p:pRg st="0" end="0"/>
                                            </p:txEl>
                                          </p:spTgt>
                                        </p:tgtEl>
                                        <p:attrNameLst>
                                          <p:attrName>style.visibility</p:attrName>
                                        </p:attrNameLst>
                                      </p:cBhvr>
                                      <p:to>
                                        <p:strVal val="visible"/>
                                      </p:to>
                                    </p:set>
                                    <p:anim calcmode="lin" valueType="num">
                                      <p:cBhvr additive="base">
                                        <p:cTn id="130" dur="500" fill="hold"/>
                                        <p:tgtEl>
                                          <p:spTgt spid="1049406">
                                            <p:txEl>
                                              <p:pRg st="0" end="0"/>
                                            </p:txEl>
                                          </p:spTgt>
                                        </p:tgtEl>
                                        <p:attrNameLst>
                                          <p:attrName>ppt_x</p:attrName>
                                        </p:attrNameLst>
                                      </p:cBhvr>
                                      <p:tavLst>
                                        <p:tav tm="0">
                                          <p:val>
                                            <p:strVal val="1+#ppt_w/2"/>
                                          </p:val>
                                        </p:tav>
                                        <p:tav tm="100000">
                                          <p:val>
                                            <p:strVal val="#ppt_x"/>
                                          </p:val>
                                        </p:tav>
                                      </p:tavLst>
                                    </p:anim>
                                    <p:anim calcmode="lin" valueType="num">
                                      <p:cBhvr additive="base">
                                        <p:cTn id="131" dur="500" fill="hold"/>
                                        <p:tgtEl>
                                          <p:spTgt spid="1049406">
                                            <p:txEl>
                                              <p:pRg st="0" end="0"/>
                                            </p:txEl>
                                          </p:spTgt>
                                        </p:tgtEl>
                                        <p:attrNameLst>
                                          <p:attrName>ppt_y</p:attrName>
                                        </p:attrNameLst>
                                      </p:cBhvr>
                                      <p:tavLst>
                                        <p:tav tm="0">
                                          <p:val>
                                            <p:strVal val="#ppt_y"/>
                                          </p:val>
                                        </p:tav>
                                        <p:tav tm="100000">
                                          <p:val>
                                            <p:strVal val="#ppt_y"/>
                                          </p:val>
                                        </p:tav>
                                      </p:tavLst>
                                    </p:anim>
                                  </p:childTnLst>
                                </p:cTn>
                              </p:par>
                              <p:par>
                                <p:cTn id="132" presetID="2" presetClass="entr" presetSubtype="4" decel="100000" fill="hold" grpId="0" nodeType="withEffect">
                                  <p:stCondLst>
                                    <p:cond delay="0"/>
                                  </p:stCondLst>
                                  <p:childTnLst>
                                    <p:set>
                                      <p:cBhvr>
                                        <p:cTn id="133" dur="1" fill="hold">
                                          <p:stCondLst>
                                            <p:cond delay="0"/>
                                          </p:stCondLst>
                                        </p:cTn>
                                        <p:tgtEl>
                                          <p:spTgt spid="1049407">
                                            <p:txEl>
                                              <p:pRg st="0" end="0"/>
                                            </p:txEl>
                                          </p:spTgt>
                                        </p:tgtEl>
                                        <p:attrNameLst>
                                          <p:attrName>style.visibility</p:attrName>
                                        </p:attrNameLst>
                                      </p:cBhvr>
                                      <p:to>
                                        <p:strVal val="visible"/>
                                      </p:to>
                                    </p:set>
                                    <p:anim calcmode="lin" valueType="num">
                                      <p:cBhvr additive="base">
                                        <p:cTn id="134" dur="500" fill="hold"/>
                                        <p:tgtEl>
                                          <p:spTgt spid="1049407">
                                            <p:txEl>
                                              <p:pRg st="0" end="0"/>
                                            </p:txEl>
                                          </p:spTgt>
                                        </p:tgtEl>
                                        <p:attrNameLst>
                                          <p:attrName>ppt_x</p:attrName>
                                        </p:attrNameLst>
                                      </p:cBhvr>
                                      <p:tavLst>
                                        <p:tav tm="0">
                                          <p:val>
                                            <p:strVal val="#ppt_x"/>
                                          </p:val>
                                        </p:tav>
                                        <p:tav tm="100000">
                                          <p:val>
                                            <p:strVal val="#ppt_x"/>
                                          </p:val>
                                        </p:tav>
                                      </p:tavLst>
                                    </p:anim>
                                    <p:anim calcmode="lin" valueType="num">
                                      <p:cBhvr additive="base">
                                        <p:cTn id="135" dur="500" fill="hold"/>
                                        <p:tgtEl>
                                          <p:spTgt spid="1049407">
                                            <p:txEl>
                                              <p:pRg st="0" end="0"/>
                                            </p:txEl>
                                          </p:spTgt>
                                        </p:tgtEl>
                                        <p:attrNameLst>
                                          <p:attrName>ppt_y</p:attrName>
                                        </p:attrNameLst>
                                      </p:cBhvr>
                                      <p:tavLst>
                                        <p:tav tm="0">
                                          <p:val>
                                            <p:strVal val="1+#ppt_h/2"/>
                                          </p:val>
                                        </p:tav>
                                        <p:tav tm="100000">
                                          <p:val>
                                            <p:strVal val="#ppt_y"/>
                                          </p:val>
                                        </p:tav>
                                      </p:tavLst>
                                    </p:anim>
                                  </p:childTnLst>
                                </p:cTn>
                              </p:par>
                              <p:par>
                                <p:cTn id="136" presetID="2" presetClass="entr" presetSubtype="4" decel="100000" fill="hold" grpId="0" nodeType="withEffect">
                                  <p:stCondLst>
                                    <p:cond delay="0"/>
                                  </p:stCondLst>
                                  <p:childTnLst>
                                    <p:set>
                                      <p:cBhvr>
                                        <p:cTn id="137" dur="1" fill="hold">
                                          <p:stCondLst>
                                            <p:cond delay="0"/>
                                          </p:stCondLst>
                                        </p:cTn>
                                        <p:tgtEl>
                                          <p:spTgt spid="1049408"/>
                                        </p:tgtEl>
                                        <p:attrNameLst>
                                          <p:attrName>style.visibility</p:attrName>
                                        </p:attrNameLst>
                                      </p:cBhvr>
                                      <p:to>
                                        <p:strVal val="visible"/>
                                      </p:to>
                                    </p:set>
                                    <p:anim calcmode="lin" valueType="num">
                                      <p:cBhvr additive="base">
                                        <p:cTn id="138" dur="500" fill="hold"/>
                                        <p:tgtEl>
                                          <p:spTgt spid="1049408"/>
                                        </p:tgtEl>
                                        <p:attrNameLst>
                                          <p:attrName>ppt_x</p:attrName>
                                        </p:attrNameLst>
                                      </p:cBhvr>
                                      <p:tavLst>
                                        <p:tav tm="0">
                                          <p:val>
                                            <p:strVal val="#ppt_x"/>
                                          </p:val>
                                        </p:tav>
                                        <p:tav tm="100000">
                                          <p:val>
                                            <p:strVal val="#ppt_x"/>
                                          </p:val>
                                        </p:tav>
                                      </p:tavLst>
                                    </p:anim>
                                    <p:anim calcmode="lin" valueType="num">
                                      <p:cBhvr additive="base">
                                        <p:cTn id="139" dur="500" fill="hold"/>
                                        <p:tgtEl>
                                          <p:spTgt spid="1049408"/>
                                        </p:tgtEl>
                                        <p:attrNameLst>
                                          <p:attrName>ppt_y</p:attrName>
                                        </p:attrNameLst>
                                      </p:cBhvr>
                                      <p:tavLst>
                                        <p:tav tm="0">
                                          <p:val>
                                            <p:strVal val="1+#ppt_h/2"/>
                                          </p:val>
                                        </p:tav>
                                        <p:tav tm="100000">
                                          <p:val>
                                            <p:strVal val="#ppt_y"/>
                                          </p:val>
                                        </p:tav>
                                      </p:tavLst>
                                    </p:anim>
                                  </p:childTnLst>
                                </p:cTn>
                              </p:par>
                            </p:childTnLst>
                          </p:cTn>
                        </p:par>
                        <p:par>
                          <p:cTn id="140" fill="hold">
                            <p:stCondLst>
                              <p:cond delay="5900"/>
                            </p:stCondLst>
                            <p:childTnLst>
                              <p:par>
                                <p:cTn id="141" presetID="2" presetClass="entr" presetSubtype="1" decel="100000" fill="hold" grpId="0" nodeType="afterEffect">
                                  <p:stCondLst>
                                    <p:cond delay="0"/>
                                  </p:stCondLst>
                                  <p:childTnLst>
                                    <p:set>
                                      <p:cBhvr>
                                        <p:cTn id="142" dur="1" fill="hold">
                                          <p:stCondLst>
                                            <p:cond delay="0"/>
                                          </p:stCondLst>
                                        </p:cTn>
                                        <p:tgtEl>
                                          <p:spTgt spid="1049409"/>
                                        </p:tgtEl>
                                        <p:attrNameLst>
                                          <p:attrName>style.visibility</p:attrName>
                                        </p:attrNameLst>
                                      </p:cBhvr>
                                      <p:to>
                                        <p:strVal val="visible"/>
                                      </p:to>
                                    </p:set>
                                    <p:anim calcmode="lin" valueType="num">
                                      <p:cBhvr additive="base">
                                        <p:cTn id="143" dur="750" fill="hold"/>
                                        <p:tgtEl>
                                          <p:spTgt spid="1049409"/>
                                        </p:tgtEl>
                                        <p:attrNameLst>
                                          <p:attrName>ppt_x</p:attrName>
                                        </p:attrNameLst>
                                      </p:cBhvr>
                                      <p:tavLst>
                                        <p:tav tm="0">
                                          <p:val>
                                            <p:strVal val="#ppt_x"/>
                                          </p:val>
                                        </p:tav>
                                        <p:tav tm="100000">
                                          <p:val>
                                            <p:strVal val="#ppt_x"/>
                                          </p:val>
                                        </p:tav>
                                      </p:tavLst>
                                    </p:anim>
                                    <p:anim calcmode="lin" valueType="num">
                                      <p:cBhvr additive="base">
                                        <p:cTn id="144" dur="750" fill="hold"/>
                                        <p:tgtEl>
                                          <p:spTgt spid="1049409"/>
                                        </p:tgtEl>
                                        <p:attrNameLst>
                                          <p:attrName>ppt_y</p:attrName>
                                        </p:attrNameLst>
                                      </p:cBhvr>
                                      <p:tavLst>
                                        <p:tav tm="0">
                                          <p:val>
                                            <p:strVal val="0-#ppt_h/2"/>
                                          </p:val>
                                        </p:tav>
                                        <p:tav tm="100000">
                                          <p:val>
                                            <p:strVal val="#ppt_y"/>
                                          </p:val>
                                        </p:tav>
                                      </p:tavLst>
                                    </p:anim>
                                  </p:childTnLst>
                                </p:cTn>
                              </p:par>
                              <p:par>
                                <p:cTn id="145" presetID="45" presetClass="entr" presetSubtype="0" fill="hold" grpId="1" nodeType="withEffect">
                                  <p:stCondLst>
                                    <p:cond delay="0"/>
                                  </p:stCondLst>
                                  <p:childTnLst>
                                    <p:set>
                                      <p:cBhvr>
                                        <p:cTn id="146" dur="1" fill="hold">
                                          <p:stCondLst>
                                            <p:cond delay="0"/>
                                          </p:stCondLst>
                                        </p:cTn>
                                        <p:tgtEl>
                                          <p:spTgt spid="1049409"/>
                                        </p:tgtEl>
                                        <p:attrNameLst>
                                          <p:attrName>style.visibility</p:attrName>
                                        </p:attrNameLst>
                                      </p:cBhvr>
                                      <p:to>
                                        <p:strVal val="visible"/>
                                      </p:to>
                                    </p:set>
                                    <p:animEffect transition="in" filter="fade">
                                      <p:cBhvr>
                                        <p:cTn id="147" dur="750"/>
                                        <p:tgtEl>
                                          <p:spTgt spid="1049409"/>
                                        </p:tgtEl>
                                      </p:cBhvr>
                                    </p:animEffect>
                                    <p:anim calcmode="lin" valueType="num">
                                      <p:cBhvr>
                                        <p:cTn id="148" dur="750" fill="hold"/>
                                        <p:tgtEl>
                                          <p:spTgt spid="1049409"/>
                                        </p:tgtEl>
                                        <p:attrNameLst>
                                          <p:attrName>ppt_w</p:attrName>
                                        </p:attrNameLst>
                                      </p:cBhvr>
                                      <p:tavLst>
                                        <p:tav tm="0" fmla="#ppt_w*sin(2.5*pi*$)">
                                          <p:val>
                                            <p:fltVal val="0"/>
                                          </p:val>
                                        </p:tav>
                                        <p:tav tm="100000">
                                          <p:val>
                                            <p:fltVal val="1"/>
                                          </p:val>
                                        </p:tav>
                                      </p:tavLst>
                                    </p:anim>
                                    <p:anim calcmode="lin" valueType="num">
                                      <p:cBhvr>
                                        <p:cTn id="149" dur="750" fill="hold"/>
                                        <p:tgtEl>
                                          <p:spTgt spid="1049409"/>
                                        </p:tgtEl>
                                        <p:attrNameLst>
                                          <p:attrName>ppt_h</p:attrName>
                                        </p:attrNameLst>
                                      </p:cBhvr>
                                      <p:tavLst>
                                        <p:tav tm="0">
                                          <p:val>
                                            <p:strVal val="#ppt_h"/>
                                          </p:val>
                                        </p:tav>
                                        <p:tav tm="100000">
                                          <p:val>
                                            <p:strVal val="#ppt_h"/>
                                          </p:val>
                                        </p:tav>
                                      </p:tavLst>
                                    </p:anim>
                                  </p:childTnLst>
                                </p:cTn>
                              </p:par>
                              <p:par>
                                <p:cTn id="150" presetID="45" presetClass="entr" presetSubtype="0" fill="hold" grpId="1" nodeType="withEffect">
                                  <p:stCondLst>
                                    <p:cond delay="0"/>
                                  </p:stCondLst>
                                  <p:childTnLst>
                                    <p:set>
                                      <p:cBhvr>
                                        <p:cTn id="151" dur="1" fill="hold">
                                          <p:stCondLst>
                                            <p:cond delay="0"/>
                                          </p:stCondLst>
                                        </p:cTn>
                                        <p:tgtEl>
                                          <p:spTgt spid="1049410"/>
                                        </p:tgtEl>
                                        <p:attrNameLst>
                                          <p:attrName>style.visibility</p:attrName>
                                        </p:attrNameLst>
                                      </p:cBhvr>
                                      <p:to>
                                        <p:strVal val="visible"/>
                                      </p:to>
                                    </p:set>
                                    <p:animEffect transition="in" filter="fade">
                                      <p:cBhvr>
                                        <p:cTn id="152" dur="750"/>
                                        <p:tgtEl>
                                          <p:spTgt spid="1049410"/>
                                        </p:tgtEl>
                                      </p:cBhvr>
                                    </p:animEffect>
                                    <p:anim calcmode="lin" valueType="num">
                                      <p:cBhvr>
                                        <p:cTn id="153" dur="750" fill="hold"/>
                                        <p:tgtEl>
                                          <p:spTgt spid="1049410"/>
                                        </p:tgtEl>
                                        <p:attrNameLst>
                                          <p:attrName>ppt_w</p:attrName>
                                        </p:attrNameLst>
                                      </p:cBhvr>
                                      <p:tavLst>
                                        <p:tav tm="0" fmla="#ppt_w*sin(2.5*pi*$)">
                                          <p:val>
                                            <p:fltVal val="0"/>
                                          </p:val>
                                        </p:tav>
                                        <p:tav tm="100000">
                                          <p:val>
                                            <p:fltVal val="1"/>
                                          </p:val>
                                        </p:tav>
                                      </p:tavLst>
                                    </p:anim>
                                    <p:anim calcmode="lin" valueType="num">
                                      <p:cBhvr>
                                        <p:cTn id="154" dur="750" fill="hold"/>
                                        <p:tgtEl>
                                          <p:spTgt spid="1049410"/>
                                        </p:tgtEl>
                                        <p:attrNameLst>
                                          <p:attrName>ppt_h</p:attrName>
                                        </p:attrNameLst>
                                      </p:cBhvr>
                                      <p:tavLst>
                                        <p:tav tm="0">
                                          <p:val>
                                            <p:strVal val="#ppt_h"/>
                                          </p:val>
                                        </p:tav>
                                        <p:tav tm="100000">
                                          <p:val>
                                            <p:strVal val="#ppt_h"/>
                                          </p:val>
                                        </p:tav>
                                      </p:tavLst>
                                    </p:anim>
                                  </p:childTnLst>
                                </p:cTn>
                              </p:par>
                              <p:par>
                                <p:cTn id="155" presetID="2" presetClass="entr" presetSubtype="1" decel="100000" fill="hold" grpId="0" nodeType="withEffect">
                                  <p:stCondLst>
                                    <p:cond delay="0"/>
                                  </p:stCondLst>
                                  <p:childTnLst>
                                    <p:set>
                                      <p:cBhvr>
                                        <p:cTn id="156" dur="1" fill="hold">
                                          <p:stCondLst>
                                            <p:cond delay="0"/>
                                          </p:stCondLst>
                                        </p:cTn>
                                        <p:tgtEl>
                                          <p:spTgt spid="1049410"/>
                                        </p:tgtEl>
                                        <p:attrNameLst>
                                          <p:attrName>style.visibility</p:attrName>
                                        </p:attrNameLst>
                                      </p:cBhvr>
                                      <p:to>
                                        <p:strVal val="visible"/>
                                      </p:to>
                                    </p:set>
                                    <p:anim calcmode="lin" valueType="num">
                                      <p:cBhvr additive="base">
                                        <p:cTn id="157" dur="750" fill="hold"/>
                                        <p:tgtEl>
                                          <p:spTgt spid="1049410"/>
                                        </p:tgtEl>
                                        <p:attrNameLst>
                                          <p:attrName>ppt_x</p:attrName>
                                        </p:attrNameLst>
                                      </p:cBhvr>
                                      <p:tavLst>
                                        <p:tav tm="0">
                                          <p:val>
                                            <p:strVal val="#ppt_x"/>
                                          </p:val>
                                        </p:tav>
                                        <p:tav tm="100000">
                                          <p:val>
                                            <p:strVal val="#ppt_x"/>
                                          </p:val>
                                        </p:tav>
                                      </p:tavLst>
                                    </p:anim>
                                    <p:anim calcmode="lin" valueType="num">
                                      <p:cBhvr additive="base">
                                        <p:cTn id="158" dur="750" fill="hold"/>
                                        <p:tgtEl>
                                          <p:spTgt spid="1049410"/>
                                        </p:tgtEl>
                                        <p:attrNameLst>
                                          <p:attrName>ppt_y</p:attrName>
                                        </p:attrNameLst>
                                      </p:cBhvr>
                                      <p:tavLst>
                                        <p:tav tm="0">
                                          <p:val>
                                            <p:strVal val="0-#ppt_h/2"/>
                                          </p:val>
                                        </p:tav>
                                        <p:tav tm="100000">
                                          <p:val>
                                            <p:strVal val="#ppt_y"/>
                                          </p:val>
                                        </p:tav>
                                      </p:tavLst>
                                    </p:anim>
                                  </p:childTnLst>
                                </p:cTn>
                              </p:par>
                            </p:childTnLst>
                          </p:cTn>
                        </p:par>
                        <p:par>
                          <p:cTn id="159" fill="hold">
                            <p:stCondLst>
                              <p:cond delay="6650"/>
                            </p:stCondLst>
                            <p:childTnLst>
                              <p:par>
                                <p:cTn id="160" presetID="2" presetClass="entr" presetSubtype="2" decel="100000" fill="hold" grpId="0" nodeType="afterEffect">
                                  <p:stCondLst>
                                    <p:cond delay="0"/>
                                  </p:stCondLst>
                                  <p:iterate type="wd">
                                    <p:tmPct val="10000"/>
                                  </p:iterate>
                                  <p:childTnLst>
                                    <p:set>
                                      <p:cBhvr>
                                        <p:cTn id="161" dur="1" fill="hold">
                                          <p:stCondLst>
                                            <p:cond delay="0"/>
                                          </p:stCondLst>
                                        </p:cTn>
                                        <p:tgtEl>
                                          <p:spTgt spid="1049411">
                                            <p:txEl>
                                              <p:pRg st="0" end="0"/>
                                            </p:txEl>
                                          </p:spTgt>
                                        </p:tgtEl>
                                        <p:attrNameLst>
                                          <p:attrName>style.visibility</p:attrName>
                                        </p:attrNameLst>
                                      </p:cBhvr>
                                      <p:to>
                                        <p:strVal val="visible"/>
                                      </p:to>
                                    </p:set>
                                    <p:anim calcmode="lin" valueType="num">
                                      <p:cBhvr additive="base">
                                        <p:cTn id="162" dur="500" fill="hold"/>
                                        <p:tgtEl>
                                          <p:spTgt spid="1049411">
                                            <p:txEl>
                                              <p:pRg st="0" end="0"/>
                                            </p:txEl>
                                          </p:spTgt>
                                        </p:tgtEl>
                                        <p:attrNameLst>
                                          <p:attrName>ppt_x</p:attrName>
                                        </p:attrNameLst>
                                      </p:cBhvr>
                                      <p:tavLst>
                                        <p:tav tm="0">
                                          <p:val>
                                            <p:strVal val="1+#ppt_w/2"/>
                                          </p:val>
                                        </p:tav>
                                        <p:tav tm="100000">
                                          <p:val>
                                            <p:strVal val="#ppt_x"/>
                                          </p:val>
                                        </p:tav>
                                      </p:tavLst>
                                    </p:anim>
                                    <p:anim calcmode="lin" valueType="num">
                                      <p:cBhvr additive="base">
                                        <p:cTn id="163" dur="500" fill="hold"/>
                                        <p:tgtEl>
                                          <p:spTgt spid="1049411">
                                            <p:txEl>
                                              <p:pRg st="0" end="0"/>
                                            </p:txEl>
                                          </p:spTgt>
                                        </p:tgtEl>
                                        <p:attrNameLst>
                                          <p:attrName>ppt_y</p:attrName>
                                        </p:attrNameLst>
                                      </p:cBhvr>
                                      <p:tavLst>
                                        <p:tav tm="0">
                                          <p:val>
                                            <p:strVal val="#ppt_y"/>
                                          </p:val>
                                        </p:tav>
                                        <p:tav tm="100000">
                                          <p:val>
                                            <p:strVal val="#ppt_y"/>
                                          </p:val>
                                        </p:tav>
                                      </p:tavLst>
                                    </p:anim>
                                  </p:childTnLst>
                                </p:cTn>
                              </p:par>
                              <p:par>
                                <p:cTn id="164" presetID="2" presetClass="entr" presetSubtype="4" decel="100000" fill="hold" grpId="0" nodeType="withEffect">
                                  <p:stCondLst>
                                    <p:cond delay="0"/>
                                  </p:stCondLst>
                                  <p:childTnLst>
                                    <p:set>
                                      <p:cBhvr>
                                        <p:cTn id="165" dur="1" fill="hold">
                                          <p:stCondLst>
                                            <p:cond delay="0"/>
                                          </p:stCondLst>
                                        </p:cTn>
                                        <p:tgtEl>
                                          <p:spTgt spid="1049412">
                                            <p:txEl>
                                              <p:pRg st="0" end="0"/>
                                            </p:txEl>
                                          </p:spTgt>
                                        </p:tgtEl>
                                        <p:attrNameLst>
                                          <p:attrName>style.visibility</p:attrName>
                                        </p:attrNameLst>
                                      </p:cBhvr>
                                      <p:to>
                                        <p:strVal val="visible"/>
                                      </p:to>
                                    </p:set>
                                    <p:anim calcmode="lin" valueType="num">
                                      <p:cBhvr additive="base">
                                        <p:cTn id="166" dur="500" fill="hold"/>
                                        <p:tgtEl>
                                          <p:spTgt spid="1049412">
                                            <p:txEl>
                                              <p:pRg st="0" end="0"/>
                                            </p:txEl>
                                          </p:spTgt>
                                        </p:tgtEl>
                                        <p:attrNameLst>
                                          <p:attrName>ppt_x</p:attrName>
                                        </p:attrNameLst>
                                      </p:cBhvr>
                                      <p:tavLst>
                                        <p:tav tm="0">
                                          <p:val>
                                            <p:strVal val="#ppt_x"/>
                                          </p:val>
                                        </p:tav>
                                        <p:tav tm="100000">
                                          <p:val>
                                            <p:strVal val="#ppt_x"/>
                                          </p:val>
                                        </p:tav>
                                      </p:tavLst>
                                    </p:anim>
                                    <p:anim calcmode="lin" valueType="num">
                                      <p:cBhvr additive="base">
                                        <p:cTn id="167" dur="500" fill="hold"/>
                                        <p:tgtEl>
                                          <p:spTgt spid="1049412">
                                            <p:txEl>
                                              <p:pRg st="0" end="0"/>
                                            </p:txEl>
                                          </p:spTgt>
                                        </p:tgtEl>
                                        <p:attrNameLst>
                                          <p:attrName>ppt_y</p:attrName>
                                        </p:attrNameLst>
                                      </p:cBhvr>
                                      <p:tavLst>
                                        <p:tav tm="0">
                                          <p:val>
                                            <p:strVal val="1+#ppt_h/2"/>
                                          </p:val>
                                        </p:tav>
                                        <p:tav tm="100000">
                                          <p:val>
                                            <p:strVal val="#ppt_y"/>
                                          </p:val>
                                        </p:tav>
                                      </p:tavLst>
                                    </p:anim>
                                  </p:childTnLst>
                                </p:cTn>
                              </p:par>
                              <p:par>
                                <p:cTn id="168" presetID="2" presetClass="entr" presetSubtype="4" decel="100000" fill="hold" grpId="0" nodeType="withEffect">
                                  <p:stCondLst>
                                    <p:cond delay="0"/>
                                  </p:stCondLst>
                                  <p:childTnLst>
                                    <p:set>
                                      <p:cBhvr>
                                        <p:cTn id="169" dur="1" fill="hold">
                                          <p:stCondLst>
                                            <p:cond delay="0"/>
                                          </p:stCondLst>
                                        </p:cTn>
                                        <p:tgtEl>
                                          <p:spTgt spid="1049413"/>
                                        </p:tgtEl>
                                        <p:attrNameLst>
                                          <p:attrName>style.visibility</p:attrName>
                                        </p:attrNameLst>
                                      </p:cBhvr>
                                      <p:to>
                                        <p:strVal val="visible"/>
                                      </p:to>
                                    </p:set>
                                    <p:anim calcmode="lin" valueType="num">
                                      <p:cBhvr additive="base">
                                        <p:cTn id="170" dur="500" fill="hold"/>
                                        <p:tgtEl>
                                          <p:spTgt spid="1049413"/>
                                        </p:tgtEl>
                                        <p:attrNameLst>
                                          <p:attrName>ppt_x</p:attrName>
                                        </p:attrNameLst>
                                      </p:cBhvr>
                                      <p:tavLst>
                                        <p:tav tm="0">
                                          <p:val>
                                            <p:strVal val="#ppt_x"/>
                                          </p:val>
                                        </p:tav>
                                        <p:tav tm="100000">
                                          <p:val>
                                            <p:strVal val="#ppt_x"/>
                                          </p:val>
                                        </p:tav>
                                      </p:tavLst>
                                    </p:anim>
                                    <p:anim calcmode="lin" valueType="num">
                                      <p:cBhvr additive="base">
                                        <p:cTn id="171" dur="500" fill="hold"/>
                                        <p:tgtEl>
                                          <p:spTgt spid="1049413"/>
                                        </p:tgtEl>
                                        <p:attrNameLst>
                                          <p:attrName>ppt_y</p:attrName>
                                        </p:attrNameLst>
                                      </p:cBhvr>
                                      <p:tavLst>
                                        <p:tav tm="0">
                                          <p:val>
                                            <p:strVal val="1+#ppt_h/2"/>
                                          </p:val>
                                        </p:tav>
                                        <p:tav tm="100000">
                                          <p:val>
                                            <p:strVal val="#ppt_y"/>
                                          </p:val>
                                        </p:tav>
                                      </p:tavLst>
                                    </p:anim>
                                  </p:childTnLst>
                                </p:cTn>
                              </p:par>
                            </p:childTnLst>
                          </p:cTn>
                        </p:par>
                        <p:par>
                          <p:cTn id="172" fill="hold">
                            <p:stCondLst>
                              <p:cond delay="7250"/>
                            </p:stCondLst>
                            <p:childTnLst>
                              <p:par>
                                <p:cTn id="173" presetID="2" presetClass="entr" presetSubtype="1" decel="100000" fill="hold" grpId="0" nodeType="afterEffect">
                                  <p:stCondLst>
                                    <p:cond delay="0"/>
                                  </p:stCondLst>
                                  <p:childTnLst>
                                    <p:set>
                                      <p:cBhvr>
                                        <p:cTn id="174" dur="1" fill="hold">
                                          <p:stCondLst>
                                            <p:cond delay="0"/>
                                          </p:stCondLst>
                                        </p:cTn>
                                        <p:tgtEl>
                                          <p:spTgt spid="1049414"/>
                                        </p:tgtEl>
                                        <p:attrNameLst>
                                          <p:attrName>style.visibility</p:attrName>
                                        </p:attrNameLst>
                                      </p:cBhvr>
                                      <p:to>
                                        <p:strVal val="visible"/>
                                      </p:to>
                                    </p:set>
                                    <p:anim calcmode="lin" valueType="num">
                                      <p:cBhvr additive="base">
                                        <p:cTn id="175" dur="750" fill="hold"/>
                                        <p:tgtEl>
                                          <p:spTgt spid="1049414"/>
                                        </p:tgtEl>
                                        <p:attrNameLst>
                                          <p:attrName>ppt_x</p:attrName>
                                        </p:attrNameLst>
                                      </p:cBhvr>
                                      <p:tavLst>
                                        <p:tav tm="0">
                                          <p:val>
                                            <p:strVal val="#ppt_x"/>
                                          </p:val>
                                        </p:tav>
                                        <p:tav tm="100000">
                                          <p:val>
                                            <p:strVal val="#ppt_x"/>
                                          </p:val>
                                        </p:tav>
                                      </p:tavLst>
                                    </p:anim>
                                    <p:anim calcmode="lin" valueType="num">
                                      <p:cBhvr additive="base">
                                        <p:cTn id="176" dur="750" fill="hold"/>
                                        <p:tgtEl>
                                          <p:spTgt spid="1049414"/>
                                        </p:tgtEl>
                                        <p:attrNameLst>
                                          <p:attrName>ppt_y</p:attrName>
                                        </p:attrNameLst>
                                      </p:cBhvr>
                                      <p:tavLst>
                                        <p:tav tm="0">
                                          <p:val>
                                            <p:strVal val="0-#ppt_h/2"/>
                                          </p:val>
                                        </p:tav>
                                        <p:tav tm="100000">
                                          <p:val>
                                            <p:strVal val="#ppt_y"/>
                                          </p:val>
                                        </p:tav>
                                      </p:tavLst>
                                    </p:anim>
                                  </p:childTnLst>
                                </p:cTn>
                              </p:par>
                              <p:par>
                                <p:cTn id="177" presetID="2" presetClass="entr" presetSubtype="1" decel="100000" fill="hold" grpId="0" nodeType="withEffect">
                                  <p:stCondLst>
                                    <p:cond delay="0"/>
                                  </p:stCondLst>
                                  <p:childTnLst>
                                    <p:set>
                                      <p:cBhvr>
                                        <p:cTn id="178" dur="1" fill="hold">
                                          <p:stCondLst>
                                            <p:cond delay="0"/>
                                          </p:stCondLst>
                                        </p:cTn>
                                        <p:tgtEl>
                                          <p:spTgt spid="1049415"/>
                                        </p:tgtEl>
                                        <p:attrNameLst>
                                          <p:attrName>style.visibility</p:attrName>
                                        </p:attrNameLst>
                                      </p:cBhvr>
                                      <p:to>
                                        <p:strVal val="visible"/>
                                      </p:to>
                                    </p:set>
                                    <p:anim calcmode="lin" valueType="num">
                                      <p:cBhvr additive="base">
                                        <p:cTn id="179" dur="750" fill="hold"/>
                                        <p:tgtEl>
                                          <p:spTgt spid="1049415"/>
                                        </p:tgtEl>
                                        <p:attrNameLst>
                                          <p:attrName>ppt_x</p:attrName>
                                        </p:attrNameLst>
                                      </p:cBhvr>
                                      <p:tavLst>
                                        <p:tav tm="0">
                                          <p:val>
                                            <p:strVal val="#ppt_x"/>
                                          </p:val>
                                        </p:tav>
                                        <p:tav tm="100000">
                                          <p:val>
                                            <p:strVal val="#ppt_x"/>
                                          </p:val>
                                        </p:tav>
                                      </p:tavLst>
                                    </p:anim>
                                    <p:anim calcmode="lin" valueType="num">
                                      <p:cBhvr additive="base">
                                        <p:cTn id="180" dur="750" fill="hold"/>
                                        <p:tgtEl>
                                          <p:spTgt spid="1049415"/>
                                        </p:tgtEl>
                                        <p:attrNameLst>
                                          <p:attrName>ppt_y</p:attrName>
                                        </p:attrNameLst>
                                      </p:cBhvr>
                                      <p:tavLst>
                                        <p:tav tm="0">
                                          <p:val>
                                            <p:strVal val="0-#ppt_h/2"/>
                                          </p:val>
                                        </p:tav>
                                        <p:tav tm="100000">
                                          <p:val>
                                            <p:strVal val="#ppt_y"/>
                                          </p:val>
                                        </p:tav>
                                      </p:tavLst>
                                    </p:anim>
                                  </p:childTnLst>
                                </p:cTn>
                              </p:par>
                              <p:par>
                                <p:cTn id="181" presetID="45" presetClass="entr" presetSubtype="0" fill="hold" grpId="1" nodeType="withEffect">
                                  <p:stCondLst>
                                    <p:cond delay="0"/>
                                  </p:stCondLst>
                                  <p:childTnLst>
                                    <p:set>
                                      <p:cBhvr>
                                        <p:cTn id="182" dur="1" fill="hold">
                                          <p:stCondLst>
                                            <p:cond delay="0"/>
                                          </p:stCondLst>
                                        </p:cTn>
                                        <p:tgtEl>
                                          <p:spTgt spid="1049414"/>
                                        </p:tgtEl>
                                        <p:attrNameLst>
                                          <p:attrName>style.visibility</p:attrName>
                                        </p:attrNameLst>
                                      </p:cBhvr>
                                      <p:to>
                                        <p:strVal val="visible"/>
                                      </p:to>
                                    </p:set>
                                    <p:animEffect transition="in" filter="fade">
                                      <p:cBhvr>
                                        <p:cTn id="183" dur="750"/>
                                        <p:tgtEl>
                                          <p:spTgt spid="1049414"/>
                                        </p:tgtEl>
                                      </p:cBhvr>
                                    </p:animEffect>
                                    <p:anim calcmode="lin" valueType="num">
                                      <p:cBhvr>
                                        <p:cTn id="184" dur="750" fill="hold"/>
                                        <p:tgtEl>
                                          <p:spTgt spid="1049414"/>
                                        </p:tgtEl>
                                        <p:attrNameLst>
                                          <p:attrName>ppt_w</p:attrName>
                                        </p:attrNameLst>
                                      </p:cBhvr>
                                      <p:tavLst>
                                        <p:tav tm="0" fmla="#ppt_w*sin(2.5*pi*$)">
                                          <p:val>
                                            <p:fltVal val="0"/>
                                          </p:val>
                                        </p:tav>
                                        <p:tav tm="100000">
                                          <p:val>
                                            <p:fltVal val="1"/>
                                          </p:val>
                                        </p:tav>
                                      </p:tavLst>
                                    </p:anim>
                                    <p:anim calcmode="lin" valueType="num">
                                      <p:cBhvr>
                                        <p:cTn id="185" dur="750" fill="hold"/>
                                        <p:tgtEl>
                                          <p:spTgt spid="1049414"/>
                                        </p:tgtEl>
                                        <p:attrNameLst>
                                          <p:attrName>ppt_h</p:attrName>
                                        </p:attrNameLst>
                                      </p:cBhvr>
                                      <p:tavLst>
                                        <p:tav tm="0">
                                          <p:val>
                                            <p:strVal val="#ppt_h"/>
                                          </p:val>
                                        </p:tav>
                                        <p:tav tm="100000">
                                          <p:val>
                                            <p:strVal val="#ppt_h"/>
                                          </p:val>
                                        </p:tav>
                                      </p:tavLst>
                                    </p:anim>
                                  </p:childTnLst>
                                </p:cTn>
                              </p:par>
                              <p:par>
                                <p:cTn id="186" presetID="45" presetClass="entr" presetSubtype="0" fill="hold" grpId="1" nodeType="withEffect">
                                  <p:stCondLst>
                                    <p:cond delay="0"/>
                                  </p:stCondLst>
                                  <p:childTnLst>
                                    <p:set>
                                      <p:cBhvr>
                                        <p:cTn id="187" dur="1" fill="hold">
                                          <p:stCondLst>
                                            <p:cond delay="0"/>
                                          </p:stCondLst>
                                        </p:cTn>
                                        <p:tgtEl>
                                          <p:spTgt spid="1049415"/>
                                        </p:tgtEl>
                                        <p:attrNameLst>
                                          <p:attrName>style.visibility</p:attrName>
                                        </p:attrNameLst>
                                      </p:cBhvr>
                                      <p:to>
                                        <p:strVal val="visible"/>
                                      </p:to>
                                    </p:set>
                                    <p:animEffect transition="in" filter="fade">
                                      <p:cBhvr>
                                        <p:cTn id="188" dur="750"/>
                                        <p:tgtEl>
                                          <p:spTgt spid="1049415"/>
                                        </p:tgtEl>
                                      </p:cBhvr>
                                    </p:animEffect>
                                    <p:anim calcmode="lin" valueType="num">
                                      <p:cBhvr>
                                        <p:cTn id="189" dur="750" fill="hold"/>
                                        <p:tgtEl>
                                          <p:spTgt spid="1049415"/>
                                        </p:tgtEl>
                                        <p:attrNameLst>
                                          <p:attrName>ppt_w</p:attrName>
                                        </p:attrNameLst>
                                      </p:cBhvr>
                                      <p:tavLst>
                                        <p:tav tm="0" fmla="#ppt_w*sin(2.5*pi*$)">
                                          <p:val>
                                            <p:fltVal val="0"/>
                                          </p:val>
                                        </p:tav>
                                        <p:tav tm="100000">
                                          <p:val>
                                            <p:fltVal val="1"/>
                                          </p:val>
                                        </p:tav>
                                      </p:tavLst>
                                    </p:anim>
                                    <p:anim calcmode="lin" valueType="num">
                                      <p:cBhvr>
                                        <p:cTn id="190" dur="750" fill="hold"/>
                                        <p:tgtEl>
                                          <p:spTgt spid="1049415"/>
                                        </p:tgtEl>
                                        <p:attrNameLst>
                                          <p:attrName>ppt_h</p:attrName>
                                        </p:attrNameLst>
                                      </p:cBhvr>
                                      <p:tavLst>
                                        <p:tav tm="0">
                                          <p:val>
                                            <p:strVal val="#ppt_h"/>
                                          </p:val>
                                        </p:tav>
                                        <p:tav tm="100000">
                                          <p:val>
                                            <p:strVal val="#ppt_h"/>
                                          </p:val>
                                        </p:tav>
                                      </p:tavLst>
                                    </p:anim>
                                  </p:childTnLst>
                                </p:cTn>
                              </p:par>
                            </p:childTnLst>
                          </p:cTn>
                        </p:par>
                        <p:par>
                          <p:cTn id="191" fill="hold">
                            <p:stCondLst>
                              <p:cond delay="8000"/>
                            </p:stCondLst>
                            <p:childTnLst>
                              <p:par>
                                <p:cTn id="192" presetID="2" presetClass="entr" presetSubtype="2" decel="100000" fill="hold" grpId="0" nodeType="afterEffect">
                                  <p:stCondLst>
                                    <p:cond delay="0"/>
                                  </p:stCondLst>
                                  <p:iterate type="wd">
                                    <p:tmPct val="10000"/>
                                  </p:iterate>
                                  <p:childTnLst>
                                    <p:set>
                                      <p:cBhvr>
                                        <p:cTn id="193" dur="1" fill="hold">
                                          <p:stCondLst>
                                            <p:cond delay="0"/>
                                          </p:stCondLst>
                                        </p:cTn>
                                        <p:tgtEl>
                                          <p:spTgt spid="1049416">
                                            <p:txEl>
                                              <p:pRg st="0" end="0"/>
                                            </p:txEl>
                                          </p:spTgt>
                                        </p:tgtEl>
                                        <p:attrNameLst>
                                          <p:attrName>style.visibility</p:attrName>
                                        </p:attrNameLst>
                                      </p:cBhvr>
                                      <p:to>
                                        <p:strVal val="visible"/>
                                      </p:to>
                                    </p:set>
                                    <p:anim calcmode="lin" valueType="num">
                                      <p:cBhvr additive="base">
                                        <p:cTn id="194" dur="500" fill="hold"/>
                                        <p:tgtEl>
                                          <p:spTgt spid="1049416">
                                            <p:txEl>
                                              <p:pRg st="0" end="0"/>
                                            </p:txEl>
                                          </p:spTgt>
                                        </p:tgtEl>
                                        <p:attrNameLst>
                                          <p:attrName>ppt_x</p:attrName>
                                        </p:attrNameLst>
                                      </p:cBhvr>
                                      <p:tavLst>
                                        <p:tav tm="0">
                                          <p:val>
                                            <p:strVal val="1+#ppt_w/2"/>
                                          </p:val>
                                        </p:tav>
                                        <p:tav tm="100000">
                                          <p:val>
                                            <p:strVal val="#ppt_x"/>
                                          </p:val>
                                        </p:tav>
                                      </p:tavLst>
                                    </p:anim>
                                    <p:anim calcmode="lin" valueType="num">
                                      <p:cBhvr additive="base">
                                        <p:cTn id="195" dur="500" fill="hold"/>
                                        <p:tgtEl>
                                          <p:spTgt spid="1049416">
                                            <p:txEl>
                                              <p:pRg st="0" end="0"/>
                                            </p:txEl>
                                          </p:spTgt>
                                        </p:tgtEl>
                                        <p:attrNameLst>
                                          <p:attrName>ppt_y</p:attrName>
                                        </p:attrNameLst>
                                      </p:cBhvr>
                                      <p:tavLst>
                                        <p:tav tm="0">
                                          <p:val>
                                            <p:strVal val="#ppt_y"/>
                                          </p:val>
                                        </p:tav>
                                        <p:tav tm="100000">
                                          <p:val>
                                            <p:strVal val="#ppt_y"/>
                                          </p:val>
                                        </p:tav>
                                      </p:tavLst>
                                    </p:anim>
                                  </p:childTnLst>
                                </p:cTn>
                              </p:par>
                              <p:par>
                                <p:cTn id="196" presetID="2" presetClass="entr" presetSubtype="4" decel="100000" fill="hold" grpId="0" nodeType="withEffect">
                                  <p:stCondLst>
                                    <p:cond delay="0"/>
                                  </p:stCondLst>
                                  <p:childTnLst>
                                    <p:set>
                                      <p:cBhvr>
                                        <p:cTn id="197" dur="1" fill="hold">
                                          <p:stCondLst>
                                            <p:cond delay="0"/>
                                          </p:stCondLst>
                                        </p:cTn>
                                        <p:tgtEl>
                                          <p:spTgt spid="1049417">
                                            <p:txEl>
                                              <p:pRg st="0" end="0"/>
                                            </p:txEl>
                                          </p:spTgt>
                                        </p:tgtEl>
                                        <p:attrNameLst>
                                          <p:attrName>style.visibility</p:attrName>
                                        </p:attrNameLst>
                                      </p:cBhvr>
                                      <p:to>
                                        <p:strVal val="visible"/>
                                      </p:to>
                                    </p:set>
                                    <p:anim calcmode="lin" valueType="num">
                                      <p:cBhvr additive="base">
                                        <p:cTn id="198" dur="500" fill="hold"/>
                                        <p:tgtEl>
                                          <p:spTgt spid="1049417">
                                            <p:txEl>
                                              <p:pRg st="0" end="0"/>
                                            </p:txEl>
                                          </p:spTgt>
                                        </p:tgtEl>
                                        <p:attrNameLst>
                                          <p:attrName>ppt_x</p:attrName>
                                        </p:attrNameLst>
                                      </p:cBhvr>
                                      <p:tavLst>
                                        <p:tav tm="0">
                                          <p:val>
                                            <p:strVal val="#ppt_x"/>
                                          </p:val>
                                        </p:tav>
                                        <p:tav tm="100000">
                                          <p:val>
                                            <p:strVal val="#ppt_x"/>
                                          </p:val>
                                        </p:tav>
                                      </p:tavLst>
                                    </p:anim>
                                    <p:anim calcmode="lin" valueType="num">
                                      <p:cBhvr additive="base">
                                        <p:cTn id="199" dur="500" fill="hold"/>
                                        <p:tgtEl>
                                          <p:spTgt spid="1049417">
                                            <p:txEl>
                                              <p:pRg st="0" end="0"/>
                                            </p:txEl>
                                          </p:spTgt>
                                        </p:tgtEl>
                                        <p:attrNameLst>
                                          <p:attrName>ppt_y</p:attrName>
                                        </p:attrNameLst>
                                      </p:cBhvr>
                                      <p:tavLst>
                                        <p:tav tm="0">
                                          <p:val>
                                            <p:strVal val="1+#ppt_h/2"/>
                                          </p:val>
                                        </p:tav>
                                        <p:tav tm="100000">
                                          <p:val>
                                            <p:strVal val="#ppt_y"/>
                                          </p:val>
                                        </p:tav>
                                      </p:tavLst>
                                    </p:anim>
                                  </p:childTnLst>
                                </p:cTn>
                              </p:par>
                              <p:par>
                                <p:cTn id="200" presetID="2" presetClass="entr" presetSubtype="4" decel="100000" fill="hold" grpId="0" nodeType="withEffect">
                                  <p:stCondLst>
                                    <p:cond delay="0"/>
                                  </p:stCondLst>
                                  <p:childTnLst>
                                    <p:set>
                                      <p:cBhvr>
                                        <p:cTn id="201" dur="1" fill="hold">
                                          <p:stCondLst>
                                            <p:cond delay="0"/>
                                          </p:stCondLst>
                                        </p:cTn>
                                        <p:tgtEl>
                                          <p:spTgt spid="1049418"/>
                                        </p:tgtEl>
                                        <p:attrNameLst>
                                          <p:attrName>style.visibility</p:attrName>
                                        </p:attrNameLst>
                                      </p:cBhvr>
                                      <p:to>
                                        <p:strVal val="visible"/>
                                      </p:to>
                                    </p:set>
                                    <p:anim calcmode="lin" valueType="num">
                                      <p:cBhvr additive="base">
                                        <p:cTn id="202" dur="500" fill="hold"/>
                                        <p:tgtEl>
                                          <p:spTgt spid="1049418"/>
                                        </p:tgtEl>
                                        <p:attrNameLst>
                                          <p:attrName>ppt_x</p:attrName>
                                        </p:attrNameLst>
                                      </p:cBhvr>
                                      <p:tavLst>
                                        <p:tav tm="0">
                                          <p:val>
                                            <p:strVal val="#ppt_x"/>
                                          </p:val>
                                        </p:tav>
                                        <p:tav tm="100000">
                                          <p:val>
                                            <p:strVal val="#ppt_x"/>
                                          </p:val>
                                        </p:tav>
                                      </p:tavLst>
                                    </p:anim>
                                    <p:anim calcmode="lin" valueType="num">
                                      <p:cBhvr additive="base">
                                        <p:cTn id="203" dur="500" fill="hold"/>
                                        <p:tgtEl>
                                          <p:spTgt spid="10494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384" grpId="0" animBg="1"/>
      <p:bldP spid="1049384" grpId="1" animBg="1"/>
      <p:bldP spid="1049388" grpId="0" build="p">
        <p:tmplLst>
          <p:tmpl lvl="1">
            <p:tnLst>
              <p:par>
                <p:cTn presetID="22" presetClass="entr" presetSubtype="8" fill="hold" nodeType="withEffect">
                  <p:stCondLst>
                    <p:cond delay="0"/>
                  </p:stCondLst>
                  <p:childTnLst>
                    <p:set>
                      <p:cBhvr>
                        <p:cTn dur="1" fill="hold">
                          <p:stCondLst>
                            <p:cond delay="0"/>
                          </p:stCondLst>
                        </p:cTn>
                        <p:tgtEl>
                          <p:spTgt spid="1049388"/>
                        </p:tgtEl>
                        <p:attrNameLst>
                          <p:attrName>style.visibility</p:attrName>
                        </p:attrNameLst>
                      </p:cBhvr>
                      <p:to>
                        <p:strVal val="visible"/>
                      </p:to>
                    </p:set>
                    <p:animEffect transition="in" filter="wipe(left)">
                      <p:cBhvr>
                        <p:cTn dur="500"/>
                        <p:tgtEl>
                          <p:spTgt spid="1049388"/>
                        </p:tgtEl>
                      </p:cBhvr>
                    </p:animEffect>
                  </p:childTnLst>
                </p:cTn>
              </p:par>
            </p:tnLst>
          </p:tmpl>
        </p:tmplLst>
      </p:bldP>
      <p:bldP spid="1049389" grpId="0" animBg="1"/>
      <p:bldP spid="1049390" grpId="0"/>
      <p:bldP spid="1049390" grpId="1"/>
      <p:bldP spid="1049391"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049391"/>
                        </p:tgtEl>
                        <p:attrNameLst>
                          <p:attrName>style.visibility</p:attrName>
                        </p:attrNameLst>
                      </p:cBhvr>
                      <p:to>
                        <p:strVal val="visible"/>
                      </p:to>
                    </p:set>
                    <p:anim calcmode="lin" valueType="num">
                      <p:cBhvr additive="base">
                        <p:cTn dur="500" fill="hold"/>
                        <p:tgtEl>
                          <p:spTgt spid="1049391"/>
                        </p:tgtEl>
                        <p:attrNameLst>
                          <p:attrName>ppt_x</p:attrName>
                        </p:attrNameLst>
                      </p:cBhvr>
                      <p:tavLst>
                        <p:tav tm="0">
                          <p:val>
                            <p:strVal val="1+#ppt_w/2"/>
                          </p:val>
                        </p:tav>
                        <p:tav tm="100000">
                          <p:val>
                            <p:strVal val="#ppt_x"/>
                          </p:val>
                        </p:tav>
                      </p:tavLst>
                    </p:anim>
                    <p:anim calcmode="lin" valueType="num">
                      <p:cBhvr additive="base">
                        <p:cTn dur="500" fill="hold"/>
                        <p:tgtEl>
                          <p:spTgt spid="1049391"/>
                        </p:tgtEl>
                        <p:attrNameLst>
                          <p:attrName>ppt_y</p:attrName>
                        </p:attrNameLst>
                      </p:cBhvr>
                      <p:tavLst>
                        <p:tav tm="0">
                          <p:val>
                            <p:strVal val="#ppt_y"/>
                          </p:val>
                        </p:tav>
                        <p:tav tm="100000">
                          <p:val>
                            <p:strVal val="#ppt_y"/>
                          </p:val>
                        </p:tav>
                      </p:tavLst>
                    </p:anim>
                  </p:childTnLst>
                </p:cTn>
              </p:par>
            </p:tnLst>
          </p:tmpl>
        </p:tmplLst>
      </p:bldP>
      <p:bldP spid="1049392" grpId="0" build="p">
        <p:tmplLst>
          <p:tmpl lvl="1">
            <p:tnLst>
              <p:par>
                <p:cTn presetID="2" presetClass="entr" presetSubtype="4" decel="100000" fill="hold" nodeType="withEffect">
                  <p:stCondLst>
                    <p:cond delay="0"/>
                  </p:stCondLst>
                  <p:childTnLst>
                    <p:set>
                      <p:cBhvr>
                        <p:cTn dur="1" fill="hold">
                          <p:stCondLst>
                            <p:cond delay="0"/>
                          </p:stCondLst>
                        </p:cTn>
                        <p:tgtEl>
                          <p:spTgt spid="1049392"/>
                        </p:tgtEl>
                        <p:attrNameLst>
                          <p:attrName>style.visibility</p:attrName>
                        </p:attrNameLst>
                      </p:cBhvr>
                      <p:to>
                        <p:strVal val="visible"/>
                      </p:to>
                    </p:set>
                    <p:anim calcmode="lin" valueType="num">
                      <p:cBhvr additive="base">
                        <p:cTn dur="500" fill="hold"/>
                        <p:tgtEl>
                          <p:spTgt spid="1049392"/>
                        </p:tgtEl>
                        <p:attrNameLst>
                          <p:attrName>ppt_x</p:attrName>
                        </p:attrNameLst>
                      </p:cBhvr>
                      <p:tavLst>
                        <p:tav tm="0">
                          <p:val>
                            <p:strVal val="#ppt_x"/>
                          </p:val>
                        </p:tav>
                        <p:tav tm="100000">
                          <p:val>
                            <p:strVal val="#ppt_x"/>
                          </p:val>
                        </p:tav>
                      </p:tavLst>
                    </p:anim>
                    <p:anim calcmode="lin" valueType="num">
                      <p:cBhvr additive="base">
                        <p:cTn dur="500" fill="hold"/>
                        <p:tgtEl>
                          <p:spTgt spid="1049392"/>
                        </p:tgtEl>
                        <p:attrNameLst>
                          <p:attrName>ppt_y</p:attrName>
                        </p:attrNameLst>
                      </p:cBhvr>
                      <p:tavLst>
                        <p:tav tm="0">
                          <p:val>
                            <p:strVal val="1+#ppt_h/2"/>
                          </p:val>
                        </p:tav>
                        <p:tav tm="100000">
                          <p:val>
                            <p:strVal val="#ppt_y"/>
                          </p:val>
                        </p:tav>
                      </p:tavLst>
                    </p:anim>
                  </p:childTnLst>
                </p:cTn>
              </p:par>
            </p:tnLst>
          </p:tmpl>
        </p:tmplLst>
      </p:bldP>
      <p:bldP spid="1049393" grpId="0" animBg="1"/>
      <p:bldP spid="1049394" grpId="0" animBg="1"/>
      <p:bldP spid="1049394" grpId="1" animBg="1"/>
      <p:bldP spid="1049395" grpId="0"/>
      <p:bldP spid="1049395" grpId="1"/>
      <p:bldP spid="1049396"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049396"/>
                        </p:tgtEl>
                        <p:attrNameLst>
                          <p:attrName>style.visibility</p:attrName>
                        </p:attrNameLst>
                      </p:cBhvr>
                      <p:to>
                        <p:strVal val="visible"/>
                      </p:to>
                    </p:set>
                    <p:anim calcmode="lin" valueType="num">
                      <p:cBhvr additive="base">
                        <p:cTn dur="500" fill="hold"/>
                        <p:tgtEl>
                          <p:spTgt spid="1049396"/>
                        </p:tgtEl>
                        <p:attrNameLst>
                          <p:attrName>ppt_x</p:attrName>
                        </p:attrNameLst>
                      </p:cBhvr>
                      <p:tavLst>
                        <p:tav tm="0">
                          <p:val>
                            <p:strVal val="1+#ppt_w/2"/>
                          </p:val>
                        </p:tav>
                        <p:tav tm="100000">
                          <p:val>
                            <p:strVal val="#ppt_x"/>
                          </p:val>
                        </p:tav>
                      </p:tavLst>
                    </p:anim>
                    <p:anim calcmode="lin" valueType="num">
                      <p:cBhvr additive="base">
                        <p:cTn dur="500" fill="hold"/>
                        <p:tgtEl>
                          <p:spTgt spid="1049396"/>
                        </p:tgtEl>
                        <p:attrNameLst>
                          <p:attrName>ppt_y</p:attrName>
                        </p:attrNameLst>
                      </p:cBhvr>
                      <p:tavLst>
                        <p:tav tm="0">
                          <p:val>
                            <p:strVal val="#ppt_y"/>
                          </p:val>
                        </p:tav>
                        <p:tav tm="100000">
                          <p:val>
                            <p:strVal val="#ppt_y"/>
                          </p:val>
                        </p:tav>
                      </p:tavLst>
                    </p:anim>
                  </p:childTnLst>
                </p:cTn>
              </p:par>
            </p:tnLst>
          </p:tmpl>
        </p:tmplLst>
      </p:bldP>
      <p:bldP spid="1049397" grpId="0" build="p">
        <p:tmplLst>
          <p:tmpl lvl="1">
            <p:tnLst>
              <p:par>
                <p:cTn presetID="2" presetClass="entr" presetSubtype="4" decel="100000" fill="hold" nodeType="withEffect">
                  <p:stCondLst>
                    <p:cond delay="0"/>
                  </p:stCondLst>
                  <p:childTnLst>
                    <p:set>
                      <p:cBhvr>
                        <p:cTn dur="1" fill="hold">
                          <p:stCondLst>
                            <p:cond delay="0"/>
                          </p:stCondLst>
                        </p:cTn>
                        <p:tgtEl>
                          <p:spTgt spid="1049397"/>
                        </p:tgtEl>
                        <p:attrNameLst>
                          <p:attrName>style.visibility</p:attrName>
                        </p:attrNameLst>
                      </p:cBhvr>
                      <p:to>
                        <p:strVal val="visible"/>
                      </p:to>
                    </p:set>
                    <p:anim calcmode="lin" valueType="num">
                      <p:cBhvr additive="base">
                        <p:cTn dur="500" fill="hold"/>
                        <p:tgtEl>
                          <p:spTgt spid="1049397"/>
                        </p:tgtEl>
                        <p:attrNameLst>
                          <p:attrName>ppt_x</p:attrName>
                        </p:attrNameLst>
                      </p:cBhvr>
                      <p:tavLst>
                        <p:tav tm="0">
                          <p:val>
                            <p:strVal val="#ppt_x"/>
                          </p:val>
                        </p:tav>
                        <p:tav tm="100000">
                          <p:val>
                            <p:strVal val="#ppt_x"/>
                          </p:val>
                        </p:tav>
                      </p:tavLst>
                    </p:anim>
                    <p:anim calcmode="lin" valueType="num">
                      <p:cBhvr additive="base">
                        <p:cTn dur="500" fill="hold"/>
                        <p:tgtEl>
                          <p:spTgt spid="1049397"/>
                        </p:tgtEl>
                        <p:attrNameLst>
                          <p:attrName>ppt_y</p:attrName>
                        </p:attrNameLst>
                      </p:cBhvr>
                      <p:tavLst>
                        <p:tav tm="0">
                          <p:val>
                            <p:strVal val="1+#ppt_h/2"/>
                          </p:val>
                        </p:tav>
                        <p:tav tm="100000">
                          <p:val>
                            <p:strVal val="#ppt_y"/>
                          </p:val>
                        </p:tav>
                      </p:tavLst>
                    </p:anim>
                  </p:childTnLst>
                </p:cTn>
              </p:par>
            </p:tnLst>
          </p:tmpl>
        </p:tmplLst>
      </p:bldP>
      <p:bldP spid="1049398" grpId="0" animBg="1"/>
      <p:bldP spid="1049399" grpId="0" animBg="1"/>
      <p:bldP spid="1049399" grpId="1" animBg="1"/>
      <p:bldP spid="1049400" grpId="0"/>
      <p:bldP spid="1049400" grpId="1"/>
      <p:bldP spid="1049401"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049401"/>
                        </p:tgtEl>
                        <p:attrNameLst>
                          <p:attrName>style.visibility</p:attrName>
                        </p:attrNameLst>
                      </p:cBhvr>
                      <p:to>
                        <p:strVal val="visible"/>
                      </p:to>
                    </p:set>
                    <p:anim calcmode="lin" valueType="num">
                      <p:cBhvr additive="base">
                        <p:cTn dur="500" fill="hold"/>
                        <p:tgtEl>
                          <p:spTgt spid="1049401"/>
                        </p:tgtEl>
                        <p:attrNameLst>
                          <p:attrName>ppt_x</p:attrName>
                        </p:attrNameLst>
                      </p:cBhvr>
                      <p:tavLst>
                        <p:tav tm="0">
                          <p:val>
                            <p:strVal val="1+#ppt_w/2"/>
                          </p:val>
                        </p:tav>
                        <p:tav tm="100000">
                          <p:val>
                            <p:strVal val="#ppt_x"/>
                          </p:val>
                        </p:tav>
                      </p:tavLst>
                    </p:anim>
                    <p:anim calcmode="lin" valueType="num">
                      <p:cBhvr additive="base">
                        <p:cTn dur="500" fill="hold"/>
                        <p:tgtEl>
                          <p:spTgt spid="1049401"/>
                        </p:tgtEl>
                        <p:attrNameLst>
                          <p:attrName>ppt_y</p:attrName>
                        </p:attrNameLst>
                      </p:cBhvr>
                      <p:tavLst>
                        <p:tav tm="0">
                          <p:val>
                            <p:strVal val="#ppt_y"/>
                          </p:val>
                        </p:tav>
                        <p:tav tm="100000">
                          <p:val>
                            <p:strVal val="#ppt_y"/>
                          </p:val>
                        </p:tav>
                      </p:tavLst>
                    </p:anim>
                  </p:childTnLst>
                </p:cTn>
              </p:par>
            </p:tnLst>
          </p:tmpl>
        </p:tmplLst>
      </p:bldP>
      <p:bldP spid="1049402" grpId="0" build="p">
        <p:tmplLst>
          <p:tmpl lvl="1">
            <p:tnLst>
              <p:par>
                <p:cTn presetID="2" presetClass="entr" presetSubtype="4" decel="100000" fill="hold" nodeType="withEffect">
                  <p:stCondLst>
                    <p:cond delay="0"/>
                  </p:stCondLst>
                  <p:childTnLst>
                    <p:set>
                      <p:cBhvr>
                        <p:cTn dur="1" fill="hold">
                          <p:stCondLst>
                            <p:cond delay="0"/>
                          </p:stCondLst>
                        </p:cTn>
                        <p:tgtEl>
                          <p:spTgt spid="1049402"/>
                        </p:tgtEl>
                        <p:attrNameLst>
                          <p:attrName>style.visibility</p:attrName>
                        </p:attrNameLst>
                      </p:cBhvr>
                      <p:to>
                        <p:strVal val="visible"/>
                      </p:to>
                    </p:set>
                    <p:anim calcmode="lin" valueType="num">
                      <p:cBhvr additive="base">
                        <p:cTn dur="500" fill="hold"/>
                        <p:tgtEl>
                          <p:spTgt spid="1049402"/>
                        </p:tgtEl>
                        <p:attrNameLst>
                          <p:attrName>ppt_x</p:attrName>
                        </p:attrNameLst>
                      </p:cBhvr>
                      <p:tavLst>
                        <p:tav tm="0">
                          <p:val>
                            <p:strVal val="#ppt_x"/>
                          </p:val>
                        </p:tav>
                        <p:tav tm="100000">
                          <p:val>
                            <p:strVal val="#ppt_x"/>
                          </p:val>
                        </p:tav>
                      </p:tavLst>
                    </p:anim>
                    <p:anim calcmode="lin" valueType="num">
                      <p:cBhvr additive="base">
                        <p:cTn dur="500" fill="hold"/>
                        <p:tgtEl>
                          <p:spTgt spid="1049402"/>
                        </p:tgtEl>
                        <p:attrNameLst>
                          <p:attrName>ppt_y</p:attrName>
                        </p:attrNameLst>
                      </p:cBhvr>
                      <p:tavLst>
                        <p:tav tm="0">
                          <p:val>
                            <p:strVal val="1+#ppt_h/2"/>
                          </p:val>
                        </p:tav>
                        <p:tav tm="100000">
                          <p:val>
                            <p:strVal val="#ppt_y"/>
                          </p:val>
                        </p:tav>
                      </p:tavLst>
                    </p:anim>
                  </p:childTnLst>
                </p:cTn>
              </p:par>
            </p:tnLst>
          </p:tmpl>
        </p:tmplLst>
      </p:bldP>
      <p:bldP spid="1049403" grpId="0" animBg="1"/>
      <p:bldP spid="1049404" grpId="0" animBg="1"/>
      <p:bldP spid="1049404" grpId="1" animBg="1"/>
      <p:bldP spid="1049405" grpId="0"/>
      <p:bldP spid="1049405" grpId="1"/>
      <p:bldP spid="1049406"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049406"/>
                        </p:tgtEl>
                        <p:attrNameLst>
                          <p:attrName>style.visibility</p:attrName>
                        </p:attrNameLst>
                      </p:cBhvr>
                      <p:to>
                        <p:strVal val="visible"/>
                      </p:to>
                    </p:set>
                    <p:anim calcmode="lin" valueType="num">
                      <p:cBhvr additive="base">
                        <p:cTn dur="500" fill="hold"/>
                        <p:tgtEl>
                          <p:spTgt spid="1049406"/>
                        </p:tgtEl>
                        <p:attrNameLst>
                          <p:attrName>ppt_x</p:attrName>
                        </p:attrNameLst>
                      </p:cBhvr>
                      <p:tavLst>
                        <p:tav tm="0">
                          <p:val>
                            <p:strVal val="1+#ppt_w/2"/>
                          </p:val>
                        </p:tav>
                        <p:tav tm="100000">
                          <p:val>
                            <p:strVal val="#ppt_x"/>
                          </p:val>
                        </p:tav>
                      </p:tavLst>
                    </p:anim>
                    <p:anim calcmode="lin" valueType="num">
                      <p:cBhvr additive="base">
                        <p:cTn dur="500" fill="hold"/>
                        <p:tgtEl>
                          <p:spTgt spid="1049406"/>
                        </p:tgtEl>
                        <p:attrNameLst>
                          <p:attrName>ppt_y</p:attrName>
                        </p:attrNameLst>
                      </p:cBhvr>
                      <p:tavLst>
                        <p:tav tm="0">
                          <p:val>
                            <p:strVal val="#ppt_y"/>
                          </p:val>
                        </p:tav>
                        <p:tav tm="100000">
                          <p:val>
                            <p:strVal val="#ppt_y"/>
                          </p:val>
                        </p:tav>
                      </p:tavLst>
                    </p:anim>
                  </p:childTnLst>
                </p:cTn>
              </p:par>
            </p:tnLst>
          </p:tmpl>
        </p:tmplLst>
      </p:bldP>
      <p:bldP spid="1049407" grpId="0" build="p">
        <p:tmplLst>
          <p:tmpl lvl="1">
            <p:tnLst>
              <p:par>
                <p:cTn presetID="2" presetClass="entr" presetSubtype="4" decel="100000" fill="hold" nodeType="withEffect">
                  <p:stCondLst>
                    <p:cond delay="0"/>
                  </p:stCondLst>
                  <p:childTnLst>
                    <p:set>
                      <p:cBhvr>
                        <p:cTn dur="1" fill="hold">
                          <p:stCondLst>
                            <p:cond delay="0"/>
                          </p:stCondLst>
                        </p:cTn>
                        <p:tgtEl>
                          <p:spTgt spid="1049407"/>
                        </p:tgtEl>
                        <p:attrNameLst>
                          <p:attrName>style.visibility</p:attrName>
                        </p:attrNameLst>
                      </p:cBhvr>
                      <p:to>
                        <p:strVal val="visible"/>
                      </p:to>
                    </p:set>
                    <p:anim calcmode="lin" valueType="num">
                      <p:cBhvr additive="base">
                        <p:cTn dur="500" fill="hold"/>
                        <p:tgtEl>
                          <p:spTgt spid="1049407"/>
                        </p:tgtEl>
                        <p:attrNameLst>
                          <p:attrName>ppt_x</p:attrName>
                        </p:attrNameLst>
                      </p:cBhvr>
                      <p:tavLst>
                        <p:tav tm="0">
                          <p:val>
                            <p:strVal val="#ppt_x"/>
                          </p:val>
                        </p:tav>
                        <p:tav tm="100000">
                          <p:val>
                            <p:strVal val="#ppt_x"/>
                          </p:val>
                        </p:tav>
                      </p:tavLst>
                    </p:anim>
                    <p:anim calcmode="lin" valueType="num">
                      <p:cBhvr additive="base">
                        <p:cTn dur="500" fill="hold"/>
                        <p:tgtEl>
                          <p:spTgt spid="1049407"/>
                        </p:tgtEl>
                        <p:attrNameLst>
                          <p:attrName>ppt_y</p:attrName>
                        </p:attrNameLst>
                      </p:cBhvr>
                      <p:tavLst>
                        <p:tav tm="0">
                          <p:val>
                            <p:strVal val="1+#ppt_h/2"/>
                          </p:val>
                        </p:tav>
                        <p:tav tm="100000">
                          <p:val>
                            <p:strVal val="#ppt_y"/>
                          </p:val>
                        </p:tav>
                      </p:tavLst>
                    </p:anim>
                  </p:childTnLst>
                </p:cTn>
              </p:par>
            </p:tnLst>
          </p:tmpl>
        </p:tmplLst>
      </p:bldP>
      <p:bldP spid="1049408" grpId="0" animBg="1"/>
      <p:bldP spid="1049409" grpId="0" animBg="1"/>
      <p:bldP spid="1049409" grpId="1" animBg="1"/>
      <p:bldP spid="1049410" grpId="0"/>
      <p:bldP spid="1049410" grpId="1"/>
      <p:bldP spid="1049411"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049411"/>
                        </p:tgtEl>
                        <p:attrNameLst>
                          <p:attrName>style.visibility</p:attrName>
                        </p:attrNameLst>
                      </p:cBhvr>
                      <p:to>
                        <p:strVal val="visible"/>
                      </p:to>
                    </p:set>
                    <p:anim calcmode="lin" valueType="num">
                      <p:cBhvr additive="base">
                        <p:cTn dur="500" fill="hold"/>
                        <p:tgtEl>
                          <p:spTgt spid="1049411"/>
                        </p:tgtEl>
                        <p:attrNameLst>
                          <p:attrName>ppt_x</p:attrName>
                        </p:attrNameLst>
                      </p:cBhvr>
                      <p:tavLst>
                        <p:tav tm="0">
                          <p:val>
                            <p:strVal val="1+#ppt_w/2"/>
                          </p:val>
                        </p:tav>
                        <p:tav tm="100000">
                          <p:val>
                            <p:strVal val="#ppt_x"/>
                          </p:val>
                        </p:tav>
                      </p:tavLst>
                    </p:anim>
                    <p:anim calcmode="lin" valueType="num">
                      <p:cBhvr additive="base">
                        <p:cTn dur="500" fill="hold"/>
                        <p:tgtEl>
                          <p:spTgt spid="1049411"/>
                        </p:tgtEl>
                        <p:attrNameLst>
                          <p:attrName>ppt_y</p:attrName>
                        </p:attrNameLst>
                      </p:cBhvr>
                      <p:tavLst>
                        <p:tav tm="0">
                          <p:val>
                            <p:strVal val="#ppt_y"/>
                          </p:val>
                        </p:tav>
                        <p:tav tm="100000">
                          <p:val>
                            <p:strVal val="#ppt_y"/>
                          </p:val>
                        </p:tav>
                      </p:tavLst>
                    </p:anim>
                  </p:childTnLst>
                </p:cTn>
              </p:par>
            </p:tnLst>
          </p:tmpl>
        </p:tmplLst>
      </p:bldP>
      <p:bldP spid="1049412" grpId="0" build="p">
        <p:tmplLst>
          <p:tmpl lvl="1">
            <p:tnLst>
              <p:par>
                <p:cTn presetID="2" presetClass="entr" presetSubtype="4" decel="100000" fill="hold" nodeType="withEffect">
                  <p:stCondLst>
                    <p:cond delay="0"/>
                  </p:stCondLst>
                  <p:childTnLst>
                    <p:set>
                      <p:cBhvr>
                        <p:cTn dur="1" fill="hold">
                          <p:stCondLst>
                            <p:cond delay="0"/>
                          </p:stCondLst>
                        </p:cTn>
                        <p:tgtEl>
                          <p:spTgt spid="1049412"/>
                        </p:tgtEl>
                        <p:attrNameLst>
                          <p:attrName>style.visibility</p:attrName>
                        </p:attrNameLst>
                      </p:cBhvr>
                      <p:to>
                        <p:strVal val="visible"/>
                      </p:to>
                    </p:set>
                    <p:anim calcmode="lin" valueType="num">
                      <p:cBhvr additive="base">
                        <p:cTn dur="500" fill="hold"/>
                        <p:tgtEl>
                          <p:spTgt spid="1049412"/>
                        </p:tgtEl>
                        <p:attrNameLst>
                          <p:attrName>ppt_x</p:attrName>
                        </p:attrNameLst>
                      </p:cBhvr>
                      <p:tavLst>
                        <p:tav tm="0">
                          <p:val>
                            <p:strVal val="#ppt_x"/>
                          </p:val>
                        </p:tav>
                        <p:tav tm="100000">
                          <p:val>
                            <p:strVal val="#ppt_x"/>
                          </p:val>
                        </p:tav>
                      </p:tavLst>
                    </p:anim>
                    <p:anim calcmode="lin" valueType="num">
                      <p:cBhvr additive="base">
                        <p:cTn dur="500" fill="hold"/>
                        <p:tgtEl>
                          <p:spTgt spid="1049412"/>
                        </p:tgtEl>
                        <p:attrNameLst>
                          <p:attrName>ppt_y</p:attrName>
                        </p:attrNameLst>
                      </p:cBhvr>
                      <p:tavLst>
                        <p:tav tm="0">
                          <p:val>
                            <p:strVal val="1+#ppt_h/2"/>
                          </p:val>
                        </p:tav>
                        <p:tav tm="100000">
                          <p:val>
                            <p:strVal val="#ppt_y"/>
                          </p:val>
                        </p:tav>
                      </p:tavLst>
                    </p:anim>
                  </p:childTnLst>
                </p:cTn>
              </p:par>
            </p:tnLst>
          </p:tmpl>
        </p:tmplLst>
      </p:bldP>
      <p:bldP spid="1049413" grpId="0" animBg="1"/>
      <p:bldP spid="1049414" grpId="0" animBg="1"/>
      <p:bldP spid="1049414" grpId="1" animBg="1"/>
      <p:bldP spid="1049415" grpId="0"/>
      <p:bldP spid="1049415" grpId="1"/>
      <p:bldP spid="1049416"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049416"/>
                        </p:tgtEl>
                        <p:attrNameLst>
                          <p:attrName>style.visibility</p:attrName>
                        </p:attrNameLst>
                      </p:cBhvr>
                      <p:to>
                        <p:strVal val="visible"/>
                      </p:to>
                    </p:set>
                    <p:anim calcmode="lin" valueType="num">
                      <p:cBhvr additive="base">
                        <p:cTn dur="500" fill="hold"/>
                        <p:tgtEl>
                          <p:spTgt spid="1049416"/>
                        </p:tgtEl>
                        <p:attrNameLst>
                          <p:attrName>ppt_x</p:attrName>
                        </p:attrNameLst>
                      </p:cBhvr>
                      <p:tavLst>
                        <p:tav tm="0">
                          <p:val>
                            <p:strVal val="1+#ppt_w/2"/>
                          </p:val>
                        </p:tav>
                        <p:tav tm="100000">
                          <p:val>
                            <p:strVal val="#ppt_x"/>
                          </p:val>
                        </p:tav>
                      </p:tavLst>
                    </p:anim>
                    <p:anim calcmode="lin" valueType="num">
                      <p:cBhvr additive="base">
                        <p:cTn dur="500" fill="hold"/>
                        <p:tgtEl>
                          <p:spTgt spid="1049416"/>
                        </p:tgtEl>
                        <p:attrNameLst>
                          <p:attrName>ppt_y</p:attrName>
                        </p:attrNameLst>
                      </p:cBhvr>
                      <p:tavLst>
                        <p:tav tm="0">
                          <p:val>
                            <p:strVal val="#ppt_y"/>
                          </p:val>
                        </p:tav>
                        <p:tav tm="100000">
                          <p:val>
                            <p:strVal val="#ppt_y"/>
                          </p:val>
                        </p:tav>
                      </p:tavLst>
                    </p:anim>
                  </p:childTnLst>
                </p:cTn>
              </p:par>
            </p:tnLst>
          </p:tmpl>
        </p:tmplLst>
      </p:bldP>
      <p:bldP spid="1049417" grpId="0" build="p">
        <p:tmplLst>
          <p:tmpl lvl="1">
            <p:tnLst>
              <p:par>
                <p:cTn presetID="2" presetClass="entr" presetSubtype="4" decel="100000" fill="hold" nodeType="withEffect">
                  <p:stCondLst>
                    <p:cond delay="0"/>
                  </p:stCondLst>
                  <p:childTnLst>
                    <p:set>
                      <p:cBhvr>
                        <p:cTn dur="1" fill="hold">
                          <p:stCondLst>
                            <p:cond delay="0"/>
                          </p:stCondLst>
                        </p:cTn>
                        <p:tgtEl>
                          <p:spTgt spid="1049417"/>
                        </p:tgtEl>
                        <p:attrNameLst>
                          <p:attrName>style.visibility</p:attrName>
                        </p:attrNameLst>
                      </p:cBhvr>
                      <p:to>
                        <p:strVal val="visible"/>
                      </p:to>
                    </p:set>
                    <p:anim calcmode="lin" valueType="num">
                      <p:cBhvr additive="base">
                        <p:cTn dur="500" fill="hold"/>
                        <p:tgtEl>
                          <p:spTgt spid="1049417"/>
                        </p:tgtEl>
                        <p:attrNameLst>
                          <p:attrName>ppt_x</p:attrName>
                        </p:attrNameLst>
                      </p:cBhvr>
                      <p:tavLst>
                        <p:tav tm="0">
                          <p:val>
                            <p:strVal val="#ppt_x"/>
                          </p:val>
                        </p:tav>
                        <p:tav tm="100000">
                          <p:val>
                            <p:strVal val="#ppt_x"/>
                          </p:val>
                        </p:tav>
                      </p:tavLst>
                    </p:anim>
                    <p:anim calcmode="lin" valueType="num">
                      <p:cBhvr additive="base">
                        <p:cTn dur="500" fill="hold"/>
                        <p:tgtEl>
                          <p:spTgt spid="1049417"/>
                        </p:tgtEl>
                        <p:attrNameLst>
                          <p:attrName>ppt_y</p:attrName>
                        </p:attrNameLst>
                      </p:cBhvr>
                      <p:tavLst>
                        <p:tav tm="0">
                          <p:val>
                            <p:strVal val="1+#ppt_h/2"/>
                          </p:val>
                        </p:tav>
                        <p:tav tm="100000">
                          <p:val>
                            <p:strVal val="#ppt_y"/>
                          </p:val>
                        </p:tav>
                      </p:tavLst>
                    </p:anim>
                  </p:childTnLst>
                </p:cTn>
              </p:par>
            </p:tnLst>
          </p:tmpl>
        </p:tmplLst>
      </p:bldP>
      <p:bldP spid="1049418"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numeric List">
    <p:spTree>
      <p:nvGrpSpPr>
        <p:cNvPr id="1" name=""/>
        <p:cNvGrpSpPr/>
        <p:nvPr/>
      </p:nvGrpSpPr>
      <p:grpSpPr>
        <a:xfrm>
          <a:off x="0" y="0"/>
          <a:ext cx="0" cy="0"/>
          <a:chOff x="0" y="0"/>
          <a:chExt cx="0" cy="0"/>
        </a:xfrm>
      </p:grpSpPr>
      <p:sp>
        <p:nvSpPr>
          <p:cNvPr id="1049664" name="円/楕円 18"/>
          <p:cNvSpPr/>
          <p:nvPr userDrawn="1"/>
        </p:nvSpPr>
        <p:spPr>
          <a:xfrm>
            <a:off x="574254" y="2479204"/>
            <a:ext cx="1183534" cy="11835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1</a:t>
            </a:r>
            <a:endParaRPr kumimoji="1" lang="ja-JP" altLang="en-US" sz="3600" dirty="0"/>
          </a:p>
        </p:txBody>
      </p:sp>
      <p:sp>
        <p:nvSpPr>
          <p:cNvPr id="1049665"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1049666"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1049667"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1049668" name="テキスト プレースホルダー 6"/>
          <p:cNvSpPr>
            <a:spLocks noGrp="1"/>
          </p:cNvSpPr>
          <p:nvPr userDrawn="1">
            <p:ph type="body" sz="quarter" idx="13" hasCustomPrompt="1"/>
          </p:nvPr>
        </p:nvSpPr>
        <p:spPr>
          <a:xfrm>
            <a:off x="3166542" y="1543100"/>
            <a:ext cx="14329592" cy="504056"/>
          </a:xfrm>
        </p:spPr>
        <p:txBody>
          <a:bodyPr/>
          <a:lstStyle>
            <a:lvl1pPr>
              <a:defRPr kumimoji="1" lang="en-US" altLang="ja-JP" sz="2400" i="1" kern="1200" baseline="0" dirty="0" smtClean="0">
                <a:solidFill>
                  <a:schemeClr val="tx1">
                    <a:lumMod val="50000"/>
                    <a:lumOff val="50000"/>
                  </a:schemeClr>
                </a:solidFill>
                <a:latin typeface="+mn-lt"/>
                <a:ea typeface="+mn-ea"/>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049669"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670" name="テキスト プレースホルダー 6"/>
          <p:cNvSpPr>
            <a:spLocks noGrp="1"/>
          </p:cNvSpPr>
          <p:nvPr>
            <p:ph type="body" sz="quarter" idx="21" hasCustomPrompt="1"/>
          </p:nvPr>
        </p:nvSpPr>
        <p:spPr>
          <a:xfrm>
            <a:off x="1807154" y="2724362"/>
            <a:ext cx="4270738"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049671" name="テキスト プレースホルダー 6"/>
          <p:cNvSpPr>
            <a:spLocks noGrp="1"/>
          </p:cNvSpPr>
          <p:nvPr>
            <p:ph type="body" sz="quarter" idx="24" hasCustomPrompt="1"/>
          </p:nvPr>
        </p:nvSpPr>
        <p:spPr>
          <a:xfrm>
            <a:off x="1833637"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9672" name="正方形/長方形 29"/>
          <p:cNvSpPr/>
          <p:nvPr userDrawn="1"/>
        </p:nvSpPr>
        <p:spPr>
          <a:xfrm>
            <a:off x="1977653" y="351645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673" name="円/楕円 30"/>
          <p:cNvSpPr/>
          <p:nvPr userDrawn="1"/>
        </p:nvSpPr>
        <p:spPr>
          <a:xfrm>
            <a:off x="6319867" y="2479204"/>
            <a:ext cx="1183534" cy="11835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2</a:t>
            </a:r>
            <a:endParaRPr kumimoji="1" lang="ja-JP" altLang="en-US" sz="3600" dirty="0"/>
          </a:p>
        </p:txBody>
      </p:sp>
      <p:sp>
        <p:nvSpPr>
          <p:cNvPr id="1049674" name="テキスト プレースホルダー 6"/>
          <p:cNvSpPr>
            <a:spLocks noGrp="1"/>
          </p:cNvSpPr>
          <p:nvPr>
            <p:ph type="body" sz="quarter" idx="26" hasCustomPrompt="1"/>
          </p:nvPr>
        </p:nvSpPr>
        <p:spPr>
          <a:xfrm>
            <a:off x="7552767" y="2724362"/>
            <a:ext cx="4270738"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049675" name="テキスト プレースホルダー 6"/>
          <p:cNvSpPr>
            <a:spLocks noGrp="1"/>
          </p:cNvSpPr>
          <p:nvPr>
            <p:ph type="body" sz="quarter" idx="27" hasCustomPrompt="1"/>
          </p:nvPr>
        </p:nvSpPr>
        <p:spPr>
          <a:xfrm>
            <a:off x="7579250"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9676" name="正方形/長方形 43"/>
          <p:cNvSpPr/>
          <p:nvPr userDrawn="1"/>
        </p:nvSpPr>
        <p:spPr>
          <a:xfrm>
            <a:off x="7723266" y="3516450"/>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677" name="円/楕円 44"/>
          <p:cNvSpPr/>
          <p:nvPr userDrawn="1"/>
        </p:nvSpPr>
        <p:spPr>
          <a:xfrm>
            <a:off x="12060287" y="2479204"/>
            <a:ext cx="1183534" cy="11835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3</a:t>
            </a:r>
            <a:endParaRPr kumimoji="1" lang="ja-JP" altLang="en-US" sz="3600" dirty="0"/>
          </a:p>
        </p:txBody>
      </p:sp>
      <p:sp>
        <p:nvSpPr>
          <p:cNvPr id="1049678" name="テキスト プレースホルダー 6"/>
          <p:cNvSpPr>
            <a:spLocks noGrp="1"/>
          </p:cNvSpPr>
          <p:nvPr>
            <p:ph type="body" sz="quarter" idx="29" hasCustomPrompt="1"/>
          </p:nvPr>
        </p:nvSpPr>
        <p:spPr>
          <a:xfrm>
            <a:off x="13293187" y="2724362"/>
            <a:ext cx="4270738" cy="720080"/>
          </a:xfrm>
        </p:spPr>
        <p:txBody>
          <a:bodyPr anchor="t">
            <a:noAutofit/>
          </a:bodyPr>
          <a:lstStyle>
            <a:lvl1pPr algn="l">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049679" name="テキスト プレースホルダー 6"/>
          <p:cNvSpPr>
            <a:spLocks noGrp="1"/>
          </p:cNvSpPr>
          <p:nvPr>
            <p:ph type="body" sz="quarter" idx="30" hasCustomPrompt="1"/>
          </p:nvPr>
        </p:nvSpPr>
        <p:spPr>
          <a:xfrm>
            <a:off x="13319670"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9680" name="正方形/長方形 48"/>
          <p:cNvSpPr/>
          <p:nvPr userDrawn="1"/>
        </p:nvSpPr>
        <p:spPr>
          <a:xfrm>
            <a:off x="13463686" y="3516450"/>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681" name="円/楕円 49"/>
          <p:cNvSpPr/>
          <p:nvPr userDrawn="1"/>
        </p:nvSpPr>
        <p:spPr>
          <a:xfrm>
            <a:off x="586116" y="5727948"/>
            <a:ext cx="1183534" cy="11835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4</a:t>
            </a:r>
            <a:endParaRPr kumimoji="1" lang="ja-JP" altLang="en-US" sz="3600" dirty="0"/>
          </a:p>
        </p:txBody>
      </p:sp>
      <p:sp>
        <p:nvSpPr>
          <p:cNvPr id="1049682" name="テキスト プレースホルダー 6"/>
          <p:cNvSpPr>
            <a:spLocks noGrp="1"/>
          </p:cNvSpPr>
          <p:nvPr>
            <p:ph type="body" sz="quarter" idx="32" hasCustomPrompt="1"/>
          </p:nvPr>
        </p:nvSpPr>
        <p:spPr>
          <a:xfrm>
            <a:off x="1819016" y="5973106"/>
            <a:ext cx="4270738" cy="720080"/>
          </a:xfrm>
        </p:spPr>
        <p:txBody>
          <a:bodyPr anchor="t">
            <a:noAutofit/>
          </a:bodyPr>
          <a:lstStyle>
            <a:lvl1pPr algn="l">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1049683" name="テキスト プレースホルダー 6"/>
          <p:cNvSpPr>
            <a:spLocks noGrp="1"/>
          </p:cNvSpPr>
          <p:nvPr>
            <p:ph type="body" sz="quarter" idx="33" hasCustomPrompt="1"/>
          </p:nvPr>
        </p:nvSpPr>
        <p:spPr>
          <a:xfrm>
            <a:off x="1845499"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9684" name="正方形/長方形 53"/>
          <p:cNvSpPr/>
          <p:nvPr userDrawn="1"/>
        </p:nvSpPr>
        <p:spPr>
          <a:xfrm>
            <a:off x="1989515" y="676519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685" name="円/楕円 54"/>
          <p:cNvSpPr/>
          <p:nvPr userDrawn="1"/>
        </p:nvSpPr>
        <p:spPr>
          <a:xfrm>
            <a:off x="6331729" y="5727948"/>
            <a:ext cx="1183534" cy="11835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5</a:t>
            </a:r>
            <a:endParaRPr kumimoji="1" lang="ja-JP" altLang="en-US" sz="3600" dirty="0"/>
          </a:p>
        </p:txBody>
      </p:sp>
      <p:sp>
        <p:nvSpPr>
          <p:cNvPr id="1049686" name="テキスト プレースホルダー 6"/>
          <p:cNvSpPr>
            <a:spLocks noGrp="1"/>
          </p:cNvSpPr>
          <p:nvPr>
            <p:ph type="body" sz="quarter" idx="35" hasCustomPrompt="1"/>
          </p:nvPr>
        </p:nvSpPr>
        <p:spPr>
          <a:xfrm>
            <a:off x="7564629" y="5973106"/>
            <a:ext cx="4270738" cy="720080"/>
          </a:xfrm>
        </p:spPr>
        <p:txBody>
          <a:bodyPr anchor="t">
            <a:noAutofit/>
          </a:bodyPr>
          <a:lstStyle>
            <a:lvl1pPr algn="l">
              <a:defRPr sz="32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1049687" name="テキスト プレースホルダー 6"/>
          <p:cNvSpPr>
            <a:spLocks noGrp="1"/>
          </p:cNvSpPr>
          <p:nvPr>
            <p:ph type="body" sz="quarter" idx="36" hasCustomPrompt="1"/>
          </p:nvPr>
        </p:nvSpPr>
        <p:spPr>
          <a:xfrm>
            <a:off x="7591112"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9688" name="正方形/長方形 58"/>
          <p:cNvSpPr/>
          <p:nvPr userDrawn="1"/>
        </p:nvSpPr>
        <p:spPr>
          <a:xfrm>
            <a:off x="7735128" y="6765194"/>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689" name="円/楕円 59"/>
          <p:cNvSpPr/>
          <p:nvPr userDrawn="1"/>
        </p:nvSpPr>
        <p:spPr>
          <a:xfrm>
            <a:off x="12072149" y="5727948"/>
            <a:ext cx="1183534" cy="118353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6</a:t>
            </a:r>
            <a:endParaRPr kumimoji="1" lang="ja-JP" altLang="en-US" sz="3600" dirty="0"/>
          </a:p>
        </p:txBody>
      </p:sp>
      <p:sp>
        <p:nvSpPr>
          <p:cNvPr id="1049690" name="テキスト プレースホルダー 6"/>
          <p:cNvSpPr>
            <a:spLocks noGrp="1"/>
          </p:cNvSpPr>
          <p:nvPr>
            <p:ph type="body" sz="quarter" idx="38" hasCustomPrompt="1"/>
          </p:nvPr>
        </p:nvSpPr>
        <p:spPr>
          <a:xfrm>
            <a:off x="13305049" y="5973106"/>
            <a:ext cx="4270738" cy="720080"/>
          </a:xfrm>
        </p:spPr>
        <p:txBody>
          <a:bodyPr anchor="t">
            <a:noAutofit/>
          </a:bodyPr>
          <a:lstStyle>
            <a:lvl1pPr algn="l">
              <a:defRPr sz="32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1049691" name="テキスト プレースホルダー 6"/>
          <p:cNvSpPr>
            <a:spLocks noGrp="1"/>
          </p:cNvSpPr>
          <p:nvPr>
            <p:ph type="body" sz="quarter" idx="39" hasCustomPrompt="1"/>
          </p:nvPr>
        </p:nvSpPr>
        <p:spPr>
          <a:xfrm>
            <a:off x="13331532"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9692" name="正方形/長方形 63"/>
          <p:cNvSpPr/>
          <p:nvPr userDrawn="1"/>
        </p:nvSpPr>
        <p:spPr>
          <a:xfrm>
            <a:off x="13475548" y="6765194"/>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049669"/>
                                        </p:tgtEl>
                                        <p:attrNameLst>
                                          <p:attrName>style.visibility</p:attrName>
                                        </p:attrNameLst>
                                      </p:cBhvr>
                                      <p:to>
                                        <p:strVal val="visible"/>
                                      </p:to>
                                    </p:set>
                                    <p:anim calcmode="lin" valueType="num">
                                      <p:cBhvr additive="base">
                                        <p:cTn id="7" dur="500" fill="hold"/>
                                        <p:tgtEl>
                                          <p:spTgt spid="1049669"/>
                                        </p:tgtEl>
                                        <p:attrNameLst>
                                          <p:attrName>ppt_x</p:attrName>
                                        </p:attrNameLst>
                                      </p:cBhvr>
                                      <p:tavLst>
                                        <p:tav tm="0">
                                          <p:val>
                                            <p:strVal val="1+#ppt_w/2"/>
                                          </p:val>
                                        </p:tav>
                                        <p:tav tm="100000">
                                          <p:val>
                                            <p:strVal val="#ppt_x"/>
                                          </p:val>
                                        </p:tav>
                                      </p:tavLst>
                                    </p:anim>
                                    <p:anim calcmode="lin" valueType="num">
                                      <p:cBhvr additive="base">
                                        <p:cTn id="8" dur="500" fill="hold"/>
                                        <p:tgtEl>
                                          <p:spTgt spid="1049669"/>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049668">
                                            <p:txEl>
                                              <p:pRg st="0" end="0"/>
                                            </p:txEl>
                                          </p:spTgt>
                                        </p:tgtEl>
                                        <p:attrNameLst>
                                          <p:attrName>style.visibility</p:attrName>
                                        </p:attrNameLst>
                                      </p:cBhvr>
                                      <p:to>
                                        <p:strVal val="visible"/>
                                      </p:to>
                                    </p:set>
                                    <p:animEffect transition="in" filter="wipe(left)">
                                      <p:cBhvr>
                                        <p:cTn id="11" dur="500"/>
                                        <p:tgtEl>
                                          <p:spTgt spid="1049668">
                                            <p:txEl>
                                              <p:pRg st="0" end="0"/>
                                            </p:txEl>
                                          </p:spTgt>
                                        </p:tgtEl>
                                      </p:cBhvr>
                                    </p:animEffect>
                                  </p:childTnLst>
                                </p:cTn>
                              </p:par>
                            </p:childTnLst>
                          </p:cTn>
                        </p:par>
                        <p:par>
                          <p:cTn id="12" fill="hold">
                            <p:stCondLst>
                              <p:cond delay="500"/>
                            </p:stCondLst>
                            <p:childTnLst>
                              <p:par>
                                <p:cTn id="13" presetID="2" presetClass="entr" presetSubtype="1" decel="100000" fill="hold" grpId="0" nodeType="afterEffect">
                                  <p:stCondLst>
                                    <p:cond delay="0"/>
                                  </p:stCondLst>
                                  <p:childTnLst>
                                    <p:set>
                                      <p:cBhvr>
                                        <p:cTn id="14" dur="1" fill="hold">
                                          <p:stCondLst>
                                            <p:cond delay="0"/>
                                          </p:stCondLst>
                                        </p:cTn>
                                        <p:tgtEl>
                                          <p:spTgt spid="1049664"/>
                                        </p:tgtEl>
                                        <p:attrNameLst>
                                          <p:attrName>style.visibility</p:attrName>
                                        </p:attrNameLst>
                                      </p:cBhvr>
                                      <p:to>
                                        <p:strVal val="visible"/>
                                      </p:to>
                                    </p:set>
                                    <p:anim calcmode="lin" valueType="num">
                                      <p:cBhvr additive="base">
                                        <p:cTn id="15" dur="750" fill="hold"/>
                                        <p:tgtEl>
                                          <p:spTgt spid="1049664"/>
                                        </p:tgtEl>
                                        <p:attrNameLst>
                                          <p:attrName>ppt_x</p:attrName>
                                        </p:attrNameLst>
                                      </p:cBhvr>
                                      <p:tavLst>
                                        <p:tav tm="0">
                                          <p:val>
                                            <p:strVal val="#ppt_x"/>
                                          </p:val>
                                        </p:tav>
                                        <p:tav tm="100000">
                                          <p:val>
                                            <p:strVal val="#ppt_x"/>
                                          </p:val>
                                        </p:tav>
                                      </p:tavLst>
                                    </p:anim>
                                    <p:anim calcmode="lin" valueType="num">
                                      <p:cBhvr additive="base">
                                        <p:cTn id="16" dur="750" fill="hold"/>
                                        <p:tgtEl>
                                          <p:spTgt spid="1049664"/>
                                        </p:tgtEl>
                                        <p:attrNameLst>
                                          <p:attrName>ppt_y</p:attrName>
                                        </p:attrNameLst>
                                      </p:cBhvr>
                                      <p:tavLst>
                                        <p:tav tm="0">
                                          <p:val>
                                            <p:strVal val="0-#ppt_h/2"/>
                                          </p:val>
                                        </p:tav>
                                        <p:tav tm="100000">
                                          <p:val>
                                            <p:strVal val="#ppt_y"/>
                                          </p:val>
                                        </p:tav>
                                      </p:tavLst>
                                    </p:anim>
                                  </p:childTnLst>
                                </p:cTn>
                              </p:par>
                              <p:par>
                                <p:cTn id="17" presetID="45" presetClass="entr" presetSubtype="0" fill="hold" grpId="1" nodeType="withEffect">
                                  <p:stCondLst>
                                    <p:cond delay="0"/>
                                  </p:stCondLst>
                                  <p:childTnLst>
                                    <p:set>
                                      <p:cBhvr>
                                        <p:cTn id="18" dur="1" fill="hold">
                                          <p:stCondLst>
                                            <p:cond delay="0"/>
                                          </p:stCondLst>
                                        </p:cTn>
                                        <p:tgtEl>
                                          <p:spTgt spid="1049664"/>
                                        </p:tgtEl>
                                        <p:attrNameLst>
                                          <p:attrName>style.visibility</p:attrName>
                                        </p:attrNameLst>
                                      </p:cBhvr>
                                      <p:to>
                                        <p:strVal val="visible"/>
                                      </p:to>
                                    </p:set>
                                    <p:animEffect transition="in" filter="fade">
                                      <p:cBhvr>
                                        <p:cTn id="19" dur="750"/>
                                        <p:tgtEl>
                                          <p:spTgt spid="1049664"/>
                                        </p:tgtEl>
                                      </p:cBhvr>
                                    </p:animEffect>
                                    <p:anim calcmode="lin" valueType="num">
                                      <p:cBhvr>
                                        <p:cTn id="20" dur="750" fill="hold"/>
                                        <p:tgtEl>
                                          <p:spTgt spid="1049664"/>
                                        </p:tgtEl>
                                        <p:attrNameLst>
                                          <p:attrName>ppt_w</p:attrName>
                                        </p:attrNameLst>
                                      </p:cBhvr>
                                      <p:tavLst>
                                        <p:tav tm="0" fmla="#ppt_w*sin(2.5*pi*$)">
                                          <p:val>
                                            <p:fltVal val="0"/>
                                          </p:val>
                                        </p:tav>
                                        <p:tav tm="100000">
                                          <p:val>
                                            <p:fltVal val="1"/>
                                          </p:val>
                                        </p:tav>
                                      </p:tavLst>
                                    </p:anim>
                                    <p:anim calcmode="lin" valueType="num">
                                      <p:cBhvr>
                                        <p:cTn id="21" dur="750" fill="hold"/>
                                        <p:tgtEl>
                                          <p:spTgt spid="1049664"/>
                                        </p:tgtEl>
                                        <p:attrNameLst>
                                          <p:attrName>ppt_h</p:attrName>
                                        </p:attrNameLst>
                                      </p:cBhvr>
                                      <p:tavLst>
                                        <p:tav tm="0">
                                          <p:val>
                                            <p:strVal val="#ppt_h"/>
                                          </p:val>
                                        </p:tav>
                                        <p:tav tm="100000">
                                          <p:val>
                                            <p:strVal val="#ppt_h"/>
                                          </p:val>
                                        </p:tav>
                                      </p:tavLst>
                                    </p:anim>
                                  </p:childTnLst>
                                </p:cTn>
                              </p:par>
                            </p:childTnLst>
                          </p:cTn>
                        </p:par>
                        <p:par>
                          <p:cTn id="22" fill="hold">
                            <p:stCondLst>
                              <p:cond delay="1250"/>
                            </p:stCondLst>
                            <p:childTnLst>
                              <p:par>
                                <p:cTn id="23" presetID="2" presetClass="entr" presetSubtype="2" decel="100000" fill="hold" grpId="0" nodeType="afterEffect">
                                  <p:stCondLst>
                                    <p:cond delay="0"/>
                                  </p:stCondLst>
                                  <p:iterate type="wd">
                                    <p:tmPct val="10000"/>
                                  </p:iterate>
                                  <p:childTnLst>
                                    <p:set>
                                      <p:cBhvr>
                                        <p:cTn id="24" dur="1" fill="hold">
                                          <p:stCondLst>
                                            <p:cond delay="0"/>
                                          </p:stCondLst>
                                        </p:cTn>
                                        <p:tgtEl>
                                          <p:spTgt spid="1049670">
                                            <p:txEl>
                                              <p:pRg st="0" end="0"/>
                                            </p:txEl>
                                          </p:spTgt>
                                        </p:tgtEl>
                                        <p:attrNameLst>
                                          <p:attrName>style.visibility</p:attrName>
                                        </p:attrNameLst>
                                      </p:cBhvr>
                                      <p:to>
                                        <p:strVal val="visible"/>
                                      </p:to>
                                    </p:set>
                                    <p:anim calcmode="lin" valueType="num">
                                      <p:cBhvr additive="base">
                                        <p:cTn id="25" dur="500" fill="hold"/>
                                        <p:tgtEl>
                                          <p:spTgt spid="1049670">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49670">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1049671">
                                            <p:txEl>
                                              <p:pRg st="0" end="0"/>
                                            </p:txEl>
                                          </p:spTgt>
                                        </p:tgtEl>
                                        <p:attrNameLst>
                                          <p:attrName>style.visibility</p:attrName>
                                        </p:attrNameLst>
                                      </p:cBhvr>
                                      <p:to>
                                        <p:strVal val="visible"/>
                                      </p:to>
                                    </p:set>
                                    <p:anim calcmode="lin" valueType="num">
                                      <p:cBhvr additive="base">
                                        <p:cTn id="29" dur="500" fill="hold"/>
                                        <p:tgtEl>
                                          <p:spTgt spid="1049671">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49671">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1049672"/>
                                        </p:tgtEl>
                                        <p:attrNameLst>
                                          <p:attrName>style.visibility</p:attrName>
                                        </p:attrNameLst>
                                      </p:cBhvr>
                                      <p:to>
                                        <p:strVal val="visible"/>
                                      </p:to>
                                    </p:set>
                                    <p:anim calcmode="lin" valueType="num">
                                      <p:cBhvr additive="base">
                                        <p:cTn id="33" dur="500" fill="hold"/>
                                        <p:tgtEl>
                                          <p:spTgt spid="1049672"/>
                                        </p:tgtEl>
                                        <p:attrNameLst>
                                          <p:attrName>ppt_x</p:attrName>
                                        </p:attrNameLst>
                                      </p:cBhvr>
                                      <p:tavLst>
                                        <p:tav tm="0">
                                          <p:val>
                                            <p:strVal val="#ppt_x"/>
                                          </p:val>
                                        </p:tav>
                                        <p:tav tm="100000">
                                          <p:val>
                                            <p:strVal val="#ppt_x"/>
                                          </p:val>
                                        </p:tav>
                                      </p:tavLst>
                                    </p:anim>
                                    <p:anim calcmode="lin" valueType="num">
                                      <p:cBhvr additive="base">
                                        <p:cTn id="34" dur="500" fill="hold"/>
                                        <p:tgtEl>
                                          <p:spTgt spid="1049672"/>
                                        </p:tgtEl>
                                        <p:attrNameLst>
                                          <p:attrName>ppt_y</p:attrName>
                                        </p:attrNameLst>
                                      </p:cBhvr>
                                      <p:tavLst>
                                        <p:tav tm="0">
                                          <p:val>
                                            <p:strVal val="1+#ppt_h/2"/>
                                          </p:val>
                                        </p:tav>
                                        <p:tav tm="100000">
                                          <p:val>
                                            <p:strVal val="#ppt_y"/>
                                          </p:val>
                                        </p:tav>
                                      </p:tavLst>
                                    </p:anim>
                                  </p:childTnLst>
                                </p:cTn>
                              </p:par>
                            </p:childTnLst>
                          </p:cTn>
                        </p:par>
                        <p:par>
                          <p:cTn id="35" fill="hold">
                            <p:stCondLst>
                              <p:cond delay="1850"/>
                            </p:stCondLst>
                            <p:childTnLst>
                              <p:par>
                                <p:cTn id="36" presetID="2" presetClass="entr" presetSubtype="1" decel="100000" fill="hold" grpId="0" nodeType="afterEffect">
                                  <p:stCondLst>
                                    <p:cond delay="0"/>
                                  </p:stCondLst>
                                  <p:childTnLst>
                                    <p:set>
                                      <p:cBhvr>
                                        <p:cTn id="37" dur="1" fill="hold">
                                          <p:stCondLst>
                                            <p:cond delay="0"/>
                                          </p:stCondLst>
                                        </p:cTn>
                                        <p:tgtEl>
                                          <p:spTgt spid="1049673"/>
                                        </p:tgtEl>
                                        <p:attrNameLst>
                                          <p:attrName>style.visibility</p:attrName>
                                        </p:attrNameLst>
                                      </p:cBhvr>
                                      <p:to>
                                        <p:strVal val="visible"/>
                                      </p:to>
                                    </p:set>
                                    <p:anim calcmode="lin" valueType="num">
                                      <p:cBhvr additive="base">
                                        <p:cTn id="38" dur="750" fill="hold"/>
                                        <p:tgtEl>
                                          <p:spTgt spid="1049673"/>
                                        </p:tgtEl>
                                        <p:attrNameLst>
                                          <p:attrName>ppt_x</p:attrName>
                                        </p:attrNameLst>
                                      </p:cBhvr>
                                      <p:tavLst>
                                        <p:tav tm="0">
                                          <p:val>
                                            <p:strVal val="#ppt_x"/>
                                          </p:val>
                                        </p:tav>
                                        <p:tav tm="100000">
                                          <p:val>
                                            <p:strVal val="#ppt_x"/>
                                          </p:val>
                                        </p:tav>
                                      </p:tavLst>
                                    </p:anim>
                                    <p:anim calcmode="lin" valueType="num">
                                      <p:cBhvr additive="base">
                                        <p:cTn id="39" dur="750" fill="hold"/>
                                        <p:tgtEl>
                                          <p:spTgt spid="1049673"/>
                                        </p:tgtEl>
                                        <p:attrNameLst>
                                          <p:attrName>ppt_y</p:attrName>
                                        </p:attrNameLst>
                                      </p:cBhvr>
                                      <p:tavLst>
                                        <p:tav tm="0">
                                          <p:val>
                                            <p:strVal val="0-#ppt_h/2"/>
                                          </p:val>
                                        </p:tav>
                                        <p:tav tm="100000">
                                          <p:val>
                                            <p:strVal val="#ppt_y"/>
                                          </p:val>
                                        </p:tav>
                                      </p:tavLst>
                                    </p:anim>
                                  </p:childTnLst>
                                </p:cTn>
                              </p:par>
                              <p:par>
                                <p:cTn id="40" presetID="45" presetClass="entr" presetSubtype="0" fill="hold" grpId="1" nodeType="withEffect">
                                  <p:stCondLst>
                                    <p:cond delay="0"/>
                                  </p:stCondLst>
                                  <p:childTnLst>
                                    <p:set>
                                      <p:cBhvr>
                                        <p:cTn id="41" dur="1" fill="hold">
                                          <p:stCondLst>
                                            <p:cond delay="0"/>
                                          </p:stCondLst>
                                        </p:cTn>
                                        <p:tgtEl>
                                          <p:spTgt spid="1049673"/>
                                        </p:tgtEl>
                                        <p:attrNameLst>
                                          <p:attrName>style.visibility</p:attrName>
                                        </p:attrNameLst>
                                      </p:cBhvr>
                                      <p:to>
                                        <p:strVal val="visible"/>
                                      </p:to>
                                    </p:set>
                                    <p:animEffect transition="in" filter="fade">
                                      <p:cBhvr>
                                        <p:cTn id="42" dur="750"/>
                                        <p:tgtEl>
                                          <p:spTgt spid="1049673"/>
                                        </p:tgtEl>
                                      </p:cBhvr>
                                    </p:animEffect>
                                    <p:anim calcmode="lin" valueType="num">
                                      <p:cBhvr>
                                        <p:cTn id="43" dur="750" fill="hold"/>
                                        <p:tgtEl>
                                          <p:spTgt spid="1049673"/>
                                        </p:tgtEl>
                                        <p:attrNameLst>
                                          <p:attrName>ppt_w</p:attrName>
                                        </p:attrNameLst>
                                      </p:cBhvr>
                                      <p:tavLst>
                                        <p:tav tm="0" fmla="#ppt_w*sin(2.5*pi*$)">
                                          <p:val>
                                            <p:fltVal val="0"/>
                                          </p:val>
                                        </p:tav>
                                        <p:tav tm="100000">
                                          <p:val>
                                            <p:fltVal val="1"/>
                                          </p:val>
                                        </p:tav>
                                      </p:tavLst>
                                    </p:anim>
                                    <p:anim calcmode="lin" valueType="num">
                                      <p:cBhvr>
                                        <p:cTn id="44" dur="750" fill="hold"/>
                                        <p:tgtEl>
                                          <p:spTgt spid="1049673"/>
                                        </p:tgtEl>
                                        <p:attrNameLst>
                                          <p:attrName>ppt_h</p:attrName>
                                        </p:attrNameLst>
                                      </p:cBhvr>
                                      <p:tavLst>
                                        <p:tav tm="0">
                                          <p:val>
                                            <p:strVal val="#ppt_h"/>
                                          </p:val>
                                        </p:tav>
                                        <p:tav tm="100000">
                                          <p:val>
                                            <p:strVal val="#ppt_h"/>
                                          </p:val>
                                        </p:tav>
                                      </p:tavLst>
                                    </p:anim>
                                  </p:childTnLst>
                                </p:cTn>
                              </p:par>
                            </p:childTnLst>
                          </p:cTn>
                        </p:par>
                        <p:par>
                          <p:cTn id="45" fill="hold">
                            <p:stCondLst>
                              <p:cond delay="2600"/>
                            </p:stCondLst>
                            <p:childTnLst>
                              <p:par>
                                <p:cTn id="46" presetID="2" presetClass="entr" presetSubtype="2" decel="100000" fill="hold" grpId="0" nodeType="afterEffect">
                                  <p:stCondLst>
                                    <p:cond delay="0"/>
                                  </p:stCondLst>
                                  <p:iterate type="wd">
                                    <p:tmPct val="10000"/>
                                  </p:iterate>
                                  <p:childTnLst>
                                    <p:set>
                                      <p:cBhvr>
                                        <p:cTn id="47" dur="1" fill="hold">
                                          <p:stCondLst>
                                            <p:cond delay="0"/>
                                          </p:stCondLst>
                                        </p:cTn>
                                        <p:tgtEl>
                                          <p:spTgt spid="1049674">
                                            <p:txEl>
                                              <p:pRg st="0" end="0"/>
                                            </p:txEl>
                                          </p:spTgt>
                                        </p:tgtEl>
                                        <p:attrNameLst>
                                          <p:attrName>style.visibility</p:attrName>
                                        </p:attrNameLst>
                                      </p:cBhvr>
                                      <p:to>
                                        <p:strVal val="visible"/>
                                      </p:to>
                                    </p:set>
                                    <p:anim calcmode="lin" valueType="num">
                                      <p:cBhvr additive="base">
                                        <p:cTn id="48" dur="500" fill="hold"/>
                                        <p:tgtEl>
                                          <p:spTgt spid="1049674">
                                            <p:txEl>
                                              <p:pRg st="0" end="0"/>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1049674">
                                            <p:txEl>
                                              <p:pRg st="0" end="0"/>
                                            </p:txEl>
                                          </p:spTgt>
                                        </p:tgtEl>
                                        <p:attrNameLst>
                                          <p:attrName>ppt_y</p:attrName>
                                        </p:attrNameLst>
                                      </p:cBhvr>
                                      <p:tavLst>
                                        <p:tav tm="0">
                                          <p:val>
                                            <p:strVal val="#ppt_y"/>
                                          </p:val>
                                        </p:tav>
                                        <p:tav tm="100000">
                                          <p:val>
                                            <p:strVal val="#ppt_y"/>
                                          </p:val>
                                        </p:tav>
                                      </p:tavLst>
                                    </p:anim>
                                  </p:childTnLst>
                                </p:cTn>
                              </p:par>
                              <p:par>
                                <p:cTn id="50" presetID="2" presetClass="entr" presetSubtype="4" decel="100000" fill="hold" grpId="0" nodeType="withEffect">
                                  <p:stCondLst>
                                    <p:cond delay="0"/>
                                  </p:stCondLst>
                                  <p:childTnLst>
                                    <p:set>
                                      <p:cBhvr>
                                        <p:cTn id="51" dur="1" fill="hold">
                                          <p:stCondLst>
                                            <p:cond delay="0"/>
                                          </p:stCondLst>
                                        </p:cTn>
                                        <p:tgtEl>
                                          <p:spTgt spid="1049675">
                                            <p:txEl>
                                              <p:pRg st="0" end="0"/>
                                            </p:txEl>
                                          </p:spTgt>
                                        </p:tgtEl>
                                        <p:attrNameLst>
                                          <p:attrName>style.visibility</p:attrName>
                                        </p:attrNameLst>
                                      </p:cBhvr>
                                      <p:to>
                                        <p:strVal val="visible"/>
                                      </p:to>
                                    </p:set>
                                    <p:anim calcmode="lin" valueType="num">
                                      <p:cBhvr additive="base">
                                        <p:cTn id="52" dur="500" fill="hold"/>
                                        <p:tgtEl>
                                          <p:spTgt spid="1049675">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049675">
                                            <p:txEl>
                                              <p:pRg st="0" end="0"/>
                                            </p:txEl>
                                          </p:spTgt>
                                        </p:tgtEl>
                                        <p:attrNameLst>
                                          <p:attrName>ppt_y</p:attrName>
                                        </p:attrNameLst>
                                      </p:cBhvr>
                                      <p:tavLst>
                                        <p:tav tm="0">
                                          <p:val>
                                            <p:strVal val="1+#ppt_h/2"/>
                                          </p:val>
                                        </p:tav>
                                        <p:tav tm="100000">
                                          <p:val>
                                            <p:strVal val="#ppt_y"/>
                                          </p:val>
                                        </p:tav>
                                      </p:tavLst>
                                    </p:anim>
                                  </p:childTnLst>
                                </p:cTn>
                              </p:par>
                              <p:par>
                                <p:cTn id="54" presetID="2" presetClass="entr" presetSubtype="4" decel="100000" fill="hold" grpId="0" nodeType="withEffect">
                                  <p:stCondLst>
                                    <p:cond delay="0"/>
                                  </p:stCondLst>
                                  <p:childTnLst>
                                    <p:set>
                                      <p:cBhvr>
                                        <p:cTn id="55" dur="1" fill="hold">
                                          <p:stCondLst>
                                            <p:cond delay="0"/>
                                          </p:stCondLst>
                                        </p:cTn>
                                        <p:tgtEl>
                                          <p:spTgt spid="1049676"/>
                                        </p:tgtEl>
                                        <p:attrNameLst>
                                          <p:attrName>style.visibility</p:attrName>
                                        </p:attrNameLst>
                                      </p:cBhvr>
                                      <p:to>
                                        <p:strVal val="visible"/>
                                      </p:to>
                                    </p:set>
                                    <p:anim calcmode="lin" valueType="num">
                                      <p:cBhvr additive="base">
                                        <p:cTn id="56" dur="500" fill="hold"/>
                                        <p:tgtEl>
                                          <p:spTgt spid="1049676"/>
                                        </p:tgtEl>
                                        <p:attrNameLst>
                                          <p:attrName>ppt_x</p:attrName>
                                        </p:attrNameLst>
                                      </p:cBhvr>
                                      <p:tavLst>
                                        <p:tav tm="0">
                                          <p:val>
                                            <p:strVal val="#ppt_x"/>
                                          </p:val>
                                        </p:tav>
                                        <p:tav tm="100000">
                                          <p:val>
                                            <p:strVal val="#ppt_x"/>
                                          </p:val>
                                        </p:tav>
                                      </p:tavLst>
                                    </p:anim>
                                    <p:anim calcmode="lin" valueType="num">
                                      <p:cBhvr additive="base">
                                        <p:cTn id="57" dur="500" fill="hold"/>
                                        <p:tgtEl>
                                          <p:spTgt spid="1049676"/>
                                        </p:tgtEl>
                                        <p:attrNameLst>
                                          <p:attrName>ppt_y</p:attrName>
                                        </p:attrNameLst>
                                      </p:cBhvr>
                                      <p:tavLst>
                                        <p:tav tm="0">
                                          <p:val>
                                            <p:strVal val="1+#ppt_h/2"/>
                                          </p:val>
                                        </p:tav>
                                        <p:tav tm="100000">
                                          <p:val>
                                            <p:strVal val="#ppt_y"/>
                                          </p:val>
                                        </p:tav>
                                      </p:tavLst>
                                    </p:anim>
                                  </p:childTnLst>
                                </p:cTn>
                              </p:par>
                            </p:childTnLst>
                          </p:cTn>
                        </p:par>
                        <p:par>
                          <p:cTn id="58" fill="hold">
                            <p:stCondLst>
                              <p:cond delay="3200"/>
                            </p:stCondLst>
                            <p:childTnLst>
                              <p:par>
                                <p:cTn id="59" presetID="2" presetClass="entr" presetSubtype="1" decel="100000" fill="hold" grpId="0" nodeType="afterEffect">
                                  <p:stCondLst>
                                    <p:cond delay="0"/>
                                  </p:stCondLst>
                                  <p:childTnLst>
                                    <p:set>
                                      <p:cBhvr>
                                        <p:cTn id="60" dur="1" fill="hold">
                                          <p:stCondLst>
                                            <p:cond delay="0"/>
                                          </p:stCondLst>
                                        </p:cTn>
                                        <p:tgtEl>
                                          <p:spTgt spid="1049677"/>
                                        </p:tgtEl>
                                        <p:attrNameLst>
                                          <p:attrName>style.visibility</p:attrName>
                                        </p:attrNameLst>
                                      </p:cBhvr>
                                      <p:to>
                                        <p:strVal val="visible"/>
                                      </p:to>
                                    </p:set>
                                    <p:anim calcmode="lin" valueType="num">
                                      <p:cBhvr additive="base">
                                        <p:cTn id="61" dur="750" fill="hold"/>
                                        <p:tgtEl>
                                          <p:spTgt spid="1049677"/>
                                        </p:tgtEl>
                                        <p:attrNameLst>
                                          <p:attrName>ppt_x</p:attrName>
                                        </p:attrNameLst>
                                      </p:cBhvr>
                                      <p:tavLst>
                                        <p:tav tm="0">
                                          <p:val>
                                            <p:strVal val="#ppt_x"/>
                                          </p:val>
                                        </p:tav>
                                        <p:tav tm="100000">
                                          <p:val>
                                            <p:strVal val="#ppt_x"/>
                                          </p:val>
                                        </p:tav>
                                      </p:tavLst>
                                    </p:anim>
                                    <p:anim calcmode="lin" valueType="num">
                                      <p:cBhvr additive="base">
                                        <p:cTn id="62" dur="750" fill="hold"/>
                                        <p:tgtEl>
                                          <p:spTgt spid="1049677"/>
                                        </p:tgtEl>
                                        <p:attrNameLst>
                                          <p:attrName>ppt_y</p:attrName>
                                        </p:attrNameLst>
                                      </p:cBhvr>
                                      <p:tavLst>
                                        <p:tav tm="0">
                                          <p:val>
                                            <p:strVal val="0-#ppt_h/2"/>
                                          </p:val>
                                        </p:tav>
                                        <p:tav tm="100000">
                                          <p:val>
                                            <p:strVal val="#ppt_y"/>
                                          </p:val>
                                        </p:tav>
                                      </p:tavLst>
                                    </p:anim>
                                  </p:childTnLst>
                                </p:cTn>
                              </p:par>
                              <p:par>
                                <p:cTn id="63" presetID="45" presetClass="entr" presetSubtype="0" fill="hold" grpId="1" nodeType="withEffect">
                                  <p:stCondLst>
                                    <p:cond delay="0"/>
                                  </p:stCondLst>
                                  <p:childTnLst>
                                    <p:set>
                                      <p:cBhvr>
                                        <p:cTn id="64" dur="1" fill="hold">
                                          <p:stCondLst>
                                            <p:cond delay="0"/>
                                          </p:stCondLst>
                                        </p:cTn>
                                        <p:tgtEl>
                                          <p:spTgt spid="1049677"/>
                                        </p:tgtEl>
                                        <p:attrNameLst>
                                          <p:attrName>style.visibility</p:attrName>
                                        </p:attrNameLst>
                                      </p:cBhvr>
                                      <p:to>
                                        <p:strVal val="visible"/>
                                      </p:to>
                                    </p:set>
                                    <p:animEffect transition="in" filter="fade">
                                      <p:cBhvr>
                                        <p:cTn id="65" dur="750"/>
                                        <p:tgtEl>
                                          <p:spTgt spid="1049677"/>
                                        </p:tgtEl>
                                      </p:cBhvr>
                                    </p:animEffect>
                                    <p:anim calcmode="lin" valueType="num">
                                      <p:cBhvr>
                                        <p:cTn id="66" dur="750" fill="hold"/>
                                        <p:tgtEl>
                                          <p:spTgt spid="1049677"/>
                                        </p:tgtEl>
                                        <p:attrNameLst>
                                          <p:attrName>ppt_w</p:attrName>
                                        </p:attrNameLst>
                                      </p:cBhvr>
                                      <p:tavLst>
                                        <p:tav tm="0" fmla="#ppt_w*sin(2.5*pi*$)">
                                          <p:val>
                                            <p:fltVal val="0"/>
                                          </p:val>
                                        </p:tav>
                                        <p:tav tm="100000">
                                          <p:val>
                                            <p:fltVal val="1"/>
                                          </p:val>
                                        </p:tav>
                                      </p:tavLst>
                                    </p:anim>
                                    <p:anim calcmode="lin" valueType="num">
                                      <p:cBhvr>
                                        <p:cTn id="67" dur="750" fill="hold"/>
                                        <p:tgtEl>
                                          <p:spTgt spid="1049677"/>
                                        </p:tgtEl>
                                        <p:attrNameLst>
                                          <p:attrName>ppt_h</p:attrName>
                                        </p:attrNameLst>
                                      </p:cBhvr>
                                      <p:tavLst>
                                        <p:tav tm="0">
                                          <p:val>
                                            <p:strVal val="#ppt_h"/>
                                          </p:val>
                                        </p:tav>
                                        <p:tav tm="100000">
                                          <p:val>
                                            <p:strVal val="#ppt_h"/>
                                          </p:val>
                                        </p:tav>
                                      </p:tavLst>
                                    </p:anim>
                                  </p:childTnLst>
                                </p:cTn>
                              </p:par>
                            </p:childTnLst>
                          </p:cTn>
                        </p:par>
                        <p:par>
                          <p:cTn id="68" fill="hold">
                            <p:stCondLst>
                              <p:cond delay="3950"/>
                            </p:stCondLst>
                            <p:childTnLst>
                              <p:par>
                                <p:cTn id="69" presetID="2" presetClass="entr" presetSubtype="2" decel="100000" fill="hold" grpId="0" nodeType="afterEffect">
                                  <p:stCondLst>
                                    <p:cond delay="0"/>
                                  </p:stCondLst>
                                  <p:iterate type="wd">
                                    <p:tmPct val="10000"/>
                                  </p:iterate>
                                  <p:childTnLst>
                                    <p:set>
                                      <p:cBhvr>
                                        <p:cTn id="70" dur="1" fill="hold">
                                          <p:stCondLst>
                                            <p:cond delay="0"/>
                                          </p:stCondLst>
                                        </p:cTn>
                                        <p:tgtEl>
                                          <p:spTgt spid="1049678">
                                            <p:txEl>
                                              <p:pRg st="0" end="0"/>
                                            </p:txEl>
                                          </p:spTgt>
                                        </p:tgtEl>
                                        <p:attrNameLst>
                                          <p:attrName>style.visibility</p:attrName>
                                        </p:attrNameLst>
                                      </p:cBhvr>
                                      <p:to>
                                        <p:strVal val="visible"/>
                                      </p:to>
                                    </p:set>
                                    <p:anim calcmode="lin" valueType="num">
                                      <p:cBhvr additive="base">
                                        <p:cTn id="71" dur="500" fill="hold"/>
                                        <p:tgtEl>
                                          <p:spTgt spid="1049678">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1049678">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4" decel="100000" fill="hold" grpId="0" nodeType="withEffect">
                                  <p:stCondLst>
                                    <p:cond delay="0"/>
                                  </p:stCondLst>
                                  <p:childTnLst>
                                    <p:set>
                                      <p:cBhvr>
                                        <p:cTn id="74" dur="1" fill="hold">
                                          <p:stCondLst>
                                            <p:cond delay="0"/>
                                          </p:stCondLst>
                                        </p:cTn>
                                        <p:tgtEl>
                                          <p:spTgt spid="1049679">
                                            <p:txEl>
                                              <p:pRg st="0" end="0"/>
                                            </p:txEl>
                                          </p:spTgt>
                                        </p:tgtEl>
                                        <p:attrNameLst>
                                          <p:attrName>style.visibility</p:attrName>
                                        </p:attrNameLst>
                                      </p:cBhvr>
                                      <p:to>
                                        <p:strVal val="visible"/>
                                      </p:to>
                                    </p:set>
                                    <p:anim calcmode="lin" valueType="num">
                                      <p:cBhvr additive="base">
                                        <p:cTn id="75" dur="500" fill="hold"/>
                                        <p:tgtEl>
                                          <p:spTgt spid="1049679">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049679">
                                            <p:txEl>
                                              <p:pRg st="0" end="0"/>
                                            </p:txEl>
                                          </p:spTgt>
                                        </p:tgtEl>
                                        <p:attrNameLst>
                                          <p:attrName>ppt_y</p:attrName>
                                        </p:attrNameLst>
                                      </p:cBhvr>
                                      <p:tavLst>
                                        <p:tav tm="0">
                                          <p:val>
                                            <p:strVal val="1+#ppt_h/2"/>
                                          </p:val>
                                        </p:tav>
                                        <p:tav tm="100000">
                                          <p:val>
                                            <p:strVal val="#ppt_y"/>
                                          </p:val>
                                        </p:tav>
                                      </p:tavLst>
                                    </p:anim>
                                  </p:childTnLst>
                                </p:cTn>
                              </p:par>
                              <p:par>
                                <p:cTn id="77" presetID="2" presetClass="entr" presetSubtype="4" decel="100000" fill="hold" grpId="0" nodeType="withEffect">
                                  <p:stCondLst>
                                    <p:cond delay="0"/>
                                  </p:stCondLst>
                                  <p:childTnLst>
                                    <p:set>
                                      <p:cBhvr>
                                        <p:cTn id="78" dur="1" fill="hold">
                                          <p:stCondLst>
                                            <p:cond delay="0"/>
                                          </p:stCondLst>
                                        </p:cTn>
                                        <p:tgtEl>
                                          <p:spTgt spid="1049680"/>
                                        </p:tgtEl>
                                        <p:attrNameLst>
                                          <p:attrName>style.visibility</p:attrName>
                                        </p:attrNameLst>
                                      </p:cBhvr>
                                      <p:to>
                                        <p:strVal val="visible"/>
                                      </p:to>
                                    </p:set>
                                    <p:anim calcmode="lin" valueType="num">
                                      <p:cBhvr additive="base">
                                        <p:cTn id="79" dur="500" fill="hold"/>
                                        <p:tgtEl>
                                          <p:spTgt spid="1049680"/>
                                        </p:tgtEl>
                                        <p:attrNameLst>
                                          <p:attrName>ppt_x</p:attrName>
                                        </p:attrNameLst>
                                      </p:cBhvr>
                                      <p:tavLst>
                                        <p:tav tm="0">
                                          <p:val>
                                            <p:strVal val="#ppt_x"/>
                                          </p:val>
                                        </p:tav>
                                        <p:tav tm="100000">
                                          <p:val>
                                            <p:strVal val="#ppt_x"/>
                                          </p:val>
                                        </p:tav>
                                      </p:tavLst>
                                    </p:anim>
                                    <p:anim calcmode="lin" valueType="num">
                                      <p:cBhvr additive="base">
                                        <p:cTn id="80" dur="500" fill="hold"/>
                                        <p:tgtEl>
                                          <p:spTgt spid="1049680"/>
                                        </p:tgtEl>
                                        <p:attrNameLst>
                                          <p:attrName>ppt_y</p:attrName>
                                        </p:attrNameLst>
                                      </p:cBhvr>
                                      <p:tavLst>
                                        <p:tav tm="0">
                                          <p:val>
                                            <p:strVal val="1+#ppt_h/2"/>
                                          </p:val>
                                        </p:tav>
                                        <p:tav tm="100000">
                                          <p:val>
                                            <p:strVal val="#ppt_y"/>
                                          </p:val>
                                        </p:tav>
                                      </p:tavLst>
                                    </p:anim>
                                  </p:childTnLst>
                                </p:cTn>
                              </p:par>
                            </p:childTnLst>
                          </p:cTn>
                        </p:par>
                        <p:par>
                          <p:cTn id="81" fill="hold">
                            <p:stCondLst>
                              <p:cond delay="4550"/>
                            </p:stCondLst>
                            <p:childTnLst>
                              <p:par>
                                <p:cTn id="82" presetID="2" presetClass="entr" presetSubtype="1" decel="100000" fill="hold" grpId="0" nodeType="afterEffect">
                                  <p:stCondLst>
                                    <p:cond delay="0"/>
                                  </p:stCondLst>
                                  <p:childTnLst>
                                    <p:set>
                                      <p:cBhvr>
                                        <p:cTn id="83" dur="1" fill="hold">
                                          <p:stCondLst>
                                            <p:cond delay="0"/>
                                          </p:stCondLst>
                                        </p:cTn>
                                        <p:tgtEl>
                                          <p:spTgt spid="1049681"/>
                                        </p:tgtEl>
                                        <p:attrNameLst>
                                          <p:attrName>style.visibility</p:attrName>
                                        </p:attrNameLst>
                                      </p:cBhvr>
                                      <p:to>
                                        <p:strVal val="visible"/>
                                      </p:to>
                                    </p:set>
                                    <p:anim calcmode="lin" valueType="num">
                                      <p:cBhvr additive="base">
                                        <p:cTn id="84" dur="750" fill="hold"/>
                                        <p:tgtEl>
                                          <p:spTgt spid="1049681"/>
                                        </p:tgtEl>
                                        <p:attrNameLst>
                                          <p:attrName>ppt_x</p:attrName>
                                        </p:attrNameLst>
                                      </p:cBhvr>
                                      <p:tavLst>
                                        <p:tav tm="0">
                                          <p:val>
                                            <p:strVal val="#ppt_x"/>
                                          </p:val>
                                        </p:tav>
                                        <p:tav tm="100000">
                                          <p:val>
                                            <p:strVal val="#ppt_x"/>
                                          </p:val>
                                        </p:tav>
                                      </p:tavLst>
                                    </p:anim>
                                    <p:anim calcmode="lin" valueType="num">
                                      <p:cBhvr additive="base">
                                        <p:cTn id="85" dur="750" fill="hold"/>
                                        <p:tgtEl>
                                          <p:spTgt spid="1049681"/>
                                        </p:tgtEl>
                                        <p:attrNameLst>
                                          <p:attrName>ppt_y</p:attrName>
                                        </p:attrNameLst>
                                      </p:cBhvr>
                                      <p:tavLst>
                                        <p:tav tm="0">
                                          <p:val>
                                            <p:strVal val="0-#ppt_h/2"/>
                                          </p:val>
                                        </p:tav>
                                        <p:tav tm="100000">
                                          <p:val>
                                            <p:strVal val="#ppt_y"/>
                                          </p:val>
                                        </p:tav>
                                      </p:tavLst>
                                    </p:anim>
                                  </p:childTnLst>
                                </p:cTn>
                              </p:par>
                              <p:par>
                                <p:cTn id="86" presetID="45" presetClass="entr" presetSubtype="0" fill="hold" grpId="1" nodeType="withEffect">
                                  <p:stCondLst>
                                    <p:cond delay="0"/>
                                  </p:stCondLst>
                                  <p:childTnLst>
                                    <p:set>
                                      <p:cBhvr>
                                        <p:cTn id="87" dur="1" fill="hold">
                                          <p:stCondLst>
                                            <p:cond delay="0"/>
                                          </p:stCondLst>
                                        </p:cTn>
                                        <p:tgtEl>
                                          <p:spTgt spid="1049681"/>
                                        </p:tgtEl>
                                        <p:attrNameLst>
                                          <p:attrName>style.visibility</p:attrName>
                                        </p:attrNameLst>
                                      </p:cBhvr>
                                      <p:to>
                                        <p:strVal val="visible"/>
                                      </p:to>
                                    </p:set>
                                    <p:animEffect transition="in" filter="fade">
                                      <p:cBhvr>
                                        <p:cTn id="88" dur="750"/>
                                        <p:tgtEl>
                                          <p:spTgt spid="1049681"/>
                                        </p:tgtEl>
                                      </p:cBhvr>
                                    </p:animEffect>
                                    <p:anim calcmode="lin" valueType="num">
                                      <p:cBhvr>
                                        <p:cTn id="89" dur="750" fill="hold"/>
                                        <p:tgtEl>
                                          <p:spTgt spid="1049681"/>
                                        </p:tgtEl>
                                        <p:attrNameLst>
                                          <p:attrName>ppt_w</p:attrName>
                                        </p:attrNameLst>
                                      </p:cBhvr>
                                      <p:tavLst>
                                        <p:tav tm="0" fmla="#ppt_w*sin(2.5*pi*$)">
                                          <p:val>
                                            <p:fltVal val="0"/>
                                          </p:val>
                                        </p:tav>
                                        <p:tav tm="100000">
                                          <p:val>
                                            <p:fltVal val="1"/>
                                          </p:val>
                                        </p:tav>
                                      </p:tavLst>
                                    </p:anim>
                                    <p:anim calcmode="lin" valueType="num">
                                      <p:cBhvr>
                                        <p:cTn id="90" dur="750" fill="hold"/>
                                        <p:tgtEl>
                                          <p:spTgt spid="1049681"/>
                                        </p:tgtEl>
                                        <p:attrNameLst>
                                          <p:attrName>ppt_h</p:attrName>
                                        </p:attrNameLst>
                                      </p:cBhvr>
                                      <p:tavLst>
                                        <p:tav tm="0">
                                          <p:val>
                                            <p:strVal val="#ppt_h"/>
                                          </p:val>
                                        </p:tav>
                                        <p:tav tm="100000">
                                          <p:val>
                                            <p:strVal val="#ppt_h"/>
                                          </p:val>
                                        </p:tav>
                                      </p:tavLst>
                                    </p:anim>
                                  </p:childTnLst>
                                </p:cTn>
                              </p:par>
                            </p:childTnLst>
                          </p:cTn>
                        </p:par>
                        <p:par>
                          <p:cTn id="91" fill="hold">
                            <p:stCondLst>
                              <p:cond delay="5300"/>
                            </p:stCondLst>
                            <p:childTnLst>
                              <p:par>
                                <p:cTn id="92" presetID="2" presetClass="entr" presetSubtype="2" decel="100000" fill="hold" grpId="0" nodeType="afterEffect">
                                  <p:stCondLst>
                                    <p:cond delay="0"/>
                                  </p:stCondLst>
                                  <p:iterate type="wd">
                                    <p:tmPct val="10000"/>
                                  </p:iterate>
                                  <p:childTnLst>
                                    <p:set>
                                      <p:cBhvr>
                                        <p:cTn id="93" dur="1" fill="hold">
                                          <p:stCondLst>
                                            <p:cond delay="0"/>
                                          </p:stCondLst>
                                        </p:cTn>
                                        <p:tgtEl>
                                          <p:spTgt spid="1049682">
                                            <p:txEl>
                                              <p:pRg st="0" end="0"/>
                                            </p:txEl>
                                          </p:spTgt>
                                        </p:tgtEl>
                                        <p:attrNameLst>
                                          <p:attrName>style.visibility</p:attrName>
                                        </p:attrNameLst>
                                      </p:cBhvr>
                                      <p:to>
                                        <p:strVal val="visible"/>
                                      </p:to>
                                    </p:set>
                                    <p:anim calcmode="lin" valueType="num">
                                      <p:cBhvr additive="base">
                                        <p:cTn id="94" dur="500" fill="hold"/>
                                        <p:tgtEl>
                                          <p:spTgt spid="1049682">
                                            <p:txEl>
                                              <p:pRg st="0" end="0"/>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1049682">
                                            <p:txEl>
                                              <p:pRg st="0" end="0"/>
                                            </p:txEl>
                                          </p:spTgt>
                                        </p:tgtEl>
                                        <p:attrNameLst>
                                          <p:attrName>ppt_y</p:attrName>
                                        </p:attrNameLst>
                                      </p:cBhvr>
                                      <p:tavLst>
                                        <p:tav tm="0">
                                          <p:val>
                                            <p:strVal val="#ppt_y"/>
                                          </p:val>
                                        </p:tav>
                                        <p:tav tm="100000">
                                          <p:val>
                                            <p:strVal val="#ppt_y"/>
                                          </p:val>
                                        </p:tav>
                                      </p:tavLst>
                                    </p:anim>
                                  </p:childTnLst>
                                </p:cTn>
                              </p:par>
                              <p:par>
                                <p:cTn id="96" presetID="2" presetClass="entr" presetSubtype="4" decel="100000" fill="hold" grpId="0" nodeType="withEffect">
                                  <p:stCondLst>
                                    <p:cond delay="0"/>
                                  </p:stCondLst>
                                  <p:childTnLst>
                                    <p:set>
                                      <p:cBhvr>
                                        <p:cTn id="97" dur="1" fill="hold">
                                          <p:stCondLst>
                                            <p:cond delay="0"/>
                                          </p:stCondLst>
                                        </p:cTn>
                                        <p:tgtEl>
                                          <p:spTgt spid="1049683">
                                            <p:txEl>
                                              <p:pRg st="0" end="0"/>
                                            </p:txEl>
                                          </p:spTgt>
                                        </p:tgtEl>
                                        <p:attrNameLst>
                                          <p:attrName>style.visibility</p:attrName>
                                        </p:attrNameLst>
                                      </p:cBhvr>
                                      <p:to>
                                        <p:strVal val="visible"/>
                                      </p:to>
                                    </p:set>
                                    <p:anim calcmode="lin" valueType="num">
                                      <p:cBhvr additive="base">
                                        <p:cTn id="98" dur="500" fill="hold"/>
                                        <p:tgtEl>
                                          <p:spTgt spid="1049683">
                                            <p:txEl>
                                              <p:pRg st="0" end="0"/>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1049683">
                                            <p:txEl>
                                              <p:pRg st="0" end="0"/>
                                            </p:txEl>
                                          </p:spTgt>
                                        </p:tgtEl>
                                        <p:attrNameLst>
                                          <p:attrName>ppt_y</p:attrName>
                                        </p:attrNameLst>
                                      </p:cBhvr>
                                      <p:tavLst>
                                        <p:tav tm="0">
                                          <p:val>
                                            <p:strVal val="1+#ppt_h/2"/>
                                          </p:val>
                                        </p:tav>
                                        <p:tav tm="100000">
                                          <p:val>
                                            <p:strVal val="#ppt_y"/>
                                          </p:val>
                                        </p:tav>
                                      </p:tavLst>
                                    </p:anim>
                                  </p:childTnLst>
                                </p:cTn>
                              </p:par>
                              <p:par>
                                <p:cTn id="100" presetID="2" presetClass="entr" presetSubtype="4" decel="100000" fill="hold" grpId="0" nodeType="withEffect">
                                  <p:stCondLst>
                                    <p:cond delay="0"/>
                                  </p:stCondLst>
                                  <p:childTnLst>
                                    <p:set>
                                      <p:cBhvr>
                                        <p:cTn id="101" dur="1" fill="hold">
                                          <p:stCondLst>
                                            <p:cond delay="0"/>
                                          </p:stCondLst>
                                        </p:cTn>
                                        <p:tgtEl>
                                          <p:spTgt spid="1049684"/>
                                        </p:tgtEl>
                                        <p:attrNameLst>
                                          <p:attrName>style.visibility</p:attrName>
                                        </p:attrNameLst>
                                      </p:cBhvr>
                                      <p:to>
                                        <p:strVal val="visible"/>
                                      </p:to>
                                    </p:set>
                                    <p:anim calcmode="lin" valueType="num">
                                      <p:cBhvr additive="base">
                                        <p:cTn id="102" dur="500" fill="hold"/>
                                        <p:tgtEl>
                                          <p:spTgt spid="1049684"/>
                                        </p:tgtEl>
                                        <p:attrNameLst>
                                          <p:attrName>ppt_x</p:attrName>
                                        </p:attrNameLst>
                                      </p:cBhvr>
                                      <p:tavLst>
                                        <p:tav tm="0">
                                          <p:val>
                                            <p:strVal val="#ppt_x"/>
                                          </p:val>
                                        </p:tav>
                                        <p:tav tm="100000">
                                          <p:val>
                                            <p:strVal val="#ppt_x"/>
                                          </p:val>
                                        </p:tav>
                                      </p:tavLst>
                                    </p:anim>
                                    <p:anim calcmode="lin" valueType="num">
                                      <p:cBhvr additive="base">
                                        <p:cTn id="103" dur="500" fill="hold"/>
                                        <p:tgtEl>
                                          <p:spTgt spid="1049684"/>
                                        </p:tgtEl>
                                        <p:attrNameLst>
                                          <p:attrName>ppt_y</p:attrName>
                                        </p:attrNameLst>
                                      </p:cBhvr>
                                      <p:tavLst>
                                        <p:tav tm="0">
                                          <p:val>
                                            <p:strVal val="1+#ppt_h/2"/>
                                          </p:val>
                                        </p:tav>
                                        <p:tav tm="100000">
                                          <p:val>
                                            <p:strVal val="#ppt_y"/>
                                          </p:val>
                                        </p:tav>
                                      </p:tavLst>
                                    </p:anim>
                                  </p:childTnLst>
                                </p:cTn>
                              </p:par>
                            </p:childTnLst>
                          </p:cTn>
                        </p:par>
                        <p:par>
                          <p:cTn id="104" fill="hold">
                            <p:stCondLst>
                              <p:cond delay="5900"/>
                            </p:stCondLst>
                            <p:childTnLst>
                              <p:par>
                                <p:cTn id="105" presetID="2" presetClass="entr" presetSubtype="1" decel="100000" fill="hold" grpId="0" nodeType="afterEffect">
                                  <p:stCondLst>
                                    <p:cond delay="0"/>
                                  </p:stCondLst>
                                  <p:childTnLst>
                                    <p:set>
                                      <p:cBhvr>
                                        <p:cTn id="106" dur="1" fill="hold">
                                          <p:stCondLst>
                                            <p:cond delay="0"/>
                                          </p:stCondLst>
                                        </p:cTn>
                                        <p:tgtEl>
                                          <p:spTgt spid="1049685"/>
                                        </p:tgtEl>
                                        <p:attrNameLst>
                                          <p:attrName>style.visibility</p:attrName>
                                        </p:attrNameLst>
                                      </p:cBhvr>
                                      <p:to>
                                        <p:strVal val="visible"/>
                                      </p:to>
                                    </p:set>
                                    <p:anim calcmode="lin" valueType="num">
                                      <p:cBhvr additive="base">
                                        <p:cTn id="107" dur="750" fill="hold"/>
                                        <p:tgtEl>
                                          <p:spTgt spid="1049685"/>
                                        </p:tgtEl>
                                        <p:attrNameLst>
                                          <p:attrName>ppt_x</p:attrName>
                                        </p:attrNameLst>
                                      </p:cBhvr>
                                      <p:tavLst>
                                        <p:tav tm="0">
                                          <p:val>
                                            <p:strVal val="#ppt_x"/>
                                          </p:val>
                                        </p:tav>
                                        <p:tav tm="100000">
                                          <p:val>
                                            <p:strVal val="#ppt_x"/>
                                          </p:val>
                                        </p:tav>
                                      </p:tavLst>
                                    </p:anim>
                                    <p:anim calcmode="lin" valueType="num">
                                      <p:cBhvr additive="base">
                                        <p:cTn id="108" dur="750" fill="hold"/>
                                        <p:tgtEl>
                                          <p:spTgt spid="1049685"/>
                                        </p:tgtEl>
                                        <p:attrNameLst>
                                          <p:attrName>ppt_y</p:attrName>
                                        </p:attrNameLst>
                                      </p:cBhvr>
                                      <p:tavLst>
                                        <p:tav tm="0">
                                          <p:val>
                                            <p:strVal val="0-#ppt_h/2"/>
                                          </p:val>
                                        </p:tav>
                                        <p:tav tm="100000">
                                          <p:val>
                                            <p:strVal val="#ppt_y"/>
                                          </p:val>
                                        </p:tav>
                                      </p:tavLst>
                                    </p:anim>
                                  </p:childTnLst>
                                </p:cTn>
                              </p:par>
                              <p:par>
                                <p:cTn id="109" presetID="45" presetClass="entr" presetSubtype="0" fill="hold" grpId="1" nodeType="withEffect">
                                  <p:stCondLst>
                                    <p:cond delay="0"/>
                                  </p:stCondLst>
                                  <p:childTnLst>
                                    <p:set>
                                      <p:cBhvr>
                                        <p:cTn id="110" dur="1" fill="hold">
                                          <p:stCondLst>
                                            <p:cond delay="0"/>
                                          </p:stCondLst>
                                        </p:cTn>
                                        <p:tgtEl>
                                          <p:spTgt spid="1049685"/>
                                        </p:tgtEl>
                                        <p:attrNameLst>
                                          <p:attrName>style.visibility</p:attrName>
                                        </p:attrNameLst>
                                      </p:cBhvr>
                                      <p:to>
                                        <p:strVal val="visible"/>
                                      </p:to>
                                    </p:set>
                                    <p:animEffect transition="in" filter="fade">
                                      <p:cBhvr>
                                        <p:cTn id="111" dur="750"/>
                                        <p:tgtEl>
                                          <p:spTgt spid="1049685"/>
                                        </p:tgtEl>
                                      </p:cBhvr>
                                    </p:animEffect>
                                    <p:anim calcmode="lin" valueType="num">
                                      <p:cBhvr>
                                        <p:cTn id="112" dur="750" fill="hold"/>
                                        <p:tgtEl>
                                          <p:spTgt spid="1049685"/>
                                        </p:tgtEl>
                                        <p:attrNameLst>
                                          <p:attrName>ppt_w</p:attrName>
                                        </p:attrNameLst>
                                      </p:cBhvr>
                                      <p:tavLst>
                                        <p:tav tm="0" fmla="#ppt_w*sin(2.5*pi*$)">
                                          <p:val>
                                            <p:fltVal val="0"/>
                                          </p:val>
                                        </p:tav>
                                        <p:tav tm="100000">
                                          <p:val>
                                            <p:fltVal val="1"/>
                                          </p:val>
                                        </p:tav>
                                      </p:tavLst>
                                    </p:anim>
                                    <p:anim calcmode="lin" valueType="num">
                                      <p:cBhvr>
                                        <p:cTn id="113" dur="750" fill="hold"/>
                                        <p:tgtEl>
                                          <p:spTgt spid="1049685"/>
                                        </p:tgtEl>
                                        <p:attrNameLst>
                                          <p:attrName>ppt_h</p:attrName>
                                        </p:attrNameLst>
                                      </p:cBhvr>
                                      <p:tavLst>
                                        <p:tav tm="0">
                                          <p:val>
                                            <p:strVal val="#ppt_h"/>
                                          </p:val>
                                        </p:tav>
                                        <p:tav tm="100000">
                                          <p:val>
                                            <p:strVal val="#ppt_h"/>
                                          </p:val>
                                        </p:tav>
                                      </p:tavLst>
                                    </p:anim>
                                  </p:childTnLst>
                                </p:cTn>
                              </p:par>
                            </p:childTnLst>
                          </p:cTn>
                        </p:par>
                        <p:par>
                          <p:cTn id="114" fill="hold">
                            <p:stCondLst>
                              <p:cond delay="6650"/>
                            </p:stCondLst>
                            <p:childTnLst>
                              <p:par>
                                <p:cTn id="115" presetID="2" presetClass="entr" presetSubtype="2" decel="100000" fill="hold" grpId="0" nodeType="afterEffect">
                                  <p:stCondLst>
                                    <p:cond delay="0"/>
                                  </p:stCondLst>
                                  <p:iterate type="wd">
                                    <p:tmPct val="10000"/>
                                  </p:iterate>
                                  <p:childTnLst>
                                    <p:set>
                                      <p:cBhvr>
                                        <p:cTn id="116" dur="1" fill="hold">
                                          <p:stCondLst>
                                            <p:cond delay="0"/>
                                          </p:stCondLst>
                                        </p:cTn>
                                        <p:tgtEl>
                                          <p:spTgt spid="1049686">
                                            <p:txEl>
                                              <p:pRg st="0" end="0"/>
                                            </p:txEl>
                                          </p:spTgt>
                                        </p:tgtEl>
                                        <p:attrNameLst>
                                          <p:attrName>style.visibility</p:attrName>
                                        </p:attrNameLst>
                                      </p:cBhvr>
                                      <p:to>
                                        <p:strVal val="visible"/>
                                      </p:to>
                                    </p:set>
                                    <p:anim calcmode="lin" valueType="num">
                                      <p:cBhvr additive="base">
                                        <p:cTn id="117" dur="500" fill="hold"/>
                                        <p:tgtEl>
                                          <p:spTgt spid="1049686">
                                            <p:txEl>
                                              <p:pRg st="0" end="0"/>
                                            </p:txEl>
                                          </p:spTgt>
                                        </p:tgtEl>
                                        <p:attrNameLst>
                                          <p:attrName>ppt_x</p:attrName>
                                        </p:attrNameLst>
                                      </p:cBhvr>
                                      <p:tavLst>
                                        <p:tav tm="0">
                                          <p:val>
                                            <p:strVal val="1+#ppt_w/2"/>
                                          </p:val>
                                        </p:tav>
                                        <p:tav tm="100000">
                                          <p:val>
                                            <p:strVal val="#ppt_x"/>
                                          </p:val>
                                        </p:tav>
                                      </p:tavLst>
                                    </p:anim>
                                    <p:anim calcmode="lin" valueType="num">
                                      <p:cBhvr additive="base">
                                        <p:cTn id="118" dur="500" fill="hold"/>
                                        <p:tgtEl>
                                          <p:spTgt spid="1049686">
                                            <p:txEl>
                                              <p:pRg st="0" end="0"/>
                                            </p:txEl>
                                          </p:spTgt>
                                        </p:tgtEl>
                                        <p:attrNameLst>
                                          <p:attrName>ppt_y</p:attrName>
                                        </p:attrNameLst>
                                      </p:cBhvr>
                                      <p:tavLst>
                                        <p:tav tm="0">
                                          <p:val>
                                            <p:strVal val="#ppt_y"/>
                                          </p:val>
                                        </p:tav>
                                        <p:tav tm="100000">
                                          <p:val>
                                            <p:strVal val="#ppt_y"/>
                                          </p:val>
                                        </p:tav>
                                      </p:tavLst>
                                    </p:anim>
                                  </p:childTnLst>
                                </p:cTn>
                              </p:par>
                              <p:par>
                                <p:cTn id="119" presetID="2" presetClass="entr" presetSubtype="4" decel="100000" fill="hold" grpId="0" nodeType="withEffect">
                                  <p:stCondLst>
                                    <p:cond delay="0"/>
                                  </p:stCondLst>
                                  <p:childTnLst>
                                    <p:set>
                                      <p:cBhvr>
                                        <p:cTn id="120" dur="1" fill="hold">
                                          <p:stCondLst>
                                            <p:cond delay="0"/>
                                          </p:stCondLst>
                                        </p:cTn>
                                        <p:tgtEl>
                                          <p:spTgt spid="1049687">
                                            <p:txEl>
                                              <p:pRg st="0" end="0"/>
                                            </p:txEl>
                                          </p:spTgt>
                                        </p:tgtEl>
                                        <p:attrNameLst>
                                          <p:attrName>style.visibility</p:attrName>
                                        </p:attrNameLst>
                                      </p:cBhvr>
                                      <p:to>
                                        <p:strVal val="visible"/>
                                      </p:to>
                                    </p:set>
                                    <p:anim calcmode="lin" valueType="num">
                                      <p:cBhvr additive="base">
                                        <p:cTn id="121" dur="500" fill="hold"/>
                                        <p:tgtEl>
                                          <p:spTgt spid="1049687">
                                            <p:txEl>
                                              <p:pRg st="0" end="0"/>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1049687">
                                            <p:txEl>
                                              <p:pRg st="0" end="0"/>
                                            </p:txEl>
                                          </p:spTgt>
                                        </p:tgtEl>
                                        <p:attrNameLst>
                                          <p:attrName>ppt_y</p:attrName>
                                        </p:attrNameLst>
                                      </p:cBhvr>
                                      <p:tavLst>
                                        <p:tav tm="0">
                                          <p:val>
                                            <p:strVal val="1+#ppt_h/2"/>
                                          </p:val>
                                        </p:tav>
                                        <p:tav tm="100000">
                                          <p:val>
                                            <p:strVal val="#ppt_y"/>
                                          </p:val>
                                        </p:tav>
                                      </p:tavLst>
                                    </p:anim>
                                  </p:childTnLst>
                                </p:cTn>
                              </p:par>
                              <p:par>
                                <p:cTn id="123" presetID="2" presetClass="entr" presetSubtype="4" decel="100000" fill="hold" grpId="0" nodeType="withEffect">
                                  <p:stCondLst>
                                    <p:cond delay="0"/>
                                  </p:stCondLst>
                                  <p:childTnLst>
                                    <p:set>
                                      <p:cBhvr>
                                        <p:cTn id="124" dur="1" fill="hold">
                                          <p:stCondLst>
                                            <p:cond delay="0"/>
                                          </p:stCondLst>
                                        </p:cTn>
                                        <p:tgtEl>
                                          <p:spTgt spid="1049688"/>
                                        </p:tgtEl>
                                        <p:attrNameLst>
                                          <p:attrName>style.visibility</p:attrName>
                                        </p:attrNameLst>
                                      </p:cBhvr>
                                      <p:to>
                                        <p:strVal val="visible"/>
                                      </p:to>
                                    </p:set>
                                    <p:anim calcmode="lin" valueType="num">
                                      <p:cBhvr additive="base">
                                        <p:cTn id="125" dur="500" fill="hold"/>
                                        <p:tgtEl>
                                          <p:spTgt spid="1049688"/>
                                        </p:tgtEl>
                                        <p:attrNameLst>
                                          <p:attrName>ppt_x</p:attrName>
                                        </p:attrNameLst>
                                      </p:cBhvr>
                                      <p:tavLst>
                                        <p:tav tm="0">
                                          <p:val>
                                            <p:strVal val="#ppt_x"/>
                                          </p:val>
                                        </p:tav>
                                        <p:tav tm="100000">
                                          <p:val>
                                            <p:strVal val="#ppt_x"/>
                                          </p:val>
                                        </p:tav>
                                      </p:tavLst>
                                    </p:anim>
                                    <p:anim calcmode="lin" valueType="num">
                                      <p:cBhvr additive="base">
                                        <p:cTn id="126" dur="500" fill="hold"/>
                                        <p:tgtEl>
                                          <p:spTgt spid="1049688"/>
                                        </p:tgtEl>
                                        <p:attrNameLst>
                                          <p:attrName>ppt_y</p:attrName>
                                        </p:attrNameLst>
                                      </p:cBhvr>
                                      <p:tavLst>
                                        <p:tav tm="0">
                                          <p:val>
                                            <p:strVal val="1+#ppt_h/2"/>
                                          </p:val>
                                        </p:tav>
                                        <p:tav tm="100000">
                                          <p:val>
                                            <p:strVal val="#ppt_y"/>
                                          </p:val>
                                        </p:tav>
                                      </p:tavLst>
                                    </p:anim>
                                  </p:childTnLst>
                                </p:cTn>
                              </p:par>
                            </p:childTnLst>
                          </p:cTn>
                        </p:par>
                        <p:par>
                          <p:cTn id="127" fill="hold">
                            <p:stCondLst>
                              <p:cond delay="7250"/>
                            </p:stCondLst>
                            <p:childTnLst>
                              <p:par>
                                <p:cTn id="128" presetID="2" presetClass="entr" presetSubtype="1" decel="100000" fill="hold" grpId="0" nodeType="afterEffect">
                                  <p:stCondLst>
                                    <p:cond delay="0"/>
                                  </p:stCondLst>
                                  <p:childTnLst>
                                    <p:set>
                                      <p:cBhvr>
                                        <p:cTn id="129" dur="1" fill="hold">
                                          <p:stCondLst>
                                            <p:cond delay="0"/>
                                          </p:stCondLst>
                                        </p:cTn>
                                        <p:tgtEl>
                                          <p:spTgt spid="1049689"/>
                                        </p:tgtEl>
                                        <p:attrNameLst>
                                          <p:attrName>style.visibility</p:attrName>
                                        </p:attrNameLst>
                                      </p:cBhvr>
                                      <p:to>
                                        <p:strVal val="visible"/>
                                      </p:to>
                                    </p:set>
                                    <p:anim calcmode="lin" valueType="num">
                                      <p:cBhvr additive="base">
                                        <p:cTn id="130" dur="750" fill="hold"/>
                                        <p:tgtEl>
                                          <p:spTgt spid="1049689"/>
                                        </p:tgtEl>
                                        <p:attrNameLst>
                                          <p:attrName>ppt_x</p:attrName>
                                        </p:attrNameLst>
                                      </p:cBhvr>
                                      <p:tavLst>
                                        <p:tav tm="0">
                                          <p:val>
                                            <p:strVal val="#ppt_x"/>
                                          </p:val>
                                        </p:tav>
                                        <p:tav tm="100000">
                                          <p:val>
                                            <p:strVal val="#ppt_x"/>
                                          </p:val>
                                        </p:tav>
                                      </p:tavLst>
                                    </p:anim>
                                    <p:anim calcmode="lin" valueType="num">
                                      <p:cBhvr additive="base">
                                        <p:cTn id="131" dur="750" fill="hold"/>
                                        <p:tgtEl>
                                          <p:spTgt spid="1049689"/>
                                        </p:tgtEl>
                                        <p:attrNameLst>
                                          <p:attrName>ppt_y</p:attrName>
                                        </p:attrNameLst>
                                      </p:cBhvr>
                                      <p:tavLst>
                                        <p:tav tm="0">
                                          <p:val>
                                            <p:strVal val="0-#ppt_h/2"/>
                                          </p:val>
                                        </p:tav>
                                        <p:tav tm="100000">
                                          <p:val>
                                            <p:strVal val="#ppt_y"/>
                                          </p:val>
                                        </p:tav>
                                      </p:tavLst>
                                    </p:anim>
                                  </p:childTnLst>
                                </p:cTn>
                              </p:par>
                              <p:par>
                                <p:cTn id="132" presetID="45" presetClass="entr" presetSubtype="0" fill="hold" grpId="1" nodeType="withEffect">
                                  <p:stCondLst>
                                    <p:cond delay="0"/>
                                  </p:stCondLst>
                                  <p:childTnLst>
                                    <p:set>
                                      <p:cBhvr>
                                        <p:cTn id="133" dur="1" fill="hold">
                                          <p:stCondLst>
                                            <p:cond delay="0"/>
                                          </p:stCondLst>
                                        </p:cTn>
                                        <p:tgtEl>
                                          <p:spTgt spid="1049689"/>
                                        </p:tgtEl>
                                        <p:attrNameLst>
                                          <p:attrName>style.visibility</p:attrName>
                                        </p:attrNameLst>
                                      </p:cBhvr>
                                      <p:to>
                                        <p:strVal val="visible"/>
                                      </p:to>
                                    </p:set>
                                    <p:animEffect transition="in" filter="fade">
                                      <p:cBhvr>
                                        <p:cTn id="134" dur="750"/>
                                        <p:tgtEl>
                                          <p:spTgt spid="1049689"/>
                                        </p:tgtEl>
                                      </p:cBhvr>
                                    </p:animEffect>
                                    <p:anim calcmode="lin" valueType="num">
                                      <p:cBhvr>
                                        <p:cTn id="135" dur="750" fill="hold"/>
                                        <p:tgtEl>
                                          <p:spTgt spid="1049689"/>
                                        </p:tgtEl>
                                        <p:attrNameLst>
                                          <p:attrName>ppt_w</p:attrName>
                                        </p:attrNameLst>
                                      </p:cBhvr>
                                      <p:tavLst>
                                        <p:tav tm="0" fmla="#ppt_w*sin(2.5*pi*$)">
                                          <p:val>
                                            <p:fltVal val="0"/>
                                          </p:val>
                                        </p:tav>
                                        <p:tav tm="100000">
                                          <p:val>
                                            <p:fltVal val="1"/>
                                          </p:val>
                                        </p:tav>
                                      </p:tavLst>
                                    </p:anim>
                                    <p:anim calcmode="lin" valueType="num">
                                      <p:cBhvr>
                                        <p:cTn id="136" dur="750" fill="hold"/>
                                        <p:tgtEl>
                                          <p:spTgt spid="1049689"/>
                                        </p:tgtEl>
                                        <p:attrNameLst>
                                          <p:attrName>ppt_h</p:attrName>
                                        </p:attrNameLst>
                                      </p:cBhvr>
                                      <p:tavLst>
                                        <p:tav tm="0">
                                          <p:val>
                                            <p:strVal val="#ppt_h"/>
                                          </p:val>
                                        </p:tav>
                                        <p:tav tm="100000">
                                          <p:val>
                                            <p:strVal val="#ppt_h"/>
                                          </p:val>
                                        </p:tav>
                                      </p:tavLst>
                                    </p:anim>
                                  </p:childTnLst>
                                </p:cTn>
                              </p:par>
                            </p:childTnLst>
                          </p:cTn>
                        </p:par>
                        <p:par>
                          <p:cTn id="137" fill="hold">
                            <p:stCondLst>
                              <p:cond delay="8000"/>
                            </p:stCondLst>
                            <p:childTnLst>
                              <p:par>
                                <p:cTn id="138" presetID="2" presetClass="entr" presetSubtype="2" decel="100000" fill="hold" grpId="0" nodeType="afterEffect">
                                  <p:stCondLst>
                                    <p:cond delay="0"/>
                                  </p:stCondLst>
                                  <p:iterate type="wd">
                                    <p:tmPct val="10000"/>
                                  </p:iterate>
                                  <p:childTnLst>
                                    <p:set>
                                      <p:cBhvr>
                                        <p:cTn id="139" dur="1" fill="hold">
                                          <p:stCondLst>
                                            <p:cond delay="0"/>
                                          </p:stCondLst>
                                        </p:cTn>
                                        <p:tgtEl>
                                          <p:spTgt spid="1049690">
                                            <p:txEl>
                                              <p:pRg st="0" end="0"/>
                                            </p:txEl>
                                          </p:spTgt>
                                        </p:tgtEl>
                                        <p:attrNameLst>
                                          <p:attrName>style.visibility</p:attrName>
                                        </p:attrNameLst>
                                      </p:cBhvr>
                                      <p:to>
                                        <p:strVal val="visible"/>
                                      </p:to>
                                    </p:set>
                                    <p:anim calcmode="lin" valueType="num">
                                      <p:cBhvr additive="base">
                                        <p:cTn id="140" dur="500" fill="hold"/>
                                        <p:tgtEl>
                                          <p:spTgt spid="1049690">
                                            <p:txEl>
                                              <p:pRg st="0" end="0"/>
                                            </p:txEl>
                                          </p:spTgt>
                                        </p:tgtEl>
                                        <p:attrNameLst>
                                          <p:attrName>ppt_x</p:attrName>
                                        </p:attrNameLst>
                                      </p:cBhvr>
                                      <p:tavLst>
                                        <p:tav tm="0">
                                          <p:val>
                                            <p:strVal val="1+#ppt_w/2"/>
                                          </p:val>
                                        </p:tav>
                                        <p:tav tm="100000">
                                          <p:val>
                                            <p:strVal val="#ppt_x"/>
                                          </p:val>
                                        </p:tav>
                                      </p:tavLst>
                                    </p:anim>
                                    <p:anim calcmode="lin" valueType="num">
                                      <p:cBhvr additive="base">
                                        <p:cTn id="141" dur="500" fill="hold"/>
                                        <p:tgtEl>
                                          <p:spTgt spid="1049690">
                                            <p:txEl>
                                              <p:pRg st="0" end="0"/>
                                            </p:txEl>
                                          </p:spTgt>
                                        </p:tgtEl>
                                        <p:attrNameLst>
                                          <p:attrName>ppt_y</p:attrName>
                                        </p:attrNameLst>
                                      </p:cBhvr>
                                      <p:tavLst>
                                        <p:tav tm="0">
                                          <p:val>
                                            <p:strVal val="#ppt_y"/>
                                          </p:val>
                                        </p:tav>
                                        <p:tav tm="100000">
                                          <p:val>
                                            <p:strVal val="#ppt_y"/>
                                          </p:val>
                                        </p:tav>
                                      </p:tavLst>
                                    </p:anim>
                                  </p:childTnLst>
                                </p:cTn>
                              </p:par>
                              <p:par>
                                <p:cTn id="142" presetID="2" presetClass="entr" presetSubtype="4" decel="100000" fill="hold" grpId="0" nodeType="withEffect">
                                  <p:stCondLst>
                                    <p:cond delay="0"/>
                                  </p:stCondLst>
                                  <p:childTnLst>
                                    <p:set>
                                      <p:cBhvr>
                                        <p:cTn id="143" dur="1" fill="hold">
                                          <p:stCondLst>
                                            <p:cond delay="0"/>
                                          </p:stCondLst>
                                        </p:cTn>
                                        <p:tgtEl>
                                          <p:spTgt spid="1049691">
                                            <p:txEl>
                                              <p:pRg st="0" end="0"/>
                                            </p:txEl>
                                          </p:spTgt>
                                        </p:tgtEl>
                                        <p:attrNameLst>
                                          <p:attrName>style.visibility</p:attrName>
                                        </p:attrNameLst>
                                      </p:cBhvr>
                                      <p:to>
                                        <p:strVal val="visible"/>
                                      </p:to>
                                    </p:set>
                                    <p:anim calcmode="lin" valueType="num">
                                      <p:cBhvr additive="base">
                                        <p:cTn id="144" dur="500" fill="hold"/>
                                        <p:tgtEl>
                                          <p:spTgt spid="1049691">
                                            <p:txEl>
                                              <p:pRg st="0" end="0"/>
                                            </p:txEl>
                                          </p:spTgt>
                                        </p:tgtEl>
                                        <p:attrNameLst>
                                          <p:attrName>ppt_x</p:attrName>
                                        </p:attrNameLst>
                                      </p:cBhvr>
                                      <p:tavLst>
                                        <p:tav tm="0">
                                          <p:val>
                                            <p:strVal val="#ppt_x"/>
                                          </p:val>
                                        </p:tav>
                                        <p:tav tm="100000">
                                          <p:val>
                                            <p:strVal val="#ppt_x"/>
                                          </p:val>
                                        </p:tav>
                                      </p:tavLst>
                                    </p:anim>
                                    <p:anim calcmode="lin" valueType="num">
                                      <p:cBhvr additive="base">
                                        <p:cTn id="145" dur="500" fill="hold"/>
                                        <p:tgtEl>
                                          <p:spTgt spid="1049691">
                                            <p:txEl>
                                              <p:pRg st="0" end="0"/>
                                            </p:txEl>
                                          </p:spTgt>
                                        </p:tgtEl>
                                        <p:attrNameLst>
                                          <p:attrName>ppt_y</p:attrName>
                                        </p:attrNameLst>
                                      </p:cBhvr>
                                      <p:tavLst>
                                        <p:tav tm="0">
                                          <p:val>
                                            <p:strVal val="1+#ppt_h/2"/>
                                          </p:val>
                                        </p:tav>
                                        <p:tav tm="100000">
                                          <p:val>
                                            <p:strVal val="#ppt_y"/>
                                          </p:val>
                                        </p:tav>
                                      </p:tavLst>
                                    </p:anim>
                                  </p:childTnLst>
                                </p:cTn>
                              </p:par>
                              <p:par>
                                <p:cTn id="146" presetID="2" presetClass="entr" presetSubtype="4" decel="100000" fill="hold" grpId="0" nodeType="withEffect">
                                  <p:stCondLst>
                                    <p:cond delay="0"/>
                                  </p:stCondLst>
                                  <p:childTnLst>
                                    <p:set>
                                      <p:cBhvr>
                                        <p:cTn id="147" dur="1" fill="hold">
                                          <p:stCondLst>
                                            <p:cond delay="0"/>
                                          </p:stCondLst>
                                        </p:cTn>
                                        <p:tgtEl>
                                          <p:spTgt spid="1049692"/>
                                        </p:tgtEl>
                                        <p:attrNameLst>
                                          <p:attrName>style.visibility</p:attrName>
                                        </p:attrNameLst>
                                      </p:cBhvr>
                                      <p:to>
                                        <p:strVal val="visible"/>
                                      </p:to>
                                    </p:set>
                                    <p:anim calcmode="lin" valueType="num">
                                      <p:cBhvr additive="base">
                                        <p:cTn id="148" dur="500" fill="hold"/>
                                        <p:tgtEl>
                                          <p:spTgt spid="1049692"/>
                                        </p:tgtEl>
                                        <p:attrNameLst>
                                          <p:attrName>ppt_x</p:attrName>
                                        </p:attrNameLst>
                                      </p:cBhvr>
                                      <p:tavLst>
                                        <p:tav tm="0">
                                          <p:val>
                                            <p:strVal val="#ppt_x"/>
                                          </p:val>
                                        </p:tav>
                                        <p:tav tm="100000">
                                          <p:val>
                                            <p:strVal val="#ppt_x"/>
                                          </p:val>
                                        </p:tav>
                                      </p:tavLst>
                                    </p:anim>
                                    <p:anim calcmode="lin" valueType="num">
                                      <p:cBhvr additive="base">
                                        <p:cTn id="149" dur="500" fill="hold"/>
                                        <p:tgtEl>
                                          <p:spTgt spid="10496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664" grpId="0" animBg="1"/>
      <p:bldP spid="1049664" grpId="1" animBg="1"/>
      <p:bldP spid="1049668" grpId="0" build="p">
        <p:tmplLst>
          <p:tmpl lvl="1">
            <p:tnLst>
              <p:par>
                <p:cTn presetID="22" presetClass="entr" presetSubtype="8" fill="hold" nodeType="withEffect">
                  <p:stCondLst>
                    <p:cond delay="0"/>
                  </p:stCondLst>
                  <p:childTnLst>
                    <p:set>
                      <p:cBhvr>
                        <p:cTn dur="1" fill="hold">
                          <p:stCondLst>
                            <p:cond delay="0"/>
                          </p:stCondLst>
                        </p:cTn>
                        <p:tgtEl>
                          <p:spTgt spid="1049668"/>
                        </p:tgtEl>
                        <p:attrNameLst>
                          <p:attrName>style.visibility</p:attrName>
                        </p:attrNameLst>
                      </p:cBhvr>
                      <p:to>
                        <p:strVal val="visible"/>
                      </p:to>
                    </p:set>
                    <p:animEffect transition="in" filter="wipe(left)">
                      <p:cBhvr>
                        <p:cTn dur="500"/>
                        <p:tgtEl>
                          <p:spTgt spid="1049668"/>
                        </p:tgtEl>
                      </p:cBhvr>
                    </p:animEffect>
                  </p:childTnLst>
                </p:cTn>
              </p:par>
            </p:tnLst>
          </p:tmpl>
        </p:tmplLst>
      </p:bldP>
      <p:bldP spid="1049669" grpId="0" animBg="1"/>
      <p:bldP spid="1049670"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049670"/>
                        </p:tgtEl>
                        <p:attrNameLst>
                          <p:attrName>style.visibility</p:attrName>
                        </p:attrNameLst>
                      </p:cBhvr>
                      <p:to>
                        <p:strVal val="visible"/>
                      </p:to>
                    </p:set>
                    <p:anim calcmode="lin" valueType="num">
                      <p:cBhvr additive="base">
                        <p:cTn dur="500" fill="hold"/>
                        <p:tgtEl>
                          <p:spTgt spid="1049670"/>
                        </p:tgtEl>
                        <p:attrNameLst>
                          <p:attrName>ppt_x</p:attrName>
                        </p:attrNameLst>
                      </p:cBhvr>
                      <p:tavLst>
                        <p:tav tm="0">
                          <p:val>
                            <p:strVal val="1+#ppt_w/2"/>
                          </p:val>
                        </p:tav>
                        <p:tav tm="100000">
                          <p:val>
                            <p:strVal val="#ppt_x"/>
                          </p:val>
                        </p:tav>
                      </p:tavLst>
                    </p:anim>
                    <p:anim calcmode="lin" valueType="num">
                      <p:cBhvr additive="base">
                        <p:cTn dur="500" fill="hold"/>
                        <p:tgtEl>
                          <p:spTgt spid="1049670"/>
                        </p:tgtEl>
                        <p:attrNameLst>
                          <p:attrName>ppt_y</p:attrName>
                        </p:attrNameLst>
                      </p:cBhvr>
                      <p:tavLst>
                        <p:tav tm="0">
                          <p:val>
                            <p:strVal val="#ppt_y"/>
                          </p:val>
                        </p:tav>
                        <p:tav tm="100000">
                          <p:val>
                            <p:strVal val="#ppt_y"/>
                          </p:val>
                        </p:tav>
                      </p:tavLst>
                    </p:anim>
                  </p:childTnLst>
                </p:cTn>
              </p:par>
            </p:tnLst>
          </p:tmpl>
        </p:tmplLst>
      </p:bldP>
      <p:bldP spid="1049671" grpId="0" build="p">
        <p:tmplLst>
          <p:tmpl lvl="1">
            <p:tnLst>
              <p:par>
                <p:cTn presetID="2" presetClass="entr" presetSubtype="4" decel="100000" fill="hold" nodeType="withEffect">
                  <p:stCondLst>
                    <p:cond delay="0"/>
                  </p:stCondLst>
                  <p:childTnLst>
                    <p:set>
                      <p:cBhvr>
                        <p:cTn dur="1" fill="hold">
                          <p:stCondLst>
                            <p:cond delay="0"/>
                          </p:stCondLst>
                        </p:cTn>
                        <p:tgtEl>
                          <p:spTgt spid="1049671"/>
                        </p:tgtEl>
                        <p:attrNameLst>
                          <p:attrName>style.visibility</p:attrName>
                        </p:attrNameLst>
                      </p:cBhvr>
                      <p:to>
                        <p:strVal val="visible"/>
                      </p:to>
                    </p:set>
                    <p:anim calcmode="lin" valueType="num">
                      <p:cBhvr additive="base">
                        <p:cTn dur="500" fill="hold"/>
                        <p:tgtEl>
                          <p:spTgt spid="1049671"/>
                        </p:tgtEl>
                        <p:attrNameLst>
                          <p:attrName>ppt_x</p:attrName>
                        </p:attrNameLst>
                      </p:cBhvr>
                      <p:tavLst>
                        <p:tav tm="0">
                          <p:val>
                            <p:strVal val="#ppt_x"/>
                          </p:val>
                        </p:tav>
                        <p:tav tm="100000">
                          <p:val>
                            <p:strVal val="#ppt_x"/>
                          </p:val>
                        </p:tav>
                      </p:tavLst>
                    </p:anim>
                    <p:anim calcmode="lin" valueType="num">
                      <p:cBhvr additive="base">
                        <p:cTn dur="500" fill="hold"/>
                        <p:tgtEl>
                          <p:spTgt spid="1049671"/>
                        </p:tgtEl>
                        <p:attrNameLst>
                          <p:attrName>ppt_y</p:attrName>
                        </p:attrNameLst>
                      </p:cBhvr>
                      <p:tavLst>
                        <p:tav tm="0">
                          <p:val>
                            <p:strVal val="1+#ppt_h/2"/>
                          </p:val>
                        </p:tav>
                        <p:tav tm="100000">
                          <p:val>
                            <p:strVal val="#ppt_y"/>
                          </p:val>
                        </p:tav>
                      </p:tavLst>
                    </p:anim>
                  </p:childTnLst>
                </p:cTn>
              </p:par>
            </p:tnLst>
          </p:tmpl>
        </p:tmplLst>
      </p:bldP>
      <p:bldP spid="1049672" grpId="0" animBg="1"/>
      <p:bldP spid="1049673" grpId="0" animBg="1"/>
      <p:bldP spid="1049673" grpId="1" animBg="1"/>
      <p:bldP spid="1049674"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049674"/>
                        </p:tgtEl>
                        <p:attrNameLst>
                          <p:attrName>style.visibility</p:attrName>
                        </p:attrNameLst>
                      </p:cBhvr>
                      <p:to>
                        <p:strVal val="visible"/>
                      </p:to>
                    </p:set>
                    <p:anim calcmode="lin" valueType="num">
                      <p:cBhvr additive="base">
                        <p:cTn dur="500" fill="hold"/>
                        <p:tgtEl>
                          <p:spTgt spid="1049674"/>
                        </p:tgtEl>
                        <p:attrNameLst>
                          <p:attrName>ppt_x</p:attrName>
                        </p:attrNameLst>
                      </p:cBhvr>
                      <p:tavLst>
                        <p:tav tm="0">
                          <p:val>
                            <p:strVal val="1+#ppt_w/2"/>
                          </p:val>
                        </p:tav>
                        <p:tav tm="100000">
                          <p:val>
                            <p:strVal val="#ppt_x"/>
                          </p:val>
                        </p:tav>
                      </p:tavLst>
                    </p:anim>
                    <p:anim calcmode="lin" valueType="num">
                      <p:cBhvr additive="base">
                        <p:cTn dur="500" fill="hold"/>
                        <p:tgtEl>
                          <p:spTgt spid="1049674"/>
                        </p:tgtEl>
                        <p:attrNameLst>
                          <p:attrName>ppt_y</p:attrName>
                        </p:attrNameLst>
                      </p:cBhvr>
                      <p:tavLst>
                        <p:tav tm="0">
                          <p:val>
                            <p:strVal val="#ppt_y"/>
                          </p:val>
                        </p:tav>
                        <p:tav tm="100000">
                          <p:val>
                            <p:strVal val="#ppt_y"/>
                          </p:val>
                        </p:tav>
                      </p:tavLst>
                    </p:anim>
                  </p:childTnLst>
                </p:cTn>
              </p:par>
            </p:tnLst>
          </p:tmpl>
        </p:tmplLst>
      </p:bldP>
      <p:bldP spid="1049675" grpId="0" build="p">
        <p:tmplLst>
          <p:tmpl lvl="1">
            <p:tnLst>
              <p:par>
                <p:cTn presetID="2" presetClass="entr" presetSubtype="4" decel="100000" fill="hold" nodeType="withEffect">
                  <p:stCondLst>
                    <p:cond delay="0"/>
                  </p:stCondLst>
                  <p:childTnLst>
                    <p:set>
                      <p:cBhvr>
                        <p:cTn dur="1" fill="hold">
                          <p:stCondLst>
                            <p:cond delay="0"/>
                          </p:stCondLst>
                        </p:cTn>
                        <p:tgtEl>
                          <p:spTgt spid="1049675"/>
                        </p:tgtEl>
                        <p:attrNameLst>
                          <p:attrName>style.visibility</p:attrName>
                        </p:attrNameLst>
                      </p:cBhvr>
                      <p:to>
                        <p:strVal val="visible"/>
                      </p:to>
                    </p:set>
                    <p:anim calcmode="lin" valueType="num">
                      <p:cBhvr additive="base">
                        <p:cTn dur="500" fill="hold"/>
                        <p:tgtEl>
                          <p:spTgt spid="1049675"/>
                        </p:tgtEl>
                        <p:attrNameLst>
                          <p:attrName>ppt_x</p:attrName>
                        </p:attrNameLst>
                      </p:cBhvr>
                      <p:tavLst>
                        <p:tav tm="0">
                          <p:val>
                            <p:strVal val="#ppt_x"/>
                          </p:val>
                        </p:tav>
                        <p:tav tm="100000">
                          <p:val>
                            <p:strVal val="#ppt_x"/>
                          </p:val>
                        </p:tav>
                      </p:tavLst>
                    </p:anim>
                    <p:anim calcmode="lin" valueType="num">
                      <p:cBhvr additive="base">
                        <p:cTn dur="500" fill="hold"/>
                        <p:tgtEl>
                          <p:spTgt spid="1049675"/>
                        </p:tgtEl>
                        <p:attrNameLst>
                          <p:attrName>ppt_y</p:attrName>
                        </p:attrNameLst>
                      </p:cBhvr>
                      <p:tavLst>
                        <p:tav tm="0">
                          <p:val>
                            <p:strVal val="1+#ppt_h/2"/>
                          </p:val>
                        </p:tav>
                        <p:tav tm="100000">
                          <p:val>
                            <p:strVal val="#ppt_y"/>
                          </p:val>
                        </p:tav>
                      </p:tavLst>
                    </p:anim>
                  </p:childTnLst>
                </p:cTn>
              </p:par>
            </p:tnLst>
          </p:tmpl>
        </p:tmplLst>
      </p:bldP>
      <p:bldP spid="1049676" grpId="0" animBg="1"/>
      <p:bldP spid="1049677" grpId="0" animBg="1"/>
      <p:bldP spid="1049677" grpId="1" animBg="1"/>
      <p:bldP spid="1049678"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049678"/>
                        </p:tgtEl>
                        <p:attrNameLst>
                          <p:attrName>style.visibility</p:attrName>
                        </p:attrNameLst>
                      </p:cBhvr>
                      <p:to>
                        <p:strVal val="visible"/>
                      </p:to>
                    </p:set>
                    <p:anim calcmode="lin" valueType="num">
                      <p:cBhvr additive="base">
                        <p:cTn dur="500" fill="hold"/>
                        <p:tgtEl>
                          <p:spTgt spid="1049678"/>
                        </p:tgtEl>
                        <p:attrNameLst>
                          <p:attrName>ppt_x</p:attrName>
                        </p:attrNameLst>
                      </p:cBhvr>
                      <p:tavLst>
                        <p:tav tm="0">
                          <p:val>
                            <p:strVal val="1+#ppt_w/2"/>
                          </p:val>
                        </p:tav>
                        <p:tav tm="100000">
                          <p:val>
                            <p:strVal val="#ppt_x"/>
                          </p:val>
                        </p:tav>
                      </p:tavLst>
                    </p:anim>
                    <p:anim calcmode="lin" valueType="num">
                      <p:cBhvr additive="base">
                        <p:cTn dur="500" fill="hold"/>
                        <p:tgtEl>
                          <p:spTgt spid="1049678"/>
                        </p:tgtEl>
                        <p:attrNameLst>
                          <p:attrName>ppt_y</p:attrName>
                        </p:attrNameLst>
                      </p:cBhvr>
                      <p:tavLst>
                        <p:tav tm="0">
                          <p:val>
                            <p:strVal val="#ppt_y"/>
                          </p:val>
                        </p:tav>
                        <p:tav tm="100000">
                          <p:val>
                            <p:strVal val="#ppt_y"/>
                          </p:val>
                        </p:tav>
                      </p:tavLst>
                    </p:anim>
                  </p:childTnLst>
                </p:cTn>
              </p:par>
            </p:tnLst>
          </p:tmpl>
        </p:tmplLst>
      </p:bldP>
      <p:bldP spid="1049679" grpId="0" build="p">
        <p:tmplLst>
          <p:tmpl lvl="1">
            <p:tnLst>
              <p:par>
                <p:cTn presetID="2" presetClass="entr" presetSubtype="4" decel="100000" fill="hold" nodeType="withEffect">
                  <p:stCondLst>
                    <p:cond delay="0"/>
                  </p:stCondLst>
                  <p:childTnLst>
                    <p:set>
                      <p:cBhvr>
                        <p:cTn dur="1" fill="hold">
                          <p:stCondLst>
                            <p:cond delay="0"/>
                          </p:stCondLst>
                        </p:cTn>
                        <p:tgtEl>
                          <p:spTgt spid="1049679"/>
                        </p:tgtEl>
                        <p:attrNameLst>
                          <p:attrName>style.visibility</p:attrName>
                        </p:attrNameLst>
                      </p:cBhvr>
                      <p:to>
                        <p:strVal val="visible"/>
                      </p:to>
                    </p:set>
                    <p:anim calcmode="lin" valueType="num">
                      <p:cBhvr additive="base">
                        <p:cTn dur="500" fill="hold"/>
                        <p:tgtEl>
                          <p:spTgt spid="1049679"/>
                        </p:tgtEl>
                        <p:attrNameLst>
                          <p:attrName>ppt_x</p:attrName>
                        </p:attrNameLst>
                      </p:cBhvr>
                      <p:tavLst>
                        <p:tav tm="0">
                          <p:val>
                            <p:strVal val="#ppt_x"/>
                          </p:val>
                        </p:tav>
                        <p:tav tm="100000">
                          <p:val>
                            <p:strVal val="#ppt_x"/>
                          </p:val>
                        </p:tav>
                      </p:tavLst>
                    </p:anim>
                    <p:anim calcmode="lin" valueType="num">
                      <p:cBhvr additive="base">
                        <p:cTn dur="500" fill="hold"/>
                        <p:tgtEl>
                          <p:spTgt spid="1049679"/>
                        </p:tgtEl>
                        <p:attrNameLst>
                          <p:attrName>ppt_y</p:attrName>
                        </p:attrNameLst>
                      </p:cBhvr>
                      <p:tavLst>
                        <p:tav tm="0">
                          <p:val>
                            <p:strVal val="1+#ppt_h/2"/>
                          </p:val>
                        </p:tav>
                        <p:tav tm="100000">
                          <p:val>
                            <p:strVal val="#ppt_y"/>
                          </p:val>
                        </p:tav>
                      </p:tavLst>
                    </p:anim>
                  </p:childTnLst>
                </p:cTn>
              </p:par>
            </p:tnLst>
          </p:tmpl>
        </p:tmplLst>
      </p:bldP>
      <p:bldP spid="1049680" grpId="0" animBg="1"/>
      <p:bldP spid="1049681" grpId="0" animBg="1"/>
      <p:bldP spid="1049681" grpId="1" animBg="1"/>
      <p:bldP spid="104968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049682"/>
                        </p:tgtEl>
                        <p:attrNameLst>
                          <p:attrName>style.visibility</p:attrName>
                        </p:attrNameLst>
                      </p:cBhvr>
                      <p:to>
                        <p:strVal val="visible"/>
                      </p:to>
                    </p:set>
                    <p:anim calcmode="lin" valueType="num">
                      <p:cBhvr additive="base">
                        <p:cTn dur="500" fill="hold"/>
                        <p:tgtEl>
                          <p:spTgt spid="1049682"/>
                        </p:tgtEl>
                        <p:attrNameLst>
                          <p:attrName>ppt_x</p:attrName>
                        </p:attrNameLst>
                      </p:cBhvr>
                      <p:tavLst>
                        <p:tav tm="0">
                          <p:val>
                            <p:strVal val="1+#ppt_w/2"/>
                          </p:val>
                        </p:tav>
                        <p:tav tm="100000">
                          <p:val>
                            <p:strVal val="#ppt_x"/>
                          </p:val>
                        </p:tav>
                      </p:tavLst>
                    </p:anim>
                    <p:anim calcmode="lin" valueType="num">
                      <p:cBhvr additive="base">
                        <p:cTn dur="500" fill="hold"/>
                        <p:tgtEl>
                          <p:spTgt spid="1049682"/>
                        </p:tgtEl>
                        <p:attrNameLst>
                          <p:attrName>ppt_y</p:attrName>
                        </p:attrNameLst>
                      </p:cBhvr>
                      <p:tavLst>
                        <p:tav tm="0">
                          <p:val>
                            <p:strVal val="#ppt_y"/>
                          </p:val>
                        </p:tav>
                        <p:tav tm="100000">
                          <p:val>
                            <p:strVal val="#ppt_y"/>
                          </p:val>
                        </p:tav>
                      </p:tavLst>
                    </p:anim>
                  </p:childTnLst>
                </p:cTn>
              </p:par>
            </p:tnLst>
          </p:tmpl>
        </p:tmplLst>
      </p:bldP>
      <p:bldP spid="1049683" grpId="0" build="p">
        <p:tmplLst>
          <p:tmpl lvl="1">
            <p:tnLst>
              <p:par>
                <p:cTn presetID="2" presetClass="entr" presetSubtype="4" decel="100000" fill="hold" nodeType="withEffect">
                  <p:stCondLst>
                    <p:cond delay="0"/>
                  </p:stCondLst>
                  <p:childTnLst>
                    <p:set>
                      <p:cBhvr>
                        <p:cTn dur="1" fill="hold">
                          <p:stCondLst>
                            <p:cond delay="0"/>
                          </p:stCondLst>
                        </p:cTn>
                        <p:tgtEl>
                          <p:spTgt spid="1049683"/>
                        </p:tgtEl>
                        <p:attrNameLst>
                          <p:attrName>style.visibility</p:attrName>
                        </p:attrNameLst>
                      </p:cBhvr>
                      <p:to>
                        <p:strVal val="visible"/>
                      </p:to>
                    </p:set>
                    <p:anim calcmode="lin" valueType="num">
                      <p:cBhvr additive="base">
                        <p:cTn dur="500" fill="hold"/>
                        <p:tgtEl>
                          <p:spTgt spid="1049683"/>
                        </p:tgtEl>
                        <p:attrNameLst>
                          <p:attrName>ppt_x</p:attrName>
                        </p:attrNameLst>
                      </p:cBhvr>
                      <p:tavLst>
                        <p:tav tm="0">
                          <p:val>
                            <p:strVal val="#ppt_x"/>
                          </p:val>
                        </p:tav>
                        <p:tav tm="100000">
                          <p:val>
                            <p:strVal val="#ppt_x"/>
                          </p:val>
                        </p:tav>
                      </p:tavLst>
                    </p:anim>
                    <p:anim calcmode="lin" valueType="num">
                      <p:cBhvr additive="base">
                        <p:cTn dur="500" fill="hold"/>
                        <p:tgtEl>
                          <p:spTgt spid="1049683"/>
                        </p:tgtEl>
                        <p:attrNameLst>
                          <p:attrName>ppt_y</p:attrName>
                        </p:attrNameLst>
                      </p:cBhvr>
                      <p:tavLst>
                        <p:tav tm="0">
                          <p:val>
                            <p:strVal val="1+#ppt_h/2"/>
                          </p:val>
                        </p:tav>
                        <p:tav tm="100000">
                          <p:val>
                            <p:strVal val="#ppt_y"/>
                          </p:val>
                        </p:tav>
                      </p:tavLst>
                    </p:anim>
                  </p:childTnLst>
                </p:cTn>
              </p:par>
            </p:tnLst>
          </p:tmpl>
        </p:tmplLst>
      </p:bldP>
      <p:bldP spid="1049684" grpId="0" animBg="1"/>
      <p:bldP spid="1049685" grpId="0" animBg="1"/>
      <p:bldP spid="1049685" grpId="1" animBg="1"/>
      <p:bldP spid="1049686"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049686"/>
                        </p:tgtEl>
                        <p:attrNameLst>
                          <p:attrName>style.visibility</p:attrName>
                        </p:attrNameLst>
                      </p:cBhvr>
                      <p:to>
                        <p:strVal val="visible"/>
                      </p:to>
                    </p:set>
                    <p:anim calcmode="lin" valueType="num">
                      <p:cBhvr additive="base">
                        <p:cTn dur="500" fill="hold"/>
                        <p:tgtEl>
                          <p:spTgt spid="1049686"/>
                        </p:tgtEl>
                        <p:attrNameLst>
                          <p:attrName>ppt_x</p:attrName>
                        </p:attrNameLst>
                      </p:cBhvr>
                      <p:tavLst>
                        <p:tav tm="0">
                          <p:val>
                            <p:strVal val="1+#ppt_w/2"/>
                          </p:val>
                        </p:tav>
                        <p:tav tm="100000">
                          <p:val>
                            <p:strVal val="#ppt_x"/>
                          </p:val>
                        </p:tav>
                      </p:tavLst>
                    </p:anim>
                    <p:anim calcmode="lin" valueType="num">
                      <p:cBhvr additive="base">
                        <p:cTn dur="500" fill="hold"/>
                        <p:tgtEl>
                          <p:spTgt spid="1049686"/>
                        </p:tgtEl>
                        <p:attrNameLst>
                          <p:attrName>ppt_y</p:attrName>
                        </p:attrNameLst>
                      </p:cBhvr>
                      <p:tavLst>
                        <p:tav tm="0">
                          <p:val>
                            <p:strVal val="#ppt_y"/>
                          </p:val>
                        </p:tav>
                        <p:tav tm="100000">
                          <p:val>
                            <p:strVal val="#ppt_y"/>
                          </p:val>
                        </p:tav>
                      </p:tavLst>
                    </p:anim>
                  </p:childTnLst>
                </p:cTn>
              </p:par>
            </p:tnLst>
          </p:tmpl>
        </p:tmplLst>
      </p:bldP>
      <p:bldP spid="1049687" grpId="0" build="p">
        <p:tmplLst>
          <p:tmpl lvl="1">
            <p:tnLst>
              <p:par>
                <p:cTn presetID="2" presetClass="entr" presetSubtype="4" decel="100000" fill="hold" nodeType="withEffect">
                  <p:stCondLst>
                    <p:cond delay="0"/>
                  </p:stCondLst>
                  <p:childTnLst>
                    <p:set>
                      <p:cBhvr>
                        <p:cTn dur="1" fill="hold">
                          <p:stCondLst>
                            <p:cond delay="0"/>
                          </p:stCondLst>
                        </p:cTn>
                        <p:tgtEl>
                          <p:spTgt spid="1049687"/>
                        </p:tgtEl>
                        <p:attrNameLst>
                          <p:attrName>style.visibility</p:attrName>
                        </p:attrNameLst>
                      </p:cBhvr>
                      <p:to>
                        <p:strVal val="visible"/>
                      </p:to>
                    </p:set>
                    <p:anim calcmode="lin" valueType="num">
                      <p:cBhvr additive="base">
                        <p:cTn dur="500" fill="hold"/>
                        <p:tgtEl>
                          <p:spTgt spid="1049687"/>
                        </p:tgtEl>
                        <p:attrNameLst>
                          <p:attrName>ppt_x</p:attrName>
                        </p:attrNameLst>
                      </p:cBhvr>
                      <p:tavLst>
                        <p:tav tm="0">
                          <p:val>
                            <p:strVal val="#ppt_x"/>
                          </p:val>
                        </p:tav>
                        <p:tav tm="100000">
                          <p:val>
                            <p:strVal val="#ppt_x"/>
                          </p:val>
                        </p:tav>
                      </p:tavLst>
                    </p:anim>
                    <p:anim calcmode="lin" valueType="num">
                      <p:cBhvr additive="base">
                        <p:cTn dur="500" fill="hold"/>
                        <p:tgtEl>
                          <p:spTgt spid="1049687"/>
                        </p:tgtEl>
                        <p:attrNameLst>
                          <p:attrName>ppt_y</p:attrName>
                        </p:attrNameLst>
                      </p:cBhvr>
                      <p:tavLst>
                        <p:tav tm="0">
                          <p:val>
                            <p:strVal val="1+#ppt_h/2"/>
                          </p:val>
                        </p:tav>
                        <p:tav tm="100000">
                          <p:val>
                            <p:strVal val="#ppt_y"/>
                          </p:val>
                        </p:tav>
                      </p:tavLst>
                    </p:anim>
                  </p:childTnLst>
                </p:cTn>
              </p:par>
            </p:tnLst>
          </p:tmpl>
        </p:tmplLst>
      </p:bldP>
      <p:bldP spid="1049688" grpId="0" animBg="1"/>
      <p:bldP spid="1049689" grpId="0" animBg="1"/>
      <p:bldP spid="1049689" grpId="1" animBg="1"/>
      <p:bldP spid="1049690"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049690"/>
                        </p:tgtEl>
                        <p:attrNameLst>
                          <p:attrName>style.visibility</p:attrName>
                        </p:attrNameLst>
                      </p:cBhvr>
                      <p:to>
                        <p:strVal val="visible"/>
                      </p:to>
                    </p:set>
                    <p:anim calcmode="lin" valueType="num">
                      <p:cBhvr additive="base">
                        <p:cTn dur="500" fill="hold"/>
                        <p:tgtEl>
                          <p:spTgt spid="1049690"/>
                        </p:tgtEl>
                        <p:attrNameLst>
                          <p:attrName>ppt_x</p:attrName>
                        </p:attrNameLst>
                      </p:cBhvr>
                      <p:tavLst>
                        <p:tav tm="0">
                          <p:val>
                            <p:strVal val="1+#ppt_w/2"/>
                          </p:val>
                        </p:tav>
                        <p:tav tm="100000">
                          <p:val>
                            <p:strVal val="#ppt_x"/>
                          </p:val>
                        </p:tav>
                      </p:tavLst>
                    </p:anim>
                    <p:anim calcmode="lin" valueType="num">
                      <p:cBhvr additive="base">
                        <p:cTn dur="500" fill="hold"/>
                        <p:tgtEl>
                          <p:spTgt spid="1049690"/>
                        </p:tgtEl>
                        <p:attrNameLst>
                          <p:attrName>ppt_y</p:attrName>
                        </p:attrNameLst>
                      </p:cBhvr>
                      <p:tavLst>
                        <p:tav tm="0">
                          <p:val>
                            <p:strVal val="#ppt_y"/>
                          </p:val>
                        </p:tav>
                        <p:tav tm="100000">
                          <p:val>
                            <p:strVal val="#ppt_y"/>
                          </p:val>
                        </p:tav>
                      </p:tavLst>
                    </p:anim>
                  </p:childTnLst>
                </p:cTn>
              </p:par>
            </p:tnLst>
          </p:tmpl>
        </p:tmplLst>
      </p:bldP>
      <p:bldP spid="1049691" grpId="0" build="p">
        <p:tmplLst>
          <p:tmpl lvl="1">
            <p:tnLst>
              <p:par>
                <p:cTn presetID="2" presetClass="entr" presetSubtype="4" decel="100000" fill="hold" nodeType="withEffect">
                  <p:stCondLst>
                    <p:cond delay="0"/>
                  </p:stCondLst>
                  <p:childTnLst>
                    <p:set>
                      <p:cBhvr>
                        <p:cTn dur="1" fill="hold">
                          <p:stCondLst>
                            <p:cond delay="0"/>
                          </p:stCondLst>
                        </p:cTn>
                        <p:tgtEl>
                          <p:spTgt spid="1049691"/>
                        </p:tgtEl>
                        <p:attrNameLst>
                          <p:attrName>style.visibility</p:attrName>
                        </p:attrNameLst>
                      </p:cBhvr>
                      <p:to>
                        <p:strVal val="visible"/>
                      </p:to>
                    </p:set>
                    <p:anim calcmode="lin" valueType="num">
                      <p:cBhvr additive="base">
                        <p:cTn dur="500" fill="hold"/>
                        <p:tgtEl>
                          <p:spTgt spid="1049691"/>
                        </p:tgtEl>
                        <p:attrNameLst>
                          <p:attrName>ppt_x</p:attrName>
                        </p:attrNameLst>
                      </p:cBhvr>
                      <p:tavLst>
                        <p:tav tm="0">
                          <p:val>
                            <p:strVal val="#ppt_x"/>
                          </p:val>
                        </p:tav>
                        <p:tav tm="100000">
                          <p:val>
                            <p:strVal val="#ppt_x"/>
                          </p:val>
                        </p:tav>
                      </p:tavLst>
                    </p:anim>
                    <p:anim calcmode="lin" valueType="num">
                      <p:cBhvr additive="base">
                        <p:cTn dur="500" fill="hold"/>
                        <p:tgtEl>
                          <p:spTgt spid="1049691"/>
                        </p:tgtEl>
                        <p:attrNameLst>
                          <p:attrName>ppt_y</p:attrName>
                        </p:attrNameLst>
                      </p:cBhvr>
                      <p:tavLst>
                        <p:tav tm="0">
                          <p:val>
                            <p:strVal val="1+#ppt_h/2"/>
                          </p:val>
                        </p:tav>
                        <p:tav tm="100000">
                          <p:val>
                            <p:strVal val="#ppt_y"/>
                          </p:val>
                        </p:tav>
                      </p:tavLst>
                    </p:anim>
                  </p:childTnLst>
                </p:cTn>
              </p:par>
            </p:tnLst>
          </p:tmpl>
        </p:tmplLst>
      </p:bldP>
      <p:bldP spid="104969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Image and Text">
    <p:spTree>
      <p:nvGrpSpPr>
        <p:cNvPr id="1" name=""/>
        <p:cNvGrpSpPr/>
        <p:nvPr/>
      </p:nvGrpSpPr>
      <p:grpSpPr>
        <a:xfrm>
          <a:off x="0" y="0"/>
          <a:ext cx="0" cy="0"/>
          <a:chOff x="0" y="0"/>
          <a:chExt cx="0" cy="0"/>
        </a:xfrm>
      </p:grpSpPr>
      <p:sp>
        <p:nvSpPr>
          <p:cNvPr id="1048770"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1048771"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1048772"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1048773"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048774"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775" name="円/楕円 38"/>
          <p:cNvSpPr/>
          <p:nvPr userDrawn="1"/>
        </p:nvSpPr>
        <p:spPr>
          <a:xfrm>
            <a:off x="6297509" y="6731486"/>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1048776" name="円/楕円 39"/>
          <p:cNvSpPr/>
          <p:nvPr userDrawn="1"/>
        </p:nvSpPr>
        <p:spPr>
          <a:xfrm>
            <a:off x="2067923" y="3222046"/>
            <a:ext cx="5060429" cy="506042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777" name="円/楕円 40"/>
          <p:cNvSpPr/>
          <p:nvPr userDrawn="1"/>
        </p:nvSpPr>
        <p:spPr>
          <a:xfrm>
            <a:off x="1465789" y="3814949"/>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48778" name="円/楕円 41"/>
          <p:cNvSpPr/>
          <p:nvPr userDrawn="1"/>
        </p:nvSpPr>
        <p:spPr>
          <a:xfrm>
            <a:off x="1904038" y="3097899"/>
            <a:ext cx="5060429" cy="506042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779" name="図プレースホルダー 5"/>
          <p:cNvSpPr>
            <a:spLocks noGrp="1"/>
          </p:cNvSpPr>
          <p:nvPr>
            <p:ph type="pic" sz="quarter" idx="14" hasCustomPrompt="1"/>
          </p:nvPr>
        </p:nvSpPr>
        <p:spPr>
          <a:xfrm>
            <a:off x="2067923" y="3222046"/>
            <a:ext cx="4916413" cy="491641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048780" name="円/楕円 43"/>
          <p:cNvSpPr/>
          <p:nvPr userDrawn="1"/>
        </p:nvSpPr>
        <p:spPr>
          <a:xfrm>
            <a:off x="771779" y="3078030"/>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48781" name="円/楕円 44"/>
          <p:cNvSpPr/>
          <p:nvPr userDrawn="1"/>
        </p:nvSpPr>
        <p:spPr>
          <a:xfrm>
            <a:off x="2149865" y="3125836"/>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48782" name="円/楕円 45"/>
          <p:cNvSpPr/>
          <p:nvPr userDrawn="1"/>
        </p:nvSpPr>
        <p:spPr>
          <a:xfrm>
            <a:off x="7300185" y="6347336"/>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1048783" name="テキスト プレースホルダー 6"/>
          <p:cNvSpPr>
            <a:spLocks noGrp="1"/>
          </p:cNvSpPr>
          <p:nvPr>
            <p:ph type="body" sz="quarter" idx="15" hasCustomPrompt="1"/>
          </p:nvPr>
        </p:nvSpPr>
        <p:spPr>
          <a:xfrm>
            <a:off x="8011062" y="4280927"/>
            <a:ext cx="8732894" cy="386702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048784" name="正方形/長方形 47"/>
          <p:cNvSpPr/>
          <p:nvPr userDrawn="1"/>
        </p:nvSpPr>
        <p:spPr>
          <a:xfrm>
            <a:off x="8155077" y="4097534"/>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785" name="テキスト プレースホルダー 6"/>
          <p:cNvSpPr>
            <a:spLocks noGrp="1"/>
          </p:cNvSpPr>
          <p:nvPr>
            <p:ph type="body" sz="quarter" idx="16" hasCustomPrompt="1"/>
          </p:nvPr>
        </p:nvSpPr>
        <p:spPr>
          <a:xfrm>
            <a:off x="8011061" y="3129723"/>
            <a:ext cx="8732894" cy="936104"/>
          </a:xfrm>
        </p:spPr>
        <p:txBody>
          <a:bodyPr anchor="b">
            <a:norm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048774"/>
                                        </p:tgtEl>
                                        <p:attrNameLst>
                                          <p:attrName>style.visibility</p:attrName>
                                        </p:attrNameLst>
                                      </p:cBhvr>
                                      <p:to>
                                        <p:strVal val="visible"/>
                                      </p:to>
                                    </p:set>
                                    <p:anim calcmode="lin" valueType="num">
                                      <p:cBhvr additive="base">
                                        <p:cTn id="7" dur="500" fill="hold"/>
                                        <p:tgtEl>
                                          <p:spTgt spid="1048774"/>
                                        </p:tgtEl>
                                        <p:attrNameLst>
                                          <p:attrName>ppt_x</p:attrName>
                                        </p:attrNameLst>
                                      </p:cBhvr>
                                      <p:tavLst>
                                        <p:tav tm="0">
                                          <p:val>
                                            <p:strVal val="1+#ppt_w/2"/>
                                          </p:val>
                                        </p:tav>
                                        <p:tav tm="100000">
                                          <p:val>
                                            <p:strVal val="#ppt_x"/>
                                          </p:val>
                                        </p:tav>
                                      </p:tavLst>
                                    </p:anim>
                                    <p:anim calcmode="lin" valueType="num">
                                      <p:cBhvr additive="base">
                                        <p:cTn id="8" dur="500" fill="hold"/>
                                        <p:tgtEl>
                                          <p:spTgt spid="1048774"/>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048773">
                                            <p:txEl>
                                              <p:pRg st="0" end="0"/>
                                            </p:txEl>
                                          </p:spTgt>
                                        </p:tgtEl>
                                        <p:attrNameLst>
                                          <p:attrName>style.visibility</p:attrName>
                                        </p:attrNameLst>
                                      </p:cBhvr>
                                      <p:to>
                                        <p:strVal val="visible"/>
                                      </p:to>
                                    </p:set>
                                    <p:animEffect transition="in" filter="wipe(left)">
                                      <p:cBhvr>
                                        <p:cTn id="11" dur="500"/>
                                        <p:tgtEl>
                                          <p:spTgt spid="1048773">
                                            <p:txEl>
                                              <p:pRg st="0" end="0"/>
                                            </p:txEl>
                                          </p:spTgt>
                                        </p:tgtEl>
                                      </p:cBhvr>
                                    </p:animEffec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1048780"/>
                                        </p:tgtEl>
                                        <p:attrNameLst>
                                          <p:attrName>style.visibility</p:attrName>
                                        </p:attrNameLst>
                                      </p:cBhvr>
                                      <p:to>
                                        <p:strVal val="visible"/>
                                      </p:to>
                                    </p:set>
                                    <p:anim calcmode="lin" valueType="num">
                                      <p:cBhvr>
                                        <p:cTn id="15" dur="1000" fill="hold"/>
                                        <p:tgtEl>
                                          <p:spTgt spid="1048780"/>
                                        </p:tgtEl>
                                        <p:attrNameLst>
                                          <p:attrName>ppt_w</p:attrName>
                                        </p:attrNameLst>
                                      </p:cBhvr>
                                      <p:tavLst>
                                        <p:tav tm="0">
                                          <p:val>
                                            <p:fltVal val="0"/>
                                          </p:val>
                                        </p:tav>
                                        <p:tav tm="100000">
                                          <p:val>
                                            <p:strVal val="#ppt_w"/>
                                          </p:val>
                                        </p:tav>
                                      </p:tavLst>
                                    </p:anim>
                                    <p:anim calcmode="lin" valueType="num">
                                      <p:cBhvr>
                                        <p:cTn id="16" dur="1000" fill="hold"/>
                                        <p:tgtEl>
                                          <p:spTgt spid="1048780"/>
                                        </p:tgtEl>
                                        <p:attrNameLst>
                                          <p:attrName>ppt_h</p:attrName>
                                        </p:attrNameLst>
                                      </p:cBhvr>
                                      <p:tavLst>
                                        <p:tav tm="0">
                                          <p:val>
                                            <p:fltVal val="0"/>
                                          </p:val>
                                        </p:tav>
                                        <p:tav tm="100000">
                                          <p:val>
                                            <p:strVal val="#ppt_h"/>
                                          </p:val>
                                        </p:tav>
                                      </p:tavLst>
                                    </p:anim>
                                    <p:animEffect transition="in" filter="fade">
                                      <p:cBhvr>
                                        <p:cTn id="17" dur="1000"/>
                                        <p:tgtEl>
                                          <p:spTgt spid="1048780"/>
                                        </p:tgtEl>
                                      </p:cBhvr>
                                    </p:animEffect>
                                  </p:childTnLst>
                                </p:cTn>
                              </p:par>
                              <p:par>
                                <p:cTn id="18" presetID="2" presetClass="entr" presetSubtype="12" decel="100000" fill="hold" grpId="1" nodeType="withEffect">
                                  <p:stCondLst>
                                    <p:cond delay="0"/>
                                  </p:stCondLst>
                                  <p:childTnLst>
                                    <p:set>
                                      <p:cBhvr>
                                        <p:cTn id="19" dur="1" fill="hold">
                                          <p:stCondLst>
                                            <p:cond delay="0"/>
                                          </p:stCondLst>
                                        </p:cTn>
                                        <p:tgtEl>
                                          <p:spTgt spid="1048780"/>
                                        </p:tgtEl>
                                        <p:attrNameLst>
                                          <p:attrName>style.visibility</p:attrName>
                                        </p:attrNameLst>
                                      </p:cBhvr>
                                      <p:to>
                                        <p:strVal val="visible"/>
                                      </p:to>
                                    </p:set>
                                    <p:anim calcmode="lin" valueType="num">
                                      <p:cBhvr additive="base">
                                        <p:cTn id="20" dur="1000" fill="hold"/>
                                        <p:tgtEl>
                                          <p:spTgt spid="1048780"/>
                                        </p:tgtEl>
                                        <p:attrNameLst>
                                          <p:attrName>ppt_x</p:attrName>
                                        </p:attrNameLst>
                                      </p:cBhvr>
                                      <p:tavLst>
                                        <p:tav tm="0">
                                          <p:val>
                                            <p:strVal val="0-#ppt_w/2"/>
                                          </p:val>
                                        </p:tav>
                                        <p:tav tm="100000">
                                          <p:val>
                                            <p:strVal val="#ppt_x"/>
                                          </p:val>
                                        </p:tav>
                                      </p:tavLst>
                                    </p:anim>
                                    <p:anim calcmode="lin" valueType="num">
                                      <p:cBhvr additive="base">
                                        <p:cTn id="21" dur="1000" fill="hold"/>
                                        <p:tgtEl>
                                          <p:spTgt spid="1048780"/>
                                        </p:tgtEl>
                                        <p:attrNameLst>
                                          <p:attrName>ppt_y</p:attrName>
                                        </p:attrNameLst>
                                      </p:cBhvr>
                                      <p:tavLst>
                                        <p:tav tm="0">
                                          <p:val>
                                            <p:strVal val="1+#ppt_h/2"/>
                                          </p:val>
                                        </p:tav>
                                        <p:tav tm="100000">
                                          <p:val>
                                            <p:strVal val="#ppt_y"/>
                                          </p:val>
                                        </p:tav>
                                      </p:tavLst>
                                    </p:anim>
                                  </p:childTnLst>
                                </p:cTn>
                              </p:par>
                              <p:par>
                                <p:cTn id="22" presetID="53" presetClass="entr" presetSubtype="16" fill="hold" grpId="0" nodeType="withEffect">
                                  <p:stCondLst>
                                    <p:cond delay="100"/>
                                  </p:stCondLst>
                                  <p:childTnLst>
                                    <p:set>
                                      <p:cBhvr>
                                        <p:cTn id="23" dur="1" fill="hold">
                                          <p:stCondLst>
                                            <p:cond delay="0"/>
                                          </p:stCondLst>
                                        </p:cTn>
                                        <p:tgtEl>
                                          <p:spTgt spid="1048777"/>
                                        </p:tgtEl>
                                        <p:attrNameLst>
                                          <p:attrName>style.visibility</p:attrName>
                                        </p:attrNameLst>
                                      </p:cBhvr>
                                      <p:to>
                                        <p:strVal val="visible"/>
                                      </p:to>
                                    </p:set>
                                    <p:anim calcmode="lin" valueType="num">
                                      <p:cBhvr>
                                        <p:cTn id="24" dur="1000" fill="hold"/>
                                        <p:tgtEl>
                                          <p:spTgt spid="1048777"/>
                                        </p:tgtEl>
                                        <p:attrNameLst>
                                          <p:attrName>ppt_w</p:attrName>
                                        </p:attrNameLst>
                                      </p:cBhvr>
                                      <p:tavLst>
                                        <p:tav tm="0">
                                          <p:val>
                                            <p:fltVal val="0"/>
                                          </p:val>
                                        </p:tav>
                                        <p:tav tm="100000">
                                          <p:val>
                                            <p:strVal val="#ppt_w"/>
                                          </p:val>
                                        </p:tav>
                                      </p:tavLst>
                                    </p:anim>
                                    <p:anim calcmode="lin" valueType="num">
                                      <p:cBhvr>
                                        <p:cTn id="25" dur="1000" fill="hold"/>
                                        <p:tgtEl>
                                          <p:spTgt spid="1048777"/>
                                        </p:tgtEl>
                                        <p:attrNameLst>
                                          <p:attrName>ppt_h</p:attrName>
                                        </p:attrNameLst>
                                      </p:cBhvr>
                                      <p:tavLst>
                                        <p:tav tm="0">
                                          <p:val>
                                            <p:fltVal val="0"/>
                                          </p:val>
                                        </p:tav>
                                        <p:tav tm="100000">
                                          <p:val>
                                            <p:strVal val="#ppt_h"/>
                                          </p:val>
                                        </p:tav>
                                      </p:tavLst>
                                    </p:anim>
                                    <p:animEffect transition="in" filter="fade">
                                      <p:cBhvr>
                                        <p:cTn id="26" dur="1000"/>
                                        <p:tgtEl>
                                          <p:spTgt spid="1048777"/>
                                        </p:tgtEl>
                                      </p:cBhvr>
                                    </p:animEffect>
                                  </p:childTnLst>
                                </p:cTn>
                              </p:par>
                              <p:par>
                                <p:cTn id="27" presetID="2" presetClass="entr" presetSubtype="12" decel="100000" fill="hold" grpId="1" nodeType="withEffect">
                                  <p:stCondLst>
                                    <p:cond delay="100"/>
                                  </p:stCondLst>
                                  <p:childTnLst>
                                    <p:set>
                                      <p:cBhvr>
                                        <p:cTn id="28" dur="1" fill="hold">
                                          <p:stCondLst>
                                            <p:cond delay="0"/>
                                          </p:stCondLst>
                                        </p:cTn>
                                        <p:tgtEl>
                                          <p:spTgt spid="1048777"/>
                                        </p:tgtEl>
                                        <p:attrNameLst>
                                          <p:attrName>style.visibility</p:attrName>
                                        </p:attrNameLst>
                                      </p:cBhvr>
                                      <p:to>
                                        <p:strVal val="visible"/>
                                      </p:to>
                                    </p:set>
                                    <p:anim calcmode="lin" valueType="num">
                                      <p:cBhvr additive="base">
                                        <p:cTn id="29" dur="1000" fill="hold"/>
                                        <p:tgtEl>
                                          <p:spTgt spid="1048777"/>
                                        </p:tgtEl>
                                        <p:attrNameLst>
                                          <p:attrName>ppt_x</p:attrName>
                                        </p:attrNameLst>
                                      </p:cBhvr>
                                      <p:tavLst>
                                        <p:tav tm="0">
                                          <p:val>
                                            <p:strVal val="0-#ppt_w/2"/>
                                          </p:val>
                                        </p:tav>
                                        <p:tav tm="100000">
                                          <p:val>
                                            <p:strVal val="#ppt_x"/>
                                          </p:val>
                                        </p:tav>
                                      </p:tavLst>
                                    </p:anim>
                                    <p:anim calcmode="lin" valueType="num">
                                      <p:cBhvr additive="base">
                                        <p:cTn id="30" dur="1000" fill="hold"/>
                                        <p:tgtEl>
                                          <p:spTgt spid="1048777"/>
                                        </p:tgtEl>
                                        <p:attrNameLst>
                                          <p:attrName>ppt_y</p:attrName>
                                        </p:attrNameLst>
                                      </p:cBhvr>
                                      <p:tavLst>
                                        <p:tav tm="0">
                                          <p:val>
                                            <p:strVal val="1+#ppt_h/2"/>
                                          </p:val>
                                        </p:tav>
                                        <p:tav tm="100000">
                                          <p:val>
                                            <p:strVal val="#ppt_y"/>
                                          </p:val>
                                        </p:tav>
                                      </p:tavLst>
                                    </p:anim>
                                  </p:childTnLst>
                                </p:cTn>
                              </p:par>
                              <p:par>
                                <p:cTn id="31" presetID="53" presetClass="entr" presetSubtype="16" fill="hold" grpId="0" nodeType="withEffect">
                                  <p:stCondLst>
                                    <p:cond delay="200"/>
                                  </p:stCondLst>
                                  <p:childTnLst>
                                    <p:set>
                                      <p:cBhvr>
                                        <p:cTn id="32" dur="1" fill="hold">
                                          <p:stCondLst>
                                            <p:cond delay="0"/>
                                          </p:stCondLst>
                                        </p:cTn>
                                        <p:tgtEl>
                                          <p:spTgt spid="1048781"/>
                                        </p:tgtEl>
                                        <p:attrNameLst>
                                          <p:attrName>style.visibility</p:attrName>
                                        </p:attrNameLst>
                                      </p:cBhvr>
                                      <p:to>
                                        <p:strVal val="visible"/>
                                      </p:to>
                                    </p:set>
                                    <p:anim calcmode="lin" valueType="num">
                                      <p:cBhvr>
                                        <p:cTn id="33" dur="1000" fill="hold"/>
                                        <p:tgtEl>
                                          <p:spTgt spid="1048781"/>
                                        </p:tgtEl>
                                        <p:attrNameLst>
                                          <p:attrName>ppt_w</p:attrName>
                                        </p:attrNameLst>
                                      </p:cBhvr>
                                      <p:tavLst>
                                        <p:tav tm="0">
                                          <p:val>
                                            <p:fltVal val="0"/>
                                          </p:val>
                                        </p:tav>
                                        <p:tav tm="100000">
                                          <p:val>
                                            <p:strVal val="#ppt_w"/>
                                          </p:val>
                                        </p:tav>
                                      </p:tavLst>
                                    </p:anim>
                                    <p:anim calcmode="lin" valueType="num">
                                      <p:cBhvr>
                                        <p:cTn id="34" dur="1000" fill="hold"/>
                                        <p:tgtEl>
                                          <p:spTgt spid="1048781"/>
                                        </p:tgtEl>
                                        <p:attrNameLst>
                                          <p:attrName>ppt_h</p:attrName>
                                        </p:attrNameLst>
                                      </p:cBhvr>
                                      <p:tavLst>
                                        <p:tav tm="0">
                                          <p:val>
                                            <p:fltVal val="0"/>
                                          </p:val>
                                        </p:tav>
                                        <p:tav tm="100000">
                                          <p:val>
                                            <p:strVal val="#ppt_h"/>
                                          </p:val>
                                        </p:tav>
                                      </p:tavLst>
                                    </p:anim>
                                    <p:animEffect transition="in" filter="fade">
                                      <p:cBhvr>
                                        <p:cTn id="35" dur="1000"/>
                                        <p:tgtEl>
                                          <p:spTgt spid="1048781"/>
                                        </p:tgtEl>
                                      </p:cBhvr>
                                    </p:animEffect>
                                  </p:childTnLst>
                                </p:cTn>
                              </p:par>
                              <p:par>
                                <p:cTn id="36" presetID="2" presetClass="entr" presetSubtype="12" decel="100000" fill="hold" grpId="1" nodeType="withEffect">
                                  <p:stCondLst>
                                    <p:cond delay="200"/>
                                  </p:stCondLst>
                                  <p:childTnLst>
                                    <p:set>
                                      <p:cBhvr>
                                        <p:cTn id="37" dur="1" fill="hold">
                                          <p:stCondLst>
                                            <p:cond delay="0"/>
                                          </p:stCondLst>
                                        </p:cTn>
                                        <p:tgtEl>
                                          <p:spTgt spid="1048781"/>
                                        </p:tgtEl>
                                        <p:attrNameLst>
                                          <p:attrName>style.visibility</p:attrName>
                                        </p:attrNameLst>
                                      </p:cBhvr>
                                      <p:to>
                                        <p:strVal val="visible"/>
                                      </p:to>
                                    </p:set>
                                    <p:anim calcmode="lin" valueType="num">
                                      <p:cBhvr additive="base">
                                        <p:cTn id="38" dur="1000" fill="hold"/>
                                        <p:tgtEl>
                                          <p:spTgt spid="1048781"/>
                                        </p:tgtEl>
                                        <p:attrNameLst>
                                          <p:attrName>ppt_x</p:attrName>
                                        </p:attrNameLst>
                                      </p:cBhvr>
                                      <p:tavLst>
                                        <p:tav tm="0">
                                          <p:val>
                                            <p:strVal val="0-#ppt_w/2"/>
                                          </p:val>
                                        </p:tav>
                                        <p:tav tm="100000">
                                          <p:val>
                                            <p:strVal val="#ppt_x"/>
                                          </p:val>
                                        </p:tav>
                                      </p:tavLst>
                                    </p:anim>
                                    <p:anim calcmode="lin" valueType="num">
                                      <p:cBhvr additive="base">
                                        <p:cTn id="39" dur="1000" fill="hold"/>
                                        <p:tgtEl>
                                          <p:spTgt spid="1048781"/>
                                        </p:tgtEl>
                                        <p:attrNameLst>
                                          <p:attrName>ppt_y</p:attrName>
                                        </p:attrNameLst>
                                      </p:cBhvr>
                                      <p:tavLst>
                                        <p:tav tm="0">
                                          <p:val>
                                            <p:strVal val="1+#ppt_h/2"/>
                                          </p:val>
                                        </p:tav>
                                        <p:tav tm="100000">
                                          <p:val>
                                            <p:strVal val="#ppt_y"/>
                                          </p:val>
                                        </p:tav>
                                      </p:tavLst>
                                    </p:anim>
                                  </p:childTnLst>
                                </p:cTn>
                              </p:par>
                              <p:par>
                                <p:cTn id="40" presetID="53" presetClass="entr" presetSubtype="16" fill="hold" grpId="0" nodeType="withEffect">
                                  <p:stCondLst>
                                    <p:cond delay="300"/>
                                  </p:stCondLst>
                                  <p:childTnLst>
                                    <p:set>
                                      <p:cBhvr>
                                        <p:cTn id="41" dur="1" fill="hold">
                                          <p:stCondLst>
                                            <p:cond delay="0"/>
                                          </p:stCondLst>
                                        </p:cTn>
                                        <p:tgtEl>
                                          <p:spTgt spid="1048775"/>
                                        </p:tgtEl>
                                        <p:attrNameLst>
                                          <p:attrName>style.visibility</p:attrName>
                                        </p:attrNameLst>
                                      </p:cBhvr>
                                      <p:to>
                                        <p:strVal val="visible"/>
                                      </p:to>
                                    </p:set>
                                    <p:anim calcmode="lin" valueType="num">
                                      <p:cBhvr>
                                        <p:cTn id="42" dur="1000" fill="hold"/>
                                        <p:tgtEl>
                                          <p:spTgt spid="1048775"/>
                                        </p:tgtEl>
                                        <p:attrNameLst>
                                          <p:attrName>ppt_w</p:attrName>
                                        </p:attrNameLst>
                                      </p:cBhvr>
                                      <p:tavLst>
                                        <p:tav tm="0">
                                          <p:val>
                                            <p:fltVal val="0"/>
                                          </p:val>
                                        </p:tav>
                                        <p:tav tm="100000">
                                          <p:val>
                                            <p:strVal val="#ppt_w"/>
                                          </p:val>
                                        </p:tav>
                                      </p:tavLst>
                                    </p:anim>
                                    <p:anim calcmode="lin" valueType="num">
                                      <p:cBhvr>
                                        <p:cTn id="43" dur="1000" fill="hold"/>
                                        <p:tgtEl>
                                          <p:spTgt spid="1048775"/>
                                        </p:tgtEl>
                                        <p:attrNameLst>
                                          <p:attrName>ppt_h</p:attrName>
                                        </p:attrNameLst>
                                      </p:cBhvr>
                                      <p:tavLst>
                                        <p:tav tm="0">
                                          <p:val>
                                            <p:fltVal val="0"/>
                                          </p:val>
                                        </p:tav>
                                        <p:tav tm="100000">
                                          <p:val>
                                            <p:strVal val="#ppt_h"/>
                                          </p:val>
                                        </p:tav>
                                      </p:tavLst>
                                    </p:anim>
                                    <p:animEffect transition="in" filter="fade">
                                      <p:cBhvr>
                                        <p:cTn id="44" dur="1000"/>
                                        <p:tgtEl>
                                          <p:spTgt spid="1048775"/>
                                        </p:tgtEl>
                                      </p:cBhvr>
                                    </p:animEffect>
                                  </p:childTnLst>
                                </p:cTn>
                              </p:par>
                              <p:par>
                                <p:cTn id="45" presetID="2" presetClass="entr" presetSubtype="12" decel="100000" fill="hold" grpId="1" nodeType="withEffect">
                                  <p:stCondLst>
                                    <p:cond delay="300"/>
                                  </p:stCondLst>
                                  <p:childTnLst>
                                    <p:set>
                                      <p:cBhvr>
                                        <p:cTn id="46" dur="1" fill="hold">
                                          <p:stCondLst>
                                            <p:cond delay="0"/>
                                          </p:stCondLst>
                                        </p:cTn>
                                        <p:tgtEl>
                                          <p:spTgt spid="1048775"/>
                                        </p:tgtEl>
                                        <p:attrNameLst>
                                          <p:attrName>style.visibility</p:attrName>
                                        </p:attrNameLst>
                                      </p:cBhvr>
                                      <p:to>
                                        <p:strVal val="visible"/>
                                      </p:to>
                                    </p:set>
                                    <p:anim calcmode="lin" valueType="num">
                                      <p:cBhvr additive="base">
                                        <p:cTn id="47" dur="1000" fill="hold"/>
                                        <p:tgtEl>
                                          <p:spTgt spid="1048775"/>
                                        </p:tgtEl>
                                        <p:attrNameLst>
                                          <p:attrName>ppt_x</p:attrName>
                                        </p:attrNameLst>
                                      </p:cBhvr>
                                      <p:tavLst>
                                        <p:tav tm="0">
                                          <p:val>
                                            <p:strVal val="0-#ppt_w/2"/>
                                          </p:val>
                                        </p:tav>
                                        <p:tav tm="100000">
                                          <p:val>
                                            <p:strVal val="#ppt_x"/>
                                          </p:val>
                                        </p:tav>
                                      </p:tavLst>
                                    </p:anim>
                                    <p:anim calcmode="lin" valueType="num">
                                      <p:cBhvr additive="base">
                                        <p:cTn id="48" dur="1000" fill="hold"/>
                                        <p:tgtEl>
                                          <p:spTgt spid="1048775"/>
                                        </p:tgtEl>
                                        <p:attrNameLst>
                                          <p:attrName>ppt_y</p:attrName>
                                        </p:attrNameLst>
                                      </p:cBhvr>
                                      <p:tavLst>
                                        <p:tav tm="0">
                                          <p:val>
                                            <p:strVal val="1+#ppt_h/2"/>
                                          </p:val>
                                        </p:tav>
                                        <p:tav tm="100000">
                                          <p:val>
                                            <p:strVal val="#ppt_y"/>
                                          </p:val>
                                        </p:tav>
                                      </p:tavLst>
                                    </p:anim>
                                  </p:childTnLst>
                                </p:cTn>
                              </p:par>
                              <p:par>
                                <p:cTn id="49" presetID="53" presetClass="entr" presetSubtype="16" fill="hold" grpId="0" nodeType="withEffect">
                                  <p:stCondLst>
                                    <p:cond delay="400"/>
                                  </p:stCondLst>
                                  <p:childTnLst>
                                    <p:set>
                                      <p:cBhvr>
                                        <p:cTn id="50" dur="1" fill="hold">
                                          <p:stCondLst>
                                            <p:cond delay="0"/>
                                          </p:stCondLst>
                                        </p:cTn>
                                        <p:tgtEl>
                                          <p:spTgt spid="1048782"/>
                                        </p:tgtEl>
                                        <p:attrNameLst>
                                          <p:attrName>style.visibility</p:attrName>
                                        </p:attrNameLst>
                                      </p:cBhvr>
                                      <p:to>
                                        <p:strVal val="visible"/>
                                      </p:to>
                                    </p:set>
                                    <p:anim calcmode="lin" valueType="num">
                                      <p:cBhvr>
                                        <p:cTn id="51" dur="1000" fill="hold"/>
                                        <p:tgtEl>
                                          <p:spTgt spid="1048782"/>
                                        </p:tgtEl>
                                        <p:attrNameLst>
                                          <p:attrName>ppt_w</p:attrName>
                                        </p:attrNameLst>
                                      </p:cBhvr>
                                      <p:tavLst>
                                        <p:tav tm="0">
                                          <p:val>
                                            <p:fltVal val="0"/>
                                          </p:val>
                                        </p:tav>
                                        <p:tav tm="100000">
                                          <p:val>
                                            <p:strVal val="#ppt_w"/>
                                          </p:val>
                                        </p:tav>
                                      </p:tavLst>
                                    </p:anim>
                                    <p:anim calcmode="lin" valueType="num">
                                      <p:cBhvr>
                                        <p:cTn id="52" dur="1000" fill="hold"/>
                                        <p:tgtEl>
                                          <p:spTgt spid="1048782"/>
                                        </p:tgtEl>
                                        <p:attrNameLst>
                                          <p:attrName>ppt_h</p:attrName>
                                        </p:attrNameLst>
                                      </p:cBhvr>
                                      <p:tavLst>
                                        <p:tav tm="0">
                                          <p:val>
                                            <p:fltVal val="0"/>
                                          </p:val>
                                        </p:tav>
                                        <p:tav tm="100000">
                                          <p:val>
                                            <p:strVal val="#ppt_h"/>
                                          </p:val>
                                        </p:tav>
                                      </p:tavLst>
                                    </p:anim>
                                    <p:animEffect transition="in" filter="fade">
                                      <p:cBhvr>
                                        <p:cTn id="53" dur="1000"/>
                                        <p:tgtEl>
                                          <p:spTgt spid="1048782"/>
                                        </p:tgtEl>
                                      </p:cBhvr>
                                    </p:animEffect>
                                  </p:childTnLst>
                                </p:cTn>
                              </p:par>
                              <p:par>
                                <p:cTn id="54" presetID="2" presetClass="entr" presetSubtype="12" decel="100000" fill="hold" grpId="1" nodeType="withEffect">
                                  <p:stCondLst>
                                    <p:cond delay="400"/>
                                  </p:stCondLst>
                                  <p:childTnLst>
                                    <p:set>
                                      <p:cBhvr>
                                        <p:cTn id="55" dur="1" fill="hold">
                                          <p:stCondLst>
                                            <p:cond delay="0"/>
                                          </p:stCondLst>
                                        </p:cTn>
                                        <p:tgtEl>
                                          <p:spTgt spid="1048782"/>
                                        </p:tgtEl>
                                        <p:attrNameLst>
                                          <p:attrName>style.visibility</p:attrName>
                                        </p:attrNameLst>
                                      </p:cBhvr>
                                      <p:to>
                                        <p:strVal val="visible"/>
                                      </p:to>
                                    </p:set>
                                    <p:anim calcmode="lin" valueType="num">
                                      <p:cBhvr additive="base">
                                        <p:cTn id="56" dur="1000" fill="hold"/>
                                        <p:tgtEl>
                                          <p:spTgt spid="1048782"/>
                                        </p:tgtEl>
                                        <p:attrNameLst>
                                          <p:attrName>ppt_x</p:attrName>
                                        </p:attrNameLst>
                                      </p:cBhvr>
                                      <p:tavLst>
                                        <p:tav tm="0">
                                          <p:val>
                                            <p:strVal val="0-#ppt_w/2"/>
                                          </p:val>
                                        </p:tav>
                                        <p:tav tm="100000">
                                          <p:val>
                                            <p:strVal val="#ppt_x"/>
                                          </p:val>
                                        </p:tav>
                                      </p:tavLst>
                                    </p:anim>
                                    <p:anim calcmode="lin" valueType="num">
                                      <p:cBhvr additive="base">
                                        <p:cTn id="57" dur="1000" fill="hold"/>
                                        <p:tgtEl>
                                          <p:spTgt spid="1048782"/>
                                        </p:tgtEl>
                                        <p:attrNameLst>
                                          <p:attrName>ppt_y</p:attrName>
                                        </p:attrNameLst>
                                      </p:cBhvr>
                                      <p:tavLst>
                                        <p:tav tm="0">
                                          <p:val>
                                            <p:strVal val="1+#ppt_h/2"/>
                                          </p:val>
                                        </p:tav>
                                        <p:tav tm="100000">
                                          <p:val>
                                            <p:strVal val="#ppt_y"/>
                                          </p:val>
                                        </p:tav>
                                      </p:tavLst>
                                    </p:anim>
                                  </p:childTnLst>
                                </p:cTn>
                              </p:par>
                              <p:par>
                                <p:cTn id="58" presetID="2" presetClass="entr" presetSubtype="1" decel="100000" fill="hold" grpId="0" nodeType="withEffect">
                                  <p:stCondLst>
                                    <p:cond delay="400"/>
                                  </p:stCondLst>
                                  <p:childTnLst>
                                    <p:set>
                                      <p:cBhvr>
                                        <p:cTn id="59" dur="1" fill="hold">
                                          <p:stCondLst>
                                            <p:cond delay="0"/>
                                          </p:stCondLst>
                                        </p:cTn>
                                        <p:tgtEl>
                                          <p:spTgt spid="1048776"/>
                                        </p:tgtEl>
                                        <p:attrNameLst>
                                          <p:attrName>style.visibility</p:attrName>
                                        </p:attrNameLst>
                                      </p:cBhvr>
                                      <p:to>
                                        <p:strVal val="visible"/>
                                      </p:to>
                                    </p:set>
                                    <p:anim calcmode="lin" valueType="num">
                                      <p:cBhvr additive="base">
                                        <p:cTn id="60" dur="1000" fill="hold"/>
                                        <p:tgtEl>
                                          <p:spTgt spid="1048776"/>
                                        </p:tgtEl>
                                        <p:attrNameLst>
                                          <p:attrName>ppt_x</p:attrName>
                                        </p:attrNameLst>
                                      </p:cBhvr>
                                      <p:tavLst>
                                        <p:tav tm="0">
                                          <p:val>
                                            <p:strVal val="#ppt_x"/>
                                          </p:val>
                                        </p:tav>
                                        <p:tav tm="100000">
                                          <p:val>
                                            <p:strVal val="#ppt_x"/>
                                          </p:val>
                                        </p:tav>
                                      </p:tavLst>
                                    </p:anim>
                                    <p:anim calcmode="lin" valueType="num">
                                      <p:cBhvr additive="base">
                                        <p:cTn id="61" dur="1000" fill="hold"/>
                                        <p:tgtEl>
                                          <p:spTgt spid="1048776"/>
                                        </p:tgtEl>
                                        <p:attrNameLst>
                                          <p:attrName>ppt_y</p:attrName>
                                        </p:attrNameLst>
                                      </p:cBhvr>
                                      <p:tavLst>
                                        <p:tav tm="0">
                                          <p:val>
                                            <p:strVal val="0-#ppt_h/2"/>
                                          </p:val>
                                        </p:tav>
                                        <p:tav tm="100000">
                                          <p:val>
                                            <p:strVal val="#ppt_y"/>
                                          </p:val>
                                        </p:tav>
                                      </p:tavLst>
                                    </p:anim>
                                  </p:childTnLst>
                                </p:cTn>
                              </p:par>
                              <p:par>
                                <p:cTn id="62" presetID="10" presetClass="entr" presetSubtype="0" fill="hold" grpId="1" nodeType="withEffect">
                                  <p:stCondLst>
                                    <p:cond delay="400"/>
                                  </p:stCondLst>
                                  <p:childTnLst>
                                    <p:set>
                                      <p:cBhvr>
                                        <p:cTn id="63" dur="1" fill="hold">
                                          <p:stCondLst>
                                            <p:cond delay="0"/>
                                          </p:stCondLst>
                                        </p:cTn>
                                        <p:tgtEl>
                                          <p:spTgt spid="1048776"/>
                                        </p:tgtEl>
                                        <p:attrNameLst>
                                          <p:attrName>style.visibility</p:attrName>
                                        </p:attrNameLst>
                                      </p:cBhvr>
                                      <p:to>
                                        <p:strVal val="visible"/>
                                      </p:to>
                                    </p:set>
                                    <p:animEffect transition="in" filter="fade">
                                      <p:cBhvr>
                                        <p:cTn id="64" dur="1500"/>
                                        <p:tgtEl>
                                          <p:spTgt spid="1048776"/>
                                        </p:tgtEl>
                                      </p:cBhvr>
                                    </p:animEffect>
                                  </p:childTnLst>
                                </p:cTn>
                              </p:par>
                              <p:par>
                                <p:cTn id="65" presetID="2" presetClass="entr" presetSubtype="1" decel="100000" fill="hold" grpId="0" nodeType="withEffect">
                                  <p:stCondLst>
                                    <p:cond delay="500"/>
                                  </p:stCondLst>
                                  <p:childTnLst>
                                    <p:set>
                                      <p:cBhvr>
                                        <p:cTn id="66" dur="1" fill="hold">
                                          <p:stCondLst>
                                            <p:cond delay="0"/>
                                          </p:stCondLst>
                                        </p:cTn>
                                        <p:tgtEl>
                                          <p:spTgt spid="1048778"/>
                                        </p:tgtEl>
                                        <p:attrNameLst>
                                          <p:attrName>style.visibility</p:attrName>
                                        </p:attrNameLst>
                                      </p:cBhvr>
                                      <p:to>
                                        <p:strVal val="visible"/>
                                      </p:to>
                                    </p:set>
                                    <p:anim calcmode="lin" valueType="num">
                                      <p:cBhvr additive="base">
                                        <p:cTn id="67" dur="1000" fill="hold"/>
                                        <p:tgtEl>
                                          <p:spTgt spid="1048778"/>
                                        </p:tgtEl>
                                        <p:attrNameLst>
                                          <p:attrName>ppt_x</p:attrName>
                                        </p:attrNameLst>
                                      </p:cBhvr>
                                      <p:tavLst>
                                        <p:tav tm="0">
                                          <p:val>
                                            <p:strVal val="#ppt_x"/>
                                          </p:val>
                                        </p:tav>
                                        <p:tav tm="100000">
                                          <p:val>
                                            <p:strVal val="#ppt_x"/>
                                          </p:val>
                                        </p:tav>
                                      </p:tavLst>
                                    </p:anim>
                                    <p:anim calcmode="lin" valueType="num">
                                      <p:cBhvr additive="base">
                                        <p:cTn id="68" dur="1000" fill="hold"/>
                                        <p:tgtEl>
                                          <p:spTgt spid="1048778"/>
                                        </p:tgtEl>
                                        <p:attrNameLst>
                                          <p:attrName>ppt_y</p:attrName>
                                        </p:attrNameLst>
                                      </p:cBhvr>
                                      <p:tavLst>
                                        <p:tav tm="0">
                                          <p:val>
                                            <p:strVal val="0-#ppt_h/2"/>
                                          </p:val>
                                        </p:tav>
                                        <p:tav tm="100000">
                                          <p:val>
                                            <p:strVal val="#ppt_y"/>
                                          </p:val>
                                        </p:tav>
                                      </p:tavLst>
                                    </p:anim>
                                  </p:childTnLst>
                                </p:cTn>
                              </p:par>
                              <p:par>
                                <p:cTn id="69" presetID="10" presetClass="entr" presetSubtype="0" fill="hold" grpId="1" nodeType="withEffect">
                                  <p:stCondLst>
                                    <p:cond delay="500"/>
                                  </p:stCondLst>
                                  <p:childTnLst>
                                    <p:set>
                                      <p:cBhvr>
                                        <p:cTn id="70" dur="1" fill="hold">
                                          <p:stCondLst>
                                            <p:cond delay="0"/>
                                          </p:stCondLst>
                                        </p:cTn>
                                        <p:tgtEl>
                                          <p:spTgt spid="1048778"/>
                                        </p:tgtEl>
                                        <p:attrNameLst>
                                          <p:attrName>style.visibility</p:attrName>
                                        </p:attrNameLst>
                                      </p:cBhvr>
                                      <p:to>
                                        <p:strVal val="visible"/>
                                      </p:to>
                                    </p:set>
                                    <p:animEffect transition="in" filter="fade">
                                      <p:cBhvr>
                                        <p:cTn id="71" dur="1500"/>
                                        <p:tgtEl>
                                          <p:spTgt spid="1048778"/>
                                        </p:tgtEl>
                                      </p:cBhvr>
                                    </p:animEffect>
                                  </p:childTnLst>
                                </p:cTn>
                              </p:par>
                              <p:par>
                                <p:cTn id="72" presetID="2" presetClass="entr" presetSubtype="1" decel="100000" fill="hold" grpId="0" nodeType="withEffect">
                                  <p:stCondLst>
                                    <p:cond delay="600"/>
                                  </p:stCondLst>
                                  <p:childTnLst>
                                    <p:set>
                                      <p:cBhvr>
                                        <p:cTn id="73" dur="1" fill="hold">
                                          <p:stCondLst>
                                            <p:cond delay="0"/>
                                          </p:stCondLst>
                                        </p:cTn>
                                        <p:tgtEl>
                                          <p:spTgt spid="1048779"/>
                                        </p:tgtEl>
                                        <p:attrNameLst>
                                          <p:attrName>style.visibility</p:attrName>
                                        </p:attrNameLst>
                                      </p:cBhvr>
                                      <p:to>
                                        <p:strVal val="visible"/>
                                      </p:to>
                                    </p:set>
                                    <p:anim calcmode="lin" valueType="num">
                                      <p:cBhvr additive="base">
                                        <p:cTn id="74" dur="1000" fill="hold"/>
                                        <p:tgtEl>
                                          <p:spTgt spid="1048779"/>
                                        </p:tgtEl>
                                        <p:attrNameLst>
                                          <p:attrName>ppt_x</p:attrName>
                                        </p:attrNameLst>
                                      </p:cBhvr>
                                      <p:tavLst>
                                        <p:tav tm="0">
                                          <p:val>
                                            <p:strVal val="#ppt_x"/>
                                          </p:val>
                                        </p:tav>
                                        <p:tav tm="100000">
                                          <p:val>
                                            <p:strVal val="#ppt_x"/>
                                          </p:val>
                                        </p:tav>
                                      </p:tavLst>
                                    </p:anim>
                                    <p:anim calcmode="lin" valueType="num">
                                      <p:cBhvr additive="base">
                                        <p:cTn id="75" dur="1000" fill="hold"/>
                                        <p:tgtEl>
                                          <p:spTgt spid="1048779"/>
                                        </p:tgtEl>
                                        <p:attrNameLst>
                                          <p:attrName>ppt_y</p:attrName>
                                        </p:attrNameLst>
                                      </p:cBhvr>
                                      <p:tavLst>
                                        <p:tav tm="0">
                                          <p:val>
                                            <p:strVal val="0-#ppt_h/2"/>
                                          </p:val>
                                        </p:tav>
                                        <p:tav tm="100000">
                                          <p:val>
                                            <p:strVal val="#ppt_y"/>
                                          </p:val>
                                        </p:tav>
                                      </p:tavLst>
                                    </p:anim>
                                  </p:childTnLst>
                                </p:cTn>
                              </p:par>
                              <p:par>
                                <p:cTn id="76" presetID="10" presetClass="entr" presetSubtype="0" fill="hold" grpId="1" nodeType="withEffect">
                                  <p:stCondLst>
                                    <p:cond delay="600"/>
                                  </p:stCondLst>
                                  <p:childTnLst>
                                    <p:set>
                                      <p:cBhvr>
                                        <p:cTn id="77" dur="1" fill="hold">
                                          <p:stCondLst>
                                            <p:cond delay="0"/>
                                          </p:stCondLst>
                                        </p:cTn>
                                        <p:tgtEl>
                                          <p:spTgt spid="1048779"/>
                                        </p:tgtEl>
                                        <p:attrNameLst>
                                          <p:attrName>style.visibility</p:attrName>
                                        </p:attrNameLst>
                                      </p:cBhvr>
                                      <p:to>
                                        <p:strVal val="visible"/>
                                      </p:to>
                                    </p:set>
                                    <p:animEffect transition="in" filter="fade">
                                      <p:cBhvr>
                                        <p:cTn id="78" dur="1500"/>
                                        <p:tgtEl>
                                          <p:spTgt spid="1048779"/>
                                        </p:tgtEl>
                                      </p:cBhvr>
                                    </p:animEffect>
                                  </p:childTnLst>
                                </p:cTn>
                              </p:par>
                            </p:childTnLst>
                          </p:cTn>
                        </p:par>
                        <p:par>
                          <p:cTn id="79" fill="hold">
                            <p:stCondLst>
                              <p:cond delay="2600"/>
                            </p:stCondLst>
                            <p:childTnLst>
                              <p:par>
                                <p:cTn id="80" presetID="2" presetClass="entr" presetSubtype="3" decel="100000" fill="hold" grpId="0" nodeType="afterEffect">
                                  <p:stCondLst>
                                    <p:cond delay="0"/>
                                  </p:stCondLst>
                                  <p:iterate type="wd">
                                    <p:tmPct val="10000"/>
                                  </p:iterate>
                                  <p:childTnLst>
                                    <p:set>
                                      <p:cBhvr>
                                        <p:cTn id="81" dur="1" fill="hold">
                                          <p:stCondLst>
                                            <p:cond delay="0"/>
                                          </p:stCondLst>
                                        </p:cTn>
                                        <p:tgtEl>
                                          <p:spTgt spid="1048785">
                                            <p:txEl>
                                              <p:pRg st="0" end="0"/>
                                            </p:txEl>
                                          </p:spTgt>
                                        </p:tgtEl>
                                        <p:attrNameLst>
                                          <p:attrName>style.visibility</p:attrName>
                                        </p:attrNameLst>
                                      </p:cBhvr>
                                      <p:to>
                                        <p:strVal val="visible"/>
                                      </p:to>
                                    </p:set>
                                    <p:anim calcmode="lin" valueType="num">
                                      <p:cBhvr additive="base">
                                        <p:cTn id="82" dur="500" fill="hold"/>
                                        <p:tgtEl>
                                          <p:spTgt spid="1048785">
                                            <p:txEl>
                                              <p:pRg st="0" end="0"/>
                                            </p:txEl>
                                          </p:spTgt>
                                        </p:tgtEl>
                                        <p:attrNameLst>
                                          <p:attrName>ppt_x</p:attrName>
                                        </p:attrNameLst>
                                      </p:cBhvr>
                                      <p:tavLst>
                                        <p:tav tm="0">
                                          <p:val>
                                            <p:strVal val="1+#ppt_w/2"/>
                                          </p:val>
                                        </p:tav>
                                        <p:tav tm="100000">
                                          <p:val>
                                            <p:strVal val="#ppt_x"/>
                                          </p:val>
                                        </p:tav>
                                      </p:tavLst>
                                    </p:anim>
                                    <p:anim calcmode="lin" valueType="num">
                                      <p:cBhvr additive="base">
                                        <p:cTn id="83" dur="500" fill="hold"/>
                                        <p:tgtEl>
                                          <p:spTgt spid="1048785">
                                            <p:txEl>
                                              <p:pRg st="0" end="0"/>
                                            </p:txEl>
                                          </p:spTgt>
                                        </p:tgtEl>
                                        <p:attrNameLst>
                                          <p:attrName>ppt_y</p:attrName>
                                        </p:attrNameLst>
                                      </p:cBhvr>
                                      <p:tavLst>
                                        <p:tav tm="0">
                                          <p:val>
                                            <p:strVal val="0-#ppt_h/2"/>
                                          </p:val>
                                        </p:tav>
                                        <p:tav tm="100000">
                                          <p:val>
                                            <p:strVal val="#ppt_y"/>
                                          </p:val>
                                        </p:tav>
                                      </p:tavLst>
                                    </p:anim>
                                  </p:childTnLst>
                                </p:cTn>
                              </p:par>
                              <p:par>
                                <p:cTn id="84" presetID="2" presetClass="entr" presetSubtype="8" decel="100000" fill="hold" grpId="0" nodeType="withEffect">
                                  <p:stCondLst>
                                    <p:cond delay="0"/>
                                  </p:stCondLst>
                                  <p:childTnLst>
                                    <p:set>
                                      <p:cBhvr>
                                        <p:cTn id="85" dur="1" fill="hold">
                                          <p:stCondLst>
                                            <p:cond delay="0"/>
                                          </p:stCondLst>
                                        </p:cTn>
                                        <p:tgtEl>
                                          <p:spTgt spid="1048784"/>
                                        </p:tgtEl>
                                        <p:attrNameLst>
                                          <p:attrName>style.visibility</p:attrName>
                                        </p:attrNameLst>
                                      </p:cBhvr>
                                      <p:to>
                                        <p:strVal val="visible"/>
                                      </p:to>
                                    </p:set>
                                    <p:anim calcmode="lin" valueType="num">
                                      <p:cBhvr additive="base">
                                        <p:cTn id="86" dur="500" fill="hold"/>
                                        <p:tgtEl>
                                          <p:spTgt spid="1048784"/>
                                        </p:tgtEl>
                                        <p:attrNameLst>
                                          <p:attrName>ppt_x</p:attrName>
                                        </p:attrNameLst>
                                      </p:cBhvr>
                                      <p:tavLst>
                                        <p:tav tm="0">
                                          <p:val>
                                            <p:strVal val="0-#ppt_w/2"/>
                                          </p:val>
                                        </p:tav>
                                        <p:tav tm="100000">
                                          <p:val>
                                            <p:strVal val="#ppt_x"/>
                                          </p:val>
                                        </p:tav>
                                      </p:tavLst>
                                    </p:anim>
                                    <p:anim calcmode="lin" valueType="num">
                                      <p:cBhvr additive="base">
                                        <p:cTn id="87" dur="500" fill="hold"/>
                                        <p:tgtEl>
                                          <p:spTgt spid="1048784"/>
                                        </p:tgtEl>
                                        <p:attrNameLst>
                                          <p:attrName>ppt_y</p:attrName>
                                        </p:attrNameLst>
                                      </p:cBhvr>
                                      <p:tavLst>
                                        <p:tav tm="0">
                                          <p:val>
                                            <p:strVal val="#ppt_y"/>
                                          </p:val>
                                        </p:tav>
                                        <p:tav tm="100000">
                                          <p:val>
                                            <p:strVal val="#ppt_y"/>
                                          </p:val>
                                        </p:tav>
                                      </p:tavLst>
                                    </p:anim>
                                  </p:childTnLst>
                                </p:cTn>
                              </p:par>
                            </p:childTnLst>
                          </p:cTn>
                        </p:par>
                        <p:par>
                          <p:cTn id="88" fill="hold">
                            <p:stCondLst>
                              <p:cond delay="3200"/>
                            </p:stCondLst>
                            <p:childTnLst>
                              <p:par>
                                <p:cTn id="89" presetID="2" presetClass="entr" presetSubtype="2" decel="100000" fill="hold" grpId="0" nodeType="afterEffect">
                                  <p:stCondLst>
                                    <p:cond delay="0"/>
                                  </p:stCondLst>
                                  <p:childTnLst>
                                    <p:set>
                                      <p:cBhvr>
                                        <p:cTn id="90" dur="1" fill="hold">
                                          <p:stCondLst>
                                            <p:cond delay="0"/>
                                          </p:stCondLst>
                                        </p:cTn>
                                        <p:tgtEl>
                                          <p:spTgt spid="1048783">
                                            <p:txEl>
                                              <p:pRg st="0" end="0"/>
                                            </p:txEl>
                                          </p:spTgt>
                                        </p:tgtEl>
                                        <p:attrNameLst>
                                          <p:attrName>style.visibility</p:attrName>
                                        </p:attrNameLst>
                                      </p:cBhvr>
                                      <p:to>
                                        <p:strVal val="visible"/>
                                      </p:to>
                                    </p:set>
                                    <p:anim calcmode="lin" valueType="num">
                                      <p:cBhvr additive="base">
                                        <p:cTn id="91" dur="500" fill="hold"/>
                                        <p:tgtEl>
                                          <p:spTgt spid="1048783">
                                            <p:txEl>
                                              <p:pRg st="0" end="0"/>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104878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73" grpId="0" build="p">
        <p:tmplLst>
          <p:tmpl lvl="1">
            <p:tnLst>
              <p:par>
                <p:cTn presetID="22" presetClass="entr" presetSubtype="8" fill="hold" nodeType="withEffect">
                  <p:stCondLst>
                    <p:cond delay="0"/>
                  </p:stCondLst>
                  <p:childTnLst>
                    <p:set>
                      <p:cBhvr>
                        <p:cTn dur="1" fill="hold">
                          <p:stCondLst>
                            <p:cond delay="0"/>
                          </p:stCondLst>
                        </p:cTn>
                        <p:tgtEl>
                          <p:spTgt spid="1048773"/>
                        </p:tgtEl>
                        <p:attrNameLst>
                          <p:attrName>style.visibility</p:attrName>
                        </p:attrNameLst>
                      </p:cBhvr>
                      <p:to>
                        <p:strVal val="visible"/>
                      </p:to>
                    </p:set>
                    <p:animEffect transition="in" filter="wipe(left)">
                      <p:cBhvr>
                        <p:cTn dur="500"/>
                        <p:tgtEl>
                          <p:spTgt spid="1048773"/>
                        </p:tgtEl>
                      </p:cBhvr>
                    </p:animEffect>
                  </p:childTnLst>
                </p:cTn>
              </p:par>
            </p:tnLst>
          </p:tmpl>
        </p:tmplLst>
      </p:bldP>
      <p:bldP spid="1048774" grpId="0" animBg="1"/>
      <p:bldP spid="1048775" grpId="0" animBg="1"/>
      <p:bldP spid="1048775" grpId="1" animBg="1"/>
      <p:bldP spid="1048776" grpId="0" animBg="1"/>
      <p:bldP spid="1048776" grpId="1" animBg="1"/>
      <p:bldP spid="1048777" grpId="0" animBg="1"/>
      <p:bldP spid="1048777" grpId="1" animBg="1"/>
      <p:bldP spid="1048778" grpId="0" animBg="1"/>
      <p:bldP spid="1048778" grpId="1" animBg="1"/>
      <p:bldP spid="1048779" grpId="0" animBg="1"/>
      <p:bldP spid="1048779" grpId="1" animBg="1"/>
      <p:bldP spid="1048780" grpId="0" animBg="1"/>
      <p:bldP spid="1048780" grpId="1" animBg="1"/>
      <p:bldP spid="1048781" grpId="0" animBg="1"/>
      <p:bldP spid="1048781" grpId="1" animBg="1"/>
      <p:bldP spid="1048782" grpId="0" animBg="1"/>
      <p:bldP spid="1048782" grpId="1" animBg="1"/>
      <p:bldP spid="1048783" grpId="0" build="allAtOnce">
        <p:tmplLst>
          <p:tmpl lvl="1">
            <p:tnLst>
              <p:par>
                <p:cTn presetID="2" presetClass="entr" presetSubtype="2" decel="100000" fill="hold" nodeType="afterEffect">
                  <p:stCondLst>
                    <p:cond delay="0"/>
                  </p:stCondLst>
                  <p:childTnLst>
                    <p:set>
                      <p:cBhvr>
                        <p:cTn dur="1" fill="hold">
                          <p:stCondLst>
                            <p:cond delay="0"/>
                          </p:stCondLst>
                        </p:cTn>
                        <p:tgtEl>
                          <p:spTgt spid="1048783"/>
                        </p:tgtEl>
                        <p:attrNameLst>
                          <p:attrName>style.visibility</p:attrName>
                        </p:attrNameLst>
                      </p:cBhvr>
                      <p:to>
                        <p:strVal val="visible"/>
                      </p:to>
                    </p:set>
                    <p:anim calcmode="lin" valueType="num">
                      <p:cBhvr additive="base">
                        <p:cTn dur="500" fill="hold"/>
                        <p:tgtEl>
                          <p:spTgt spid="1048783"/>
                        </p:tgtEl>
                        <p:attrNameLst>
                          <p:attrName>ppt_x</p:attrName>
                        </p:attrNameLst>
                      </p:cBhvr>
                      <p:tavLst>
                        <p:tav tm="0">
                          <p:val>
                            <p:strVal val="1+#ppt_w/2"/>
                          </p:val>
                        </p:tav>
                        <p:tav tm="100000">
                          <p:val>
                            <p:strVal val="#ppt_x"/>
                          </p:val>
                        </p:tav>
                      </p:tavLst>
                    </p:anim>
                    <p:anim calcmode="lin" valueType="num">
                      <p:cBhvr additive="base">
                        <p:cTn dur="500" fill="hold"/>
                        <p:tgtEl>
                          <p:spTgt spid="1048783"/>
                        </p:tgtEl>
                        <p:attrNameLst>
                          <p:attrName>ppt_y</p:attrName>
                        </p:attrNameLst>
                      </p:cBhvr>
                      <p:tavLst>
                        <p:tav tm="0">
                          <p:val>
                            <p:strVal val="#ppt_y"/>
                          </p:val>
                        </p:tav>
                        <p:tav tm="100000">
                          <p:val>
                            <p:strVal val="#ppt_y"/>
                          </p:val>
                        </p:tav>
                      </p:tavLst>
                    </p:anim>
                  </p:childTnLst>
                </p:cTn>
              </p:par>
            </p:tnLst>
          </p:tmpl>
        </p:tmplLst>
      </p:bldP>
      <p:bldP spid="1048784" grpId="0" animBg="1"/>
      <p:bldP spid="1048785" grpId="0" build="p">
        <p:tmplLst>
          <p:tmpl lvl="1">
            <p:tnLst>
              <p:par>
                <p:cTn presetID="2" presetClass="entr" presetSubtype="3" decel="100000" fill="hold" nodeType="afterEffect">
                  <p:stCondLst>
                    <p:cond delay="0"/>
                  </p:stCondLst>
                  <p:iterate type="wd">
                    <p:tmPct val="10000"/>
                  </p:iterate>
                  <p:childTnLst>
                    <p:set>
                      <p:cBhvr>
                        <p:cTn dur="1" fill="hold">
                          <p:stCondLst>
                            <p:cond delay="0"/>
                          </p:stCondLst>
                        </p:cTn>
                        <p:tgtEl>
                          <p:spTgt spid="1048785"/>
                        </p:tgtEl>
                        <p:attrNameLst>
                          <p:attrName>style.visibility</p:attrName>
                        </p:attrNameLst>
                      </p:cBhvr>
                      <p:to>
                        <p:strVal val="visible"/>
                      </p:to>
                    </p:set>
                    <p:anim calcmode="lin" valueType="num">
                      <p:cBhvr additive="base">
                        <p:cTn dur="500" fill="hold"/>
                        <p:tgtEl>
                          <p:spTgt spid="1048785"/>
                        </p:tgtEl>
                        <p:attrNameLst>
                          <p:attrName>ppt_x</p:attrName>
                        </p:attrNameLst>
                      </p:cBhvr>
                      <p:tavLst>
                        <p:tav tm="0">
                          <p:val>
                            <p:strVal val="1+#ppt_w/2"/>
                          </p:val>
                        </p:tav>
                        <p:tav tm="100000">
                          <p:val>
                            <p:strVal val="#ppt_x"/>
                          </p:val>
                        </p:tav>
                      </p:tavLst>
                    </p:anim>
                    <p:anim calcmode="lin" valueType="num">
                      <p:cBhvr additive="base">
                        <p:cTn dur="500" fill="hold"/>
                        <p:tgtEl>
                          <p:spTgt spid="1048785"/>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s and Text">
    <p:spTree>
      <p:nvGrpSpPr>
        <p:cNvPr id="1" name=""/>
        <p:cNvGrpSpPr/>
        <p:nvPr/>
      </p:nvGrpSpPr>
      <p:grpSpPr>
        <a:xfrm>
          <a:off x="0" y="0"/>
          <a:ext cx="0" cy="0"/>
          <a:chOff x="0" y="0"/>
          <a:chExt cx="0" cy="0"/>
        </a:xfrm>
      </p:grpSpPr>
      <p:sp>
        <p:nvSpPr>
          <p:cNvPr id="1048803" name="円/楕円 39"/>
          <p:cNvSpPr/>
          <p:nvPr userDrawn="1"/>
        </p:nvSpPr>
        <p:spPr>
          <a:xfrm>
            <a:off x="4458345" y="3412627"/>
            <a:ext cx="4022085" cy="4022085"/>
          </a:xfrm>
          <a:prstGeom prst="ellipse">
            <a:avLst/>
          </a:pr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8804" name="円/楕円 40"/>
          <p:cNvSpPr/>
          <p:nvPr userDrawn="1"/>
        </p:nvSpPr>
        <p:spPr>
          <a:xfrm>
            <a:off x="2445722" y="6065022"/>
            <a:ext cx="2917180" cy="2917180"/>
          </a:xfrm>
          <a:prstGeom prst="ellipse">
            <a:avLst/>
          </a:pr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8805" name="円/楕円 4"/>
          <p:cNvSpPr/>
          <p:nvPr userDrawn="1"/>
        </p:nvSpPr>
        <p:spPr>
          <a:xfrm>
            <a:off x="1869641" y="2792663"/>
            <a:ext cx="3079949" cy="3079949"/>
          </a:xfrm>
          <a:prstGeom prst="ellipse">
            <a:avLst/>
          </a:pr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8806" name="円/楕円 29"/>
          <p:cNvSpPr/>
          <p:nvPr userDrawn="1"/>
        </p:nvSpPr>
        <p:spPr>
          <a:xfrm>
            <a:off x="7175549" y="7260833"/>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1048807" name="円/楕円 30"/>
          <p:cNvSpPr/>
          <p:nvPr userDrawn="1"/>
        </p:nvSpPr>
        <p:spPr>
          <a:xfrm>
            <a:off x="1574220" y="6165309"/>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48808"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1048809"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1048810"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1048811"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048812"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813" name="図プレースホルダー 5"/>
          <p:cNvSpPr>
            <a:spLocks noGrp="1"/>
          </p:cNvSpPr>
          <p:nvPr>
            <p:ph type="pic" sz="quarter" idx="14" hasCustomPrompt="1"/>
          </p:nvPr>
        </p:nvSpPr>
        <p:spPr>
          <a:xfrm>
            <a:off x="1768041" y="2685392"/>
            <a:ext cx="3063073" cy="306307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048814" name="図プレースホルダー 5"/>
          <p:cNvSpPr>
            <a:spLocks noGrp="1"/>
          </p:cNvSpPr>
          <p:nvPr>
            <p:ph type="pic" sz="quarter" idx="15" hasCustomPrompt="1"/>
          </p:nvPr>
        </p:nvSpPr>
        <p:spPr>
          <a:xfrm>
            <a:off x="4379821" y="3328309"/>
            <a:ext cx="3976216" cy="3976216"/>
          </a:xfrm>
          <a:prstGeom prst="ellipse">
            <a:avLst/>
          </a:prstGeom>
          <a:solidFill>
            <a:schemeClr val="bg1"/>
          </a:solidFill>
          <a:ln w="28575" cmpd="sng">
            <a:solidFill>
              <a:schemeClr val="accent3"/>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048815" name="図プレースホルダー 5"/>
          <p:cNvSpPr>
            <a:spLocks noGrp="1"/>
          </p:cNvSpPr>
          <p:nvPr>
            <p:ph type="pic" sz="quarter" idx="16" hasCustomPrompt="1"/>
          </p:nvPr>
        </p:nvSpPr>
        <p:spPr>
          <a:xfrm>
            <a:off x="2409803" y="6018154"/>
            <a:ext cx="2843075" cy="2843075"/>
          </a:xfrm>
          <a:prstGeom prst="ellipse">
            <a:avLst/>
          </a:prstGeom>
          <a:solidFill>
            <a:schemeClr val="bg1"/>
          </a:solidFill>
          <a:ln w="28575" cmpd="sng">
            <a:solidFill>
              <a:schemeClr val="accent2"/>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048816" name="円/楕円 31"/>
          <p:cNvSpPr/>
          <p:nvPr userDrawn="1"/>
        </p:nvSpPr>
        <p:spPr>
          <a:xfrm>
            <a:off x="903945" y="5316417"/>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48817" name="円/楕円 32"/>
          <p:cNvSpPr/>
          <p:nvPr userDrawn="1"/>
        </p:nvSpPr>
        <p:spPr>
          <a:xfrm>
            <a:off x="2064474" y="5656588"/>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48818" name="円/楕円 33"/>
          <p:cNvSpPr/>
          <p:nvPr userDrawn="1"/>
        </p:nvSpPr>
        <p:spPr>
          <a:xfrm>
            <a:off x="6367929" y="7855916"/>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1048819" name="アーチ 20"/>
          <p:cNvSpPr/>
          <p:nvPr userDrawn="1"/>
        </p:nvSpPr>
        <p:spPr>
          <a:xfrm rot="3600000">
            <a:off x="9163259" y="2420421"/>
            <a:ext cx="1492195" cy="1492195"/>
          </a:xfrm>
          <a:prstGeom prst="blockArc">
            <a:avLst>
              <a:gd name="adj1" fmla="val 18941412"/>
              <a:gd name="adj2" fmla="val 11732646"/>
              <a:gd name="adj3" fmla="val 4340"/>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8820" name="アーチ 21"/>
          <p:cNvSpPr/>
          <p:nvPr userDrawn="1"/>
        </p:nvSpPr>
        <p:spPr>
          <a:xfrm rot="6618510">
            <a:off x="9279847" y="2537009"/>
            <a:ext cx="1259018" cy="1259018"/>
          </a:xfrm>
          <a:prstGeom prst="blockArc">
            <a:avLst>
              <a:gd name="adj1" fmla="val 19452122"/>
              <a:gd name="adj2" fmla="val 11742259"/>
              <a:gd name="adj3" fmla="val 4894"/>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8821" name="テキスト プレースホルダー 6"/>
          <p:cNvSpPr>
            <a:spLocks noGrp="1"/>
          </p:cNvSpPr>
          <p:nvPr>
            <p:ph type="body" sz="quarter" idx="17" hasCustomPrompt="1"/>
          </p:nvPr>
        </p:nvSpPr>
        <p:spPr>
          <a:xfrm>
            <a:off x="10020638" y="2655891"/>
            <a:ext cx="7119363" cy="790352"/>
          </a:xfrm>
        </p:spPr>
        <p:txBody>
          <a:bodyPr anchor="b">
            <a:noAutofit/>
          </a:bodyPr>
          <a:lstStyle>
            <a:lvl1pPr algn="l">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1048822" name="テキスト プレースホルダー 6"/>
          <p:cNvSpPr>
            <a:spLocks noGrp="1"/>
          </p:cNvSpPr>
          <p:nvPr>
            <p:ph type="body" sz="quarter" idx="18" hasCustomPrompt="1"/>
          </p:nvPr>
        </p:nvSpPr>
        <p:spPr>
          <a:xfrm>
            <a:off x="10706654" y="3362068"/>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048823" name="アーチ 35"/>
          <p:cNvSpPr/>
          <p:nvPr userDrawn="1"/>
        </p:nvSpPr>
        <p:spPr>
          <a:xfrm rot="3600000">
            <a:off x="9163259" y="5835460"/>
            <a:ext cx="1492195" cy="1492195"/>
          </a:xfrm>
          <a:prstGeom prst="blockArc">
            <a:avLst>
              <a:gd name="adj1" fmla="val 18941412"/>
              <a:gd name="adj2" fmla="val 11732646"/>
              <a:gd name="adj3" fmla="val 4340"/>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8824" name="アーチ 36"/>
          <p:cNvSpPr/>
          <p:nvPr userDrawn="1"/>
        </p:nvSpPr>
        <p:spPr>
          <a:xfrm rot="6618510">
            <a:off x="9279847" y="5952048"/>
            <a:ext cx="1259018" cy="1259018"/>
          </a:xfrm>
          <a:prstGeom prst="blockArc">
            <a:avLst>
              <a:gd name="adj1" fmla="val 19452122"/>
              <a:gd name="adj2" fmla="val 11742259"/>
              <a:gd name="adj3" fmla="val 4894"/>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8825" name="テキスト プレースホルダー 6"/>
          <p:cNvSpPr>
            <a:spLocks noGrp="1"/>
          </p:cNvSpPr>
          <p:nvPr>
            <p:ph type="body" sz="quarter" idx="19" hasCustomPrompt="1"/>
          </p:nvPr>
        </p:nvSpPr>
        <p:spPr>
          <a:xfrm>
            <a:off x="10020638" y="6070930"/>
            <a:ext cx="7119363" cy="790352"/>
          </a:xfrm>
        </p:spPr>
        <p:txBody>
          <a:bodyPr anchor="b">
            <a:noAutofit/>
          </a:bodyPr>
          <a:lstStyle>
            <a:lvl1pPr algn="l">
              <a:defRPr sz="360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1048826" name="テキスト プレースホルダー 6"/>
          <p:cNvSpPr>
            <a:spLocks noGrp="1"/>
          </p:cNvSpPr>
          <p:nvPr>
            <p:ph type="body" sz="quarter" idx="20" hasCustomPrompt="1"/>
          </p:nvPr>
        </p:nvSpPr>
        <p:spPr>
          <a:xfrm>
            <a:off x="10706654" y="6777107"/>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048812"/>
                                        </p:tgtEl>
                                        <p:attrNameLst>
                                          <p:attrName>style.visibility</p:attrName>
                                        </p:attrNameLst>
                                      </p:cBhvr>
                                      <p:to>
                                        <p:strVal val="visible"/>
                                      </p:to>
                                    </p:set>
                                    <p:anim calcmode="lin" valueType="num">
                                      <p:cBhvr additive="base">
                                        <p:cTn id="7" dur="500" fill="hold"/>
                                        <p:tgtEl>
                                          <p:spTgt spid="1048812"/>
                                        </p:tgtEl>
                                        <p:attrNameLst>
                                          <p:attrName>ppt_x</p:attrName>
                                        </p:attrNameLst>
                                      </p:cBhvr>
                                      <p:tavLst>
                                        <p:tav tm="0">
                                          <p:val>
                                            <p:strVal val="1+#ppt_w/2"/>
                                          </p:val>
                                        </p:tav>
                                        <p:tav tm="100000">
                                          <p:val>
                                            <p:strVal val="#ppt_x"/>
                                          </p:val>
                                        </p:tav>
                                      </p:tavLst>
                                    </p:anim>
                                    <p:anim calcmode="lin" valueType="num">
                                      <p:cBhvr additive="base">
                                        <p:cTn id="8" dur="500" fill="hold"/>
                                        <p:tgtEl>
                                          <p:spTgt spid="1048812"/>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048811">
                                            <p:txEl>
                                              <p:pRg st="0" end="0"/>
                                            </p:txEl>
                                          </p:spTgt>
                                        </p:tgtEl>
                                        <p:attrNameLst>
                                          <p:attrName>style.visibility</p:attrName>
                                        </p:attrNameLst>
                                      </p:cBhvr>
                                      <p:to>
                                        <p:strVal val="visible"/>
                                      </p:to>
                                    </p:set>
                                    <p:animEffect transition="in" filter="wipe(left)">
                                      <p:cBhvr>
                                        <p:cTn id="11" dur="500"/>
                                        <p:tgtEl>
                                          <p:spTgt spid="1048811">
                                            <p:txEl>
                                              <p:pRg st="0" end="0"/>
                                            </p:txEl>
                                          </p:spTgt>
                                        </p:tgtEl>
                                      </p:cBhvr>
                                    </p:animEffect>
                                  </p:childTnLst>
                                </p:cTn>
                              </p:par>
                            </p:childTnLst>
                          </p:cTn>
                        </p:par>
                        <p:par>
                          <p:cTn id="12" fill="hold">
                            <p:stCondLst>
                              <p:cond delay="500"/>
                            </p:stCondLst>
                            <p:childTnLst>
                              <p:par>
                                <p:cTn id="13" presetID="2" presetClass="entr" presetSubtype="1" decel="100000" fill="hold" grpId="0" nodeType="afterEffect">
                                  <p:stCondLst>
                                    <p:cond delay="0"/>
                                  </p:stCondLst>
                                  <p:childTnLst>
                                    <p:set>
                                      <p:cBhvr>
                                        <p:cTn id="14" dur="1" fill="hold">
                                          <p:stCondLst>
                                            <p:cond delay="0"/>
                                          </p:stCondLst>
                                        </p:cTn>
                                        <p:tgtEl>
                                          <p:spTgt spid="1048813"/>
                                        </p:tgtEl>
                                        <p:attrNameLst>
                                          <p:attrName>style.visibility</p:attrName>
                                        </p:attrNameLst>
                                      </p:cBhvr>
                                      <p:to>
                                        <p:strVal val="visible"/>
                                      </p:to>
                                    </p:set>
                                    <p:anim calcmode="lin" valueType="num">
                                      <p:cBhvr additive="base">
                                        <p:cTn id="15" dur="1000" fill="hold"/>
                                        <p:tgtEl>
                                          <p:spTgt spid="1048813"/>
                                        </p:tgtEl>
                                        <p:attrNameLst>
                                          <p:attrName>ppt_x</p:attrName>
                                        </p:attrNameLst>
                                      </p:cBhvr>
                                      <p:tavLst>
                                        <p:tav tm="0">
                                          <p:val>
                                            <p:strVal val="#ppt_x"/>
                                          </p:val>
                                        </p:tav>
                                        <p:tav tm="100000">
                                          <p:val>
                                            <p:strVal val="#ppt_x"/>
                                          </p:val>
                                        </p:tav>
                                      </p:tavLst>
                                    </p:anim>
                                    <p:anim calcmode="lin" valueType="num">
                                      <p:cBhvr additive="base">
                                        <p:cTn id="16" dur="1000" fill="hold"/>
                                        <p:tgtEl>
                                          <p:spTgt spid="1048813"/>
                                        </p:tgtEl>
                                        <p:attrNameLst>
                                          <p:attrName>ppt_y</p:attrName>
                                        </p:attrNameLst>
                                      </p:cBhvr>
                                      <p:tavLst>
                                        <p:tav tm="0">
                                          <p:val>
                                            <p:strVal val="0-#ppt_h/2"/>
                                          </p:val>
                                        </p:tav>
                                        <p:tav tm="100000">
                                          <p:val>
                                            <p:strVal val="#ppt_y"/>
                                          </p:val>
                                        </p:tav>
                                      </p:tavLst>
                                    </p:anim>
                                  </p:childTnLst>
                                </p:cTn>
                              </p:par>
                              <p:par>
                                <p:cTn id="17" presetID="45" presetClass="entr" presetSubtype="0" fill="hold" grpId="1" nodeType="withEffect">
                                  <p:stCondLst>
                                    <p:cond delay="0"/>
                                  </p:stCondLst>
                                  <p:childTnLst>
                                    <p:set>
                                      <p:cBhvr>
                                        <p:cTn id="18" dur="1" fill="hold">
                                          <p:stCondLst>
                                            <p:cond delay="0"/>
                                          </p:stCondLst>
                                        </p:cTn>
                                        <p:tgtEl>
                                          <p:spTgt spid="1048813"/>
                                        </p:tgtEl>
                                        <p:attrNameLst>
                                          <p:attrName>style.visibility</p:attrName>
                                        </p:attrNameLst>
                                      </p:cBhvr>
                                      <p:to>
                                        <p:strVal val="visible"/>
                                      </p:to>
                                    </p:set>
                                    <p:animEffect transition="in" filter="fade">
                                      <p:cBhvr>
                                        <p:cTn id="19" dur="1000"/>
                                        <p:tgtEl>
                                          <p:spTgt spid="1048813"/>
                                        </p:tgtEl>
                                      </p:cBhvr>
                                    </p:animEffect>
                                    <p:anim calcmode="lin" valueType="num">
                                      <p:cBhvr>
                                        <p:cTn id="20" dur="1000" fill="hold"/>
                                        <p:tgtEl>
                                          <p:spTgt spid="1048813"/>
                                        </p:tgtEl>
                                        <p:attrNameLst>
                                          <p:attrName>ppt_w</p:attrName>
                                        </p:attrNameLst>
                                      </p:cBhvr>
                                      <p:tavLst>
                                        <p:tav tm="0" fmla="#ppt_w*sin(2.5*pi*$)">
                                          <p:val>
                                            <p:fltVal val="0"/>
                                          </p:val>
                                        </p:tav>
                                        <p:tav tm="100000">
                                          <p:val>
                                            <p:fltVal val="1"/>
                                          </p:val>
                                        </p:tav>
                                      </p:tavLst>
                                    </p:anim>
                                    <p:anim calcmode="lin" valueType="num">
                                      <p:cBhvr>
                                        <p:cTn id="21" dur="1000" fill="hold"/>
                                        <p:tgtEl>
                                          <p:spTgt spid="1048813"/>
                                        </p:tgtEl>
                                        <p:attrNameLst>
                                          <p:attrName>ppt_h</p:attrName>
                                        </p:attrNameLst>
                                      </p:cBhvr>
                                      <p:tavLst>
                                        <p:tav tm="0">
                                          <p:val>
                                            <p:strVal val="#ppt_h"/>
                                          </p:val>
                                        </p:tav>
                                        <p:tav tm="100000">
                                          <p:val>
                                            <p:strVal val="#ppt_h"/>
                                          </p:val>
                                        </p:tav>
                                      </p:tavLst>
                                    </p:anim>
                                  </p:childTnLst>
                                </p:cTn>
                              </p:par>
                              <p:par>
                                <p:cTn id="22" presetID="2" presetClass="entr" presetSubtype="1" decel="100000" fill="hold" grpId="0" nodeType="withEffect">
                                  <p:stCondLst>
                                    <p:cond delay="0"/>
                                  </p:stCondLst>
                                  <p:childTnLst>
                                    <p:set>
                                      <p:cBhvr>
                                        <p:cTn id="23" dur="1" fill="hold">
                                          <p:stCondLst>
                                            <p:cond delay="0"/>
                                          </p:stCondLst>
                                        </p:cTn>
                                        <p:tgtEl>
                                          <p:spTgt spid="1048805"/>
                                        </p:tgtEl>
                                        <p:attrNameLst>
                                          <p:attrName>style.visibility</p:attrName>
                                        </p:attrNameLst>
                                      </p:cBhvr>
                                      <p:to>
                                        <p:strVal val="visible"/>
                                      </p:to>
                                    </p:set>
                                    <p:anim calcmode="lin" valueType="num">
                                      <p:cBhvr additive="base">
                                        <p:cTn id="24" dur="1000" fill="hold"/>
                                        <p:tgtEl>
                                          <p:spTgt spid="1048805"/>
                                        </p:tgtEl>
                                        <p:attrNameLst>
                                          <p:attrName>ppt_x</p:attrName>
                                        </p:attrNameLst>
                                      </p:cBhvr>
                                      <p:tavLst>
                                        <p:tav tm="0">
                                          <p:val>
                                            <p:strVal val="#ppt_x"/>
                                          </p:val>
                                        </p:tav>
                                        <p:tav tm="100000">
                                          <p:val>
                                            <p:strVal val="#ppt_x"/>
                                          </p:val>
                                        </p:tav>
                                      </p:tavLst>
                                    </p:anim>
                                    <p:anim calcmode="lin" valueType="num">
                                      <p:cBhvr additive="base">
                                        <p:cTn id="25" dur="1000" fill="hold"/>
                                        <p:tgtEl>
                                          <p:spTgt spid="1048805"/>
                                        </p:tgtEl>
                                        <p:attrNameLst>
                                          <p:attrName>ppt_y</p:attrName>
                                        </p:attrNameLst>
                                      </p:cBhvr>
                                      <p:tavLst>
                                        <p:tav tm="0">
                                          <p:val>
                                            <p:strVal val="0-#ppt_h/2"/>
                                          </p:val>
                                        </p:tav>
                                        <p:tav tm="100000">
                                          <p:val>
                                            <p:strVal val="#ppt_y"/>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1048805"/>
                                        </p:tgtEl>
                                        <p:attrNameLst>
                                          <p:attrName>style.visibility</p:attrName>
                                        </p:attrNameLst>
                                      </p:cBhvr>
                                      <p:to>
                                        <p:strVal val="visible"/>
                                      </p:to>
                                    </p:set>
                                    <p:animEffect transition="in" filter="fade">
                                      <p:cBhvr>
                                        <p:cTn id="28" dur="1000"/>
                                        <p:tgtEl>
                                          <p:spTgt spid="1048805"/>
                                        </p:tgtEl>
                                      </p:cBhvr>
                                    </p:animEffect>
                                    <p:anim calcmode="lin" valueType="num">
                                      <p:cBhvr>
                                        <p:cTn id="29" dur="1000" fill="hold"/>
                                        <p:tgtEl>
                                          <p:spTgt spid="1048805"/>
                                        </p:tgtEl>
                                        <p:attrNameLst>
                                          <p:attrName>ppt_w</p:attrName>
                                        </p:attrNameLst>
                                      </p:cBhvr>
                                      <p:tavLst>
                                        <p:tav tm="0" fmla="#ppt_w*sin(2.5*pi*$)">
                                          <p:val>
                                            <p:fltVal val="0"/>
                                          </p:val>
                                        </p:tav>
                                        <p:tav tm="100000">
                                          <p:val>
                                            <p:fltVal val="1"/>
                                          </p:val>
                                        </p:tav>
                                      </p:tavLst>
                                    </p:anim>
                                    <p:anim calcmode="lin" valueType="num">
                                      <p:cBhvr>
                                        <p:cTn id="30" dur="1000" fill="hold"/>
                                        <p:tgtEl>
                                          <p:spTgt spid="1048805"/>
                                        </p:tgtEl>
                                        <p:attrNameLst>
                                          <p:attrName>ppt_h</p:attrName>
                                        </p:attrNameLst>
                                      </p:cBhvr>
                                      <p:tavLst>
                                        <p:tav tm="0">
                                          <p:val>
                                            <p:strVal val="#ppt_h"/>
                                          </p:val>
                                        </p:tav>
                                        <p:tav tm="100000">
                                          <p:val>
                                            <p:strVal val="#ppt_h"/>
                                          </p:val>
                                        </p:tav>
                                      </p:tavLst>
                                    </p:anim>
                                  </p:childTnLst>
                                </p:cTn>
                              </p:par>
                              <p:par>
                                <p:cTn id="31" presetID="2" presetClass="entr" presetSubtype="1" decel="100000" fill="hold" grpId="0" nodeType="withEffect">
                                  <p:stCondLst>
                                    <p:cond delay="250"/>
                                  </p:stCondLst>
                                  <p:childTnLst>
                                    <p:set>
                                      <p:cBhvr>
                                        <p:cTn id="32" dur="1" fill="hold">
                                          <p:stCondLst>
                                            <p:cond delay="0"/>
                                          </p:stCondLst>
                                        </p:cTn>
                                        <p:tgtEl>
                                          <p:spTgt spid="1048814"/>
                                        </p:tgtEl>
                                        <p:attrNameLst>
                                          <p:attrName>style.visibility</p:attrName>
                                        </p:attrNameLst>
                                      </p:cBhvr>
                                      <p:to>
                                        <p:strVal val="visible"/>
                                      </p:to>
                                    </p:set>
                                    <p:anim calcmode="lin" valueType="num">
                                      <p:cBhvr additive="base">
                                        <p:cTn id="33" dur="1000" fill="hold"/>
                                        <p:tgtEl>
                                          <p:spTgt spid="1048814"/>
                                        </p:tgtEl>
                                        <p:attrNameLst>
                                          <p:attrName>ppt_x</p:attrName>
                                        </p:attrNameLst>
                                      </p:cBhvr>
                                      <p:tavLst>
                                        <p:tav tm="0">
                                          <p:val>
                                            <p:strVal val="#ppt_x"/>
                                          </p:val>
                                        </p:tav>
                                        <p:tav tm="100000">
                                          <p:val>
                                            <p:strVal val="#ppt_x"/>
                                          </p:val>
                                        </p:tav>
                                      </p:tavLst>
                                    </p:anim>
                                    <p:anim calcmode="lin" valueType="num">
                                      <p:cBhvr additive="base">
                                        <p:cTn id="34" dur="1000" fill="hold"/>
                                        <p:tgtEl>
                                          <p:spTgt spid="1048814"/>
                                        </p:tgtEl>
                                        <p:attrNameLst>
                                          <p:attrName>ppt_y</p:attrName>
                                        </p:attrNameLst>
                                      </p:cBhvr>
                                      <p:tavLst>
                                        <p:tav tm="0">
                                          <p:val>
                                            <p:strVal val="0-#ppt_h/2"/>
                                          </p:val>
                                        </p:tav>
                                        <p:tav tm="100000">
                                          <p:val>
                                            <p:strVal val="#ppt_y"/>
                                          </p:val>
                                        </p:tav>
                                      </p:tavLst>
                                    </p:anim>
                                  </p:childTnLst>
                                </p:cTn>
                              </p:par>
                              <p:par>
                                <p:cTn id="35" presetID="45" presetClass="entr" presetSubtype="0" fill="hold" grpId="1" nodeType="withEffect">
                                  <p:stCondLst>
                                    <p:cond delay="250"/>
                                  </p:stCondLst>
                                  <p:childTnLst>
                                    <p:set>
                                      <p:cBhvr>
                                        <p:cTn id="36" dur="1" fill="hold">
                                          <p:stCondLst>
                                            <p:cond delay="0"/>
                                          </p:stCondLst>
                                        </p:cTn>
                                        <p:tgtEl>
                                          <p:spTgt spid="1048814"/>
                                        </p:tgtEl>
                                        <p:attrNameLst>
                                          <p:attrName>style.visibility</p:attrName>
                                        </p:attrNameLst>
                                      </p:cBhvr>
                                      <p:to>
                                        <p:strVal val="visible"/>
                                      </p:to>
                                    </p:set>
                                    <p:animEffect transition="in" filter="fade">
                                      <p:cBhvr>
                                        <p:cTn id="37" dur="1000"/>
                                        <p:tgtEl>
                                          <p:spTgt spid="1048814"/>
                                        </p:tgtEl>
                                      </p:cBhvr>
                                    </p:animEffect>
                                    <p:anim calcmode="lin" valueType="num">
                                      <p:cBhvr>
                                        <p:cTn id="38" dur="1000" fill="hold"/>
                                        <p:tgtEl>
                                          <p:spTgt spid="1048814"/>
                                        </p:tgtEl>
                                        <p:attrNameLst>
                                          <p:attrName>ppt_w</p:attrName>
                                        </p:attrNameLst>
                                      </p:cBhvr>
                                      <p:tavLst>
                                        <p:tav tm="0" fmla="#ppt_w*sin(2.5*pi*$)">
                                          <p:val>
                                            <p:fltVal val="0"/>
                                          </p:val>
                                        </p:tav>
                                        <p:tav tm="100000">
                                          <p:val>
                                            <p:fltVal val="1"/>
                                          </p:val>
                                        </p:tav>
                                      </p:tavLst>
                                    </p:anim>
                                    <p:anim calcmode="lin" valueType="num">
                                      <p:cBhvr>
                                        <p:cTn id="39" dur="1000" fill="hold"/>
                                        <p:tgtEl>
                                          <p:spTgt spid="1048814"/>
                                        </p:tgtEl>
                                        <p:attrNameLst>
                                          <p:attrName>ppt_h</p:attrName>
                                        </p:attrNameLst>
                                      </p:cBhvr>
                                      <p:tavLst>
                                        <p:tav tm="0">
                                          <p:val>
                                            <p:strVal val="#ppt_h"/>
                                          </p:val>
                                        </p:tav>
                                        <p:tav tm="100000">
                                          <p:val>
                                            <p:strVal val="#ppt_h"/>
                                          </p:val>
                                        </p:tav>
                                      </p:tavLst>
                                    </p:anim>
                                  </p:childTnLst>
                                </p:cTn>
                              </p:par>
                              <p:par>
                                <p:cTn id="40" presetID="2" presetClass="entr" presetSubtype="1" decel="100000" fill="hold" grpId="0" nodeType="withEffect">
                                  <p:stCondLst>
                                    <p:cond delay="250"/>
                                  </p:stCondLst>
                                  <p:childTnLst>
                                    <p:set>
                                      <p:cBhvr>
                                        <p:cTn id="41" dur="1" fill="hold">
                                          <p:stCondLst>
                                            <p:cond delay="0"/>
                                          </p:stCondLst>
                                        </p:cTn>
                                        <p:tgtEl>
                                          <p:spTgt spid="1048803"/>
                                        </p:tgtEl>
                                        <p:attrNameLst>
                                          <p:attrName>style.visibility</p:attrName>
                                        </p:attrNameLst>
                                      </p:cBhvr>
                                      <p:to>
                                        <p:strVal val="visible"/>
                                      </p:to>
                                    </p:set>
                                    <p:anim calcmode="lin" valueType="num">
                                      <p:cBhvr additive="base">
                                        <p:cTn id="42" dur="1000" fill="hold"/>
                                        <p:tgtEl>
                                          <p:spTgt spid="1048803"/>
                                        </p:tgtEl>
                                        <p:attrNameLst>
                                          <p:attrName>ppt_x</p:attrName>
                                        </p:attrNameLst>
                                      </p:cBhvr>
                                      <p:tavLst>
                                        <p:tav tm="0">
                                          <p:val>
                                            <p:strVal val="#ppt_x"/>
                                          </p:val>
                                        </p:tav>
                                        <p:tav tm="100000">
                                          <p:val>
                                            <p:strVal val="#ppt_x"/>
                                          </p:val>
                                        </p:tav>
                                      </p:tavLst>
                                    </p:anim>
                                    <p:anim calcmode="lin" valueType="num">
                                      <p:cBhvr additive="base">
                                        <p:cTn id="43" dur="1000" fill="hold"/>
                                        <p:tgtEl>
                                          <p:spTgt spid="1048803"/>
                                        </p:tgtEl>
                                        <p:attrNameLst>
                                          <p:attrName>ppt_y</p:attrName>
                                        </p:attrNameLst>
                                      </p:cBhvr>
                                      <p:tavLst>
                                        <p:tav tm="0">
                                          <p:val>
                                            <p:strVal val="0-#ppt_h/2"/>
                                          </p:val>
                                        </p:tav>
                                        <p:tav tm="100000">
                                          <p:val>
                                            <p:strVal val="#ppt_y"/>
                                          </p:val>
                                        </p:tav>
                                      </p:tavLst>
                                    </p:anim>
                                  </p:childTnLst>
                                </p:cTn>
                              </p:par>
                              <p:par>
                                <p:cTn id="44" presetID="45" presetClass="entr" presetSubtype="0" fill="hold" grpId="1" nodeType="withEffect">
                                  <p:stCondLst>
                                    <p:cond delay="250"/>
                                  </p:stCondLst>
                                  <p:childTnLst>
                                    <p:set>
                                      <p:cBhvr>
                                        <p:cTn id="45" dur="1" fill="hold">
                                          <p:stCondLst>
                                            <p:cond delay="0"/>
                                          </p:stCondLst>
                                        </p:cTn>
                                        <p:tgtEl>
                                          <p:spTgt spid="1048803"/>
                                        </p:tgtEl>
                                        <p:attrNameLst>
                                          <p:attrName>style.visibility</p:attrName>
                                        </p:attrNameLst>
                                      </p:cBhvr>
                                      <p:to>
                                        <p:strVal val="visible"/>
                                      </p:to>
                                    </p:set>
                                    <p:animEffect transition="in" filter="fade">
                                      <p:cBhvr>
                                        <p:cTn id="46" dur="1000"/>
                                        <p:tgtEl>
                                          <p:spTgt spid="1048803"/>
                                        </p:tgtEl>
                                      </p:cBhvr>
                                    </p:animEffect>
                                    <p:anim calcmode="lin" valueType="num">
                                      <p:cBhvr>
                                        <p:cTn id="47" dur="1000" fill="hold"/>
                                        <p:tgtEl>
                                          <p:spTgt spid="1048803"/>
                                        </p:tgtEl>
                                        <p:attrNameLst>
                                          <p:attrName>ppt_w</p:attrName>
                                        </p:attrNameLst>
                                      </p:cBhvr>
                                      <p:tavLst>
                                        <p:tav tm="0" fmla="#ppt_w*sin(2.5*pi*$)">
                                          <p:val>
                                            <p:fltVal val="0"/>
                                          </p:val>
                                        </p:tav>
                                        <p:tav tm="100000">
                                          <p:val>
                                            <p:fltVal val="1"/>
                                          </p:val>
                                        </p:tav>
                                      </p:tavLst>
                                    </p:anim>
                                    <p:anim calcmode="lin" valueType="num">
                                      <p:cBhvr>
                                        <p:cTn id="48" dur="1000" fill="hold"/>
                                        <p:tgtEl>
                                          <p:spTgt spid="1048803"/>
                                        </p:tgtEl>
                                        <p:attrNameLst>
                                          <p:attrName>ppt_h</p:attrName>
                                        </p:attrNameLst>
                                      </p:cBhvr>
                                      <p:tavLst>
                                        <p:tav tm="0">
                                          <p:val>
                                            <p:strVal val="#ppt_h"/>
                                          </p:val>
                                        </p:tav>
                                        <p:tav tm="100000">
                                          <p:val>
                                            <p:strVal val="#ppt_h"/>
                                          </p:val>
                                        </p:tav>
                                      </p:tavLst>
                                    </p:anim>
                                  </p:childTnLst>
                                </p:cTn>
                              </p:par>
                              <p:par>
                                <p:cTn id="49" presetID="2" presetClass="entr" presetSubtype="1" decel="100000" fill="hold" grpId="0" nodeType="withEffect">
                                  <p:stCondLst>
                                    <p:cond delay="500"/>
                                  </p:stCondLst>
                                  <p:childTnLst>
                                    <p:set>
                                      <p:cBhvr>
                                        <p:cTn id="50" dur="1" fill="hold">
                                          <p:stCondLst>
                                            <p:cond delay="0"/>
                                          </p:stCondLst>
                                        </p:cTn>
                                        <p:tgtEl>
                                          <p:spTgt spid="1048815"/>
                                        </p:tgtEl>
                                        <p:attrNameLst>
                                          <p:attrName>style.visibility</p:attrName>
                                        </p:attrNameLst>
                                      </p:cBhvr>
                                      <p:to>
                                        <p:strVal val="visible"/>
                                      </p:to>
                                    </p:set>
                                    <p:anim calcmode="lin" valueType="num">
                                      <p:cBhvr additive="base">
                                        <p:cTn id="51" dur="1000" fill="hold"/>
                                        <p:tgtEl>
                                          <p:spTgt spid="1048815"/>
                                        </p:tgtEl>
                                        <p:attrNameLst>
                                          <p:attrName>ppt_x</p:attrName>
                                        </p:attrNameLst>
                                      </p:cBhvr>
                                      <p:tavLst>
                                        <p:tav tm="0">
                                          <p:val>
                                            <p:strVal val="#ppt_x"/>
                                          </p:val>
                                        </p:tav>
                                        <p:tav tm="100000">
                                          <p:val>
                                            <p:strVal val="#ppt_x"/>
                                          </p:val>
                                        </p:tav>
                                      </p:tavLst>
                                    </p:anim>
                                    <p:anim calcmode="lin" valueType="num">
                                      <p:cBhvr additive="base">
                                        <p:cTn id="52" dur="1000" fill="hold"/>
                                        <p:tgtEl>
                                          <p:spTgt spid="1048815"/>
                                        </p:tgtEl>
                                        <p:attrNameLst>
                                          <p:attrName>ppt_y</p:attrName>
                                        </p:attrNameLst>
                                      </p:cBhvr>
                                      <p:tavLst>
                                        <p:tav tm="0">
                                          <p:val>
                                            <p:strVal val="0-#ppt_h/2"/>
                                          </p:val>
                                        </p:tav>
                                        <p:tav tm="100000">
                                          <p:val>
                                            <p:strVal val="#ppt_y"/>
                                          </p:val>
                                        </p:tav>
                                      </p:tavLst>
                                    </p:anim>
                                  </p:childTnLst>
                                </p:cTn>
                              </p:par>
                              <p:par>
                                <p:cTn id="53" presetID="45" presetClass="entr" presetSubtype="0" fill="hold" grpId="1" nodeType="withEffect">
                                  <p:stCondLst>
                                    <p:cond delay="500"/>
                                  </p:stCondLst>
                                  <p:childTnLst>
                                    <p:set>
                                      <p:cBhvr>
                                        <p:cTn id="54" dur="1" fill="hold">
                                          <p:stCondLst>
                                            <p:cond delay="0"/>
                                          </p:stCondLst>
                                        </p:cTn>
                                        <p:tgtEl>
                                          <p:spTgt spid="1048815"/>
                                        </p:tgtEl>
                                        <p:attrNameLst>
                                          <p:attrName>style.visibility</p:attrName>
                                        </p:attrNameLst>
                                      </p:cBhvr>
                                      <p:to>
                                        <p:strVal val="visible"/>
                                      </p:to>
                                    </p:set>
                                    <p:animEffect transition="in" filter="fade">
                                      <p:cBhvr>
                                        <p:cTn id="55" dur="1000"/>
                                        <p:tgtEl>
                                          <p:spTgt spid="1048815"/>
                                        </p:tgtEl>
                                      </p:cBhvr>
                                    </p:animEffect>
                                    <p:anim calcmode="lin" valueType="num">
                                      <p:cBhvr>
                                        <p:cTn id="56" dur="1000" fill="hold"/>
                                        <p:tgtEl>
                                          <p:spTgt spid="1048815"/>
                                        </p:tgtEl>
                                        <p:attrNameLst>
                                          <p:attrName>ppt_w</p:attrName>
                                        </p:attrNameLst>
                                      </p:cBhvr>
                                      <p:tavLst>
                                        <p:tav tm="0" fmla="#ppt_w*sin(2.5*pi*$)">
                                          <p:val>
                                            <p:fltVal val="0"/>
                                          </p:val>
                                        </p:tav>
                                        <p:tav tm="100000">
                                          <p:val>
                                            <p:fltVal val="1"/>
                                          </p:val>
                                        </p:tav>
                                      </p:tavLst>
                                    </p:anim>
                                    <p:anim calcmode="lin" valueType="num">
                                      <p:cBhvr>
                                        <p:cTn id="57" dur="1000" fill="hold"/>
                                        <p:tgtEl>
                                          <p:spTgt spid="1048815"/>
                                        </p:tgtEl>
                                        <p:attrNameLst>
                                          <p:attrName>ppt_h</p:attrName>
                                        </p:attrNameLst>
                                      </p:cBhvr>
                                      <p:tavLst>
                                        <p:tav tm="0">
                                          <p:val>
                                            <p:strVal val="#ppt_h"/>
                                          </p:val>
                                        </p:tav>
                                        <p:tav tm="100000">
                                          <p:val>
                                            <p:strVal val="#ppt_h"/>
                                          </p:val>
                                        </p:tav>
                                      </p:tavLst>
                                    </p:anim>
                                  </p:childTnLst>
                                </p:cTn>
                              </p:par>
                              <p:par>
                                <p:cTn id="58" presetID="2" presetClass="entr" presetSubtype="1" decel="100000" fill="hold" grpId="0" nodeType="withEffect">
                                  <p:stCondLst>
                                    <p:cond delay="500"/>
                                  </p:stCondLst>
                                  <p:childTnLst>
                                    <p:set>
                                      <p:cBhvr>
                                        <p:cTn id="59" dur="1" fill="hold">
                                          <p:stCondLst>
                                            <p:cond delay="0"/>
                                          </p:stCondLst>
                                        </p:cTn>
                                        <p:tgtEl>
                                          <p:spTgt spid="1048804"/>
                                        </p:tgtEl>
                                        <p:attrNameLst>
                                          <p:attrName>style.visibility</p:attrName>
                                        </p:attrNameLst>
                                      </p:cBhvr>
                                      <p:to>
                                        <p:strVal val="visible"/>
                                      </p:to>
                                    </p:set>
                                    <p:anim calcmode="lin" valueType="num">
                                      <p:cBhvr additive="base">
                                        <p:cTn id="60" dur="1000" fill="hold"/>
                                        <p:tgtEl>
                                          <p:spTgt spid="1048804"/>
                                        </p:tgtEl>
                                        <p:attrNameLst>
                                          <p:attrName>ppt_x</p:attrName>
                                        </p:attrNameLst>
                                      </p:cBhvr>
                                      <p:tavLst>
                                        <p:tav tm="0">
                                          <p:val>
                                            <p:strVal val="#ppt_x"/>
                                          </p:val>
                                        </p:tav>
                                        <p:tav tm="100000">
                                          <p:val>
                                            <p:strVal val="#ppt_x"/>
                                          </p:val>
                                        </p:tav>
                                      </p:tavLst>
                                    </p:anim>
                                    <p:anim calcmode="lin" valueType="num">
                                      <p:cBhvr additive="base">
                                        <p:cTn id="61" dur="1000" fill="hold"/>
                                        <p:tgtEl>
                                          <p:spTgt spid="1048804"/>
                                        </p:tgtEl>
                                        <p:attrNameLst>
                                          <p:attrName>ppt_y</p:attrName>
                                        </p:attrNameLst>
                                      </p:cBhvr>
                                      <p:tavLst>
                                        <p:tav tm="0">
                                          <p:val>
                                            <p:strVal val="0-#ppt_h/2"/>
                                          </p:val>
                                        </p:tav>
                                        <p:tav tm="100000">
                                          <p:val>
                                            <p:strVal val="#ppt_y"/>
                                          </p:val>
                                        </p:tav>
                                      </p:tavLst>
                                    </p:anim>
                                  </p:childTnLst>
                                </p:cTn>
                              </p:par>
                              <p:par>
                                <p:cTn id="62" presetID="45" presetClass="entr" presetSubtype="0" fill="hold" grpId="1" nodeType="withEffect">
                                  <p:stCondLst>
                                    <p:cond delay="500"/>
                                  </p:stCondLst>
                                  <p:childTnLst>
                                    <p:set>
                                      <p:cBhvr>
                                        <p:cTn id="63" dur="1" fill="hold">
                                          <p:stCondLst>
                                            <p:cond delay="0"/>
                                          </p:stCondLst>
                                        </p:cTn>
                                        <p:tgtEl>
                                          <p:spTgt spid="1048804"/>
                                        </p:tgtEl>
                                        <p:attrNameLst>
                                          <p:attrName>style.visibility</p:attrName>
                                        </p:attrNameLst>
                                      </p:cBhvr>
                                      <p:to>
                                        <p:strVal val="visible"/>
                                      </p:to>
                                    </p:set>
                                    <p:animEffect transition="in" filter="fade">
                                      <p:cBhvr>
                                        <p:cTn id="64" dur="1000"/>
                                        <p:tgtEl>
                                          <p:spTgt spid="1048804"/>
                                        </p:tgtEl>
                                      </p:cBhvr>
                                    </p:animEffect>
                                    <p:anim calcmode="lin" valueType="num">
                                      <p:cBhvr>
                                        <p:cTn id="65" dur="1000" fill="hold"/>
                                        <p:tgtEl>
                                          <p:spTgt spid="1048804"/>
                                        </p:tgtEl>
                                        <p:attrNameLst>
                                          <p:attrName>ppt_w</p:attrName>
                                        </p:attrNameLst>
                                      </p:cBhvr>
                                      <p:tavLst>
                                        <p:tav tm="0" fmla="#ppt_w*sin(2.5*pi*$)">
                                          <p:val>
                                            <p:fltVal val="0"/>
                                          </p:val>
                                        </p:tav>
                                        <p:tav tm="100000">
                                          <p:val>
                                            <p:fltVal val="1"/>
                                          </p:val>
                                        </p:tav>
                                      </p:tavLst>
                                    </p:anim>
                                    <p:anim calcmode="lin" valueType="num">
                                      <p:cBhvr>
                                        <p:cTn id="66" dur="1000" fill="hold"/>
                                        <p:tgtEl>
                                          <p:spTgt spid="1048804"/>
                                        </p:tgtEl>
                                        <p:attrNameLst>
                                          <p:attrName>ppt_h</p:attrName>
                                        </p:attrNameLst>
                                      </p:cBhvr>
                                      <p:tavLst>
                                        <p:tav tm="0">
                                          <p:val>
                                            <p:strVal val="#ppt_h"/>
                                          </p:val>
                                        </p:tav>
                                        <p:tav tm="100000">
                                          <p:val>
                                            <p:strVal val="#ppt_h"/>
                                          </p:val>
                                        </p:tav>
                                      </p:tavLst>
                                    </p:anim>
                                  </p:childTnLst>
                                </p:cTn>
                              </p:par>
                              <p:par>
                                <p:cTn id="67" presetID="53" presetClass="entr" presetSubtype="16" fill="hold" grpId="0" nodeType="withEffect">
                                  <p:stCondLst>
                                    <p:cond delay="0"/>
                                  </p:stCondLst>
                                  <p:childTnLst>
                                    <p:set>
                                      <p:cBhvr>
                                        <p:cTn id="68" dur="1" fill="hold">
                                          <p:stCondLst>
                                            <p:cond delay="0"/>
                                          </p:stCondLst>
                                        </p:cTn>
                                        <p:tgtEl>
                                          <p:spTgt spid="1048816"/>
                                        </p:tgtEl>
                                        <p:attrNameLst>
                                          <p:attrName>style.visibility</p:attrName>
                                        </p:attrNameLst>
                                      </p:cBhvr>
                                      <p:to>
                                        <p:strVal val="visible"/>
                                      </p:to>
                                    </p:set>
                                    <p:anim calcmode="lin" valueType="num">
                                      <p:cBhvr>
                                        <p:cTn id="69" dur="400" fill="hold"/>
                                        <p:tgtEl>
                                          <p:spTgt spid="1048816"/>
                                        </p:tgtEl>
                                        <p:attrNameLst>
                                          <p:attrName>ppt_w</p:attrName>
                                        </p:attrNameLst>
                                      </p:cBhvr>
                                      <p:tavLst>
                                        <p:tav tm="0">
                                          <p:val>
                                            <p:fltVal val="0"/>
                                          </p:val>
                                        </p:tav>
                                        <p:tav tm="100000">
                                          <p:val>
                                            <p:strVal val="#ppt_w"/>
                                          </p:val>
                                        </p:tav>
                                      </p:tavLst>
                                    </p:anim>
                                    <p:anim calcmode="lin" valueType="num">
                                      <p:cBhvr>
                                        <p:cTn id="70" dur="400" fill="hold"/>
                                        <p:tgtEl>
                                          <p:spTgt spid="1048816"/>
                                        </p:tgtEl>
                                        <p:attrNameLst>
                                          <p:attrName>ppt_h</p:attrName>
                                        </p:attrNameLst>
                                      </p:cBhvr>
                                      <p:tavLst>
                                        <p:tav tm="0">
                                          <p:val>
                                            <p:fltVal val="0"/>
                                          </p:val>
                                        </p:tav>
                                        <p:tav tm="100000">
                                          <p:val>
                                            <p:strVal val="#ppt_h"/>
                                          </p:val>
                                        </p:tav>
                                      </p:tavLst>
                                    </p:anim>
                                    <p:animEffect transition="in" filter="fade">
                                      <p:cBhvr>
                                        <p:cTn id="71" dur="400"/>
                                        <p:tgtEl>
                                          <p:spTgt spid="1048816"/>
                                        </p:tgtEl>
                                      </p:cBhvr>
                                    </p:animEffect>
                                  </p:childTnLst>
                                </p:cTn>
                              </p:par>
                              <p:par>
                                <p:cTn id="72" presetID="2" presetClass="entr" presetSubtype="12" decel="100000" fill="hold" grpId="1" nodeType="withEffect">
                                  <p:stCondLst>
                                    <p:cond delay="0"/>
                                  </p:stCondLst>
                                  <p:childTnLst>
                                    <p:set>
                                      <p:cBhvr>
                                        <p:cTn id="73" dur="1" fill="hold">
                                          <p:stCondLst>
                                            <p:cond delay="0"/>
                                          </p:stCondLst>
                                        </p:cTn>
                                        <p:tgtEl>
                                          <p:spTgt spid="1048816"/>
                                        </p:tgtEl>
                                        <p:attrNameLst>
                                          <p:attrName>style.visibility</p:attrName>
                                        </p:attrNameLst>
                                      </p:cBhvr>
                                      <p:to>
                                        <p:strVal val="visible"/>
                                      </p:to>
                                    </p:set>
                                    <p:anim calcmode="lin" valueType="num">
                                      <p:cBhvr additive="base">
                                        <p:cTn id="74" dur="500" fill="hold"/>
                                        <p:tgtEl>
                                          <p:spTgt spid="1048816"/>
                                        </p:tgtEl>
                                        <p:attrNameLst>
                                          <p:attrName>ppt_x</p:attrName>
                                        </p:attrNameLst>
                                      </p:cBhvr>
                                      <p:tavLst>
                                        <p:tav tm="0">
                                          <p:val>
                                            <p:strVal val="0-#ppt_w/2"/>
                                          </p:val>
                                        </p:tav>
                                        <p:tav tm="100000">
                                          <p:val>
                                            <p:strVal val="#ppt_x"/>
                                          </p:val>
                                        </p:tav>
                                      </p:tavLst>
                                    </p:anim>
                                    <p:anim calcmode="lin" valueType="num">
                                      <p:cBhvr additive="base">
                                        <p:cTn id="75" dur="500" fill="hold"/>
                                        <p:tgtEl>
                                          <p:spTgt spid="1048816"/>
                                        </p:tgtEl>
                                        <p:attrNameLst>
                                          <p:attrName>ppt_y</p:attrName>
                                        </p:attrNameLst>
                                      </p:cBhvr>
                                      <p:tavLst>
                                        <p:tav tm="0">
                                          <p:val>
                                            <p:strVal val="1+#ppt_h/2"/>
                                          </p:val>
                                        </p:tav>
                                        <p:tav tm="100000">
                                          <p:val>
                                            <p:strVal val="#ppt_y"/>
                                          </p:val>
                                        </p:tav>
                                      </p:tavLst>
                                    </p:anim>
                                  </p:childTnLst>
                                </p:cTn>
                              </p:par>
                              <p:par>
                                <p:cTn id="76" presetID="53" presetClass="entr" presetSubtype="16" fill="hold" grpId="0" nodeType="withEffect">
                                  <p:stCondLst>
                                    <p:cond delay="100"/>
                                  </p:stCondLst>
                                  <p:childTnLst>
                                    <p:set>
                                      <p:cBhvr>
                                        <p:cTn id="77" dur="1" fill="hold">
                                          <p:stCondLst>
                                            <p:cond delay="0"/>
                                          </p:stCondLst>
                                        </p:cTn>
                                        <p:tgtEl>
                                          <p:spTgt spid="1048807"/>
                                        </p:tgtEl>
                                        <p:attrNameLst>
                                          <p:attrName>style.visibility</p:attrName>
                                        </p:attrNameLst>
                                      </p:cBhvr>
                                      <p:to>
                                        <p:strVal val="visible"/>
                                      </p:to>
                                    </p:set>
                                    <p:anim calcmode="lin" valueType="num">
                                      <p:cBhvr>
                                        <p:cTn id="78" dur="400" fill="hold"/>
                                        <p:tgtEl>
                                          <p:spTgt spid="1048807"/>
                                        </p:tgtEl>
                                        <p:attrNameLst>
                                          <p:attrName>ppt_w</p:attrName>
                                        </p:attrNameLst>
                                      </p:cBhvr>
                                      <p:tavLst>
                                        <p:tav tm="0">
                                          <p:val>
                                            <p:fltVal val="0"/>
                                          </p:val>
                                        </p:tav>
                                        <p:tav tm="100000">
                                          <p:val>
                                            <p:strVal val="#ppt_w"/>
                                          </p:val>
                                        </p:tav>
                                      </p:tavLst>
                                    </p:anim>
                                    <p:anim calcmode="lin" valueType="num">
                                      <p:cBhvr>
                                        <p:cTn id="79" dur="400" fill="hold"/>
                                        <p:tgtEl>
                                          <p:spTgt spid="1048807"/>
                                        </p:tgtEl>
                                        <p:attrNameLst>
                                          <p:attrName>ppt_h</p:attrName>
                                        </p:attrNameLst>
                                      </p:cBhvr>
                                      <p:tavLst>
                                        <p:tav tm="0">
                                          <p:val>
                                            <p:fltVal val="0"/>
                                          </p:val>
                                        </p:tav>
                                        <p:tav tm="100000">
                                          <p:val>
                                            <p:strVal val="#ppt_h"/>
                                          </p:val>
                                        </p:tav>
                                      </p:tavLst>
                                    </p:anim>
                                    <p:animEffect transition="in" filter="fade">
                                      <p:cBhvr>
                                        <p:cTn id="80" dur="400"/>
                                        <p:tgtEl>
                                          <p:spTgt spid="1048807"/>
                                        </p:tgtEl>
                                      </p:cBhvr>
                                    </p:animEffect>
                                  </p:childTnLst>
                                </p:cTn>
                              </p:par>
                              <p:par>
                                <p:cTn id="81" presetID="2" presetClass="entr" presetSubtype="12" decel="100000" fill="hold" grpId="1" nodeType="withEffect">
                                  <p:stCondLst>
                                    <p:cond delay="100"/>
                                  </p:stCondLst>
                                  <p:childTnLst>
                                    <p:set>
                                      <p:cBhvr>
                                        <p:cTn id="82" dur="1" fill="hold">
                                          <p:stCondLst>
                                            <p:cond delay="0"/>
                                          </p:stCondLst>
                                        </p:cTn>
                                        <p:tgtEl>
                                          <p:spTgt spid="1048807"/>
                                        </p:tgtEl>
                                        <p:attrNameLst>
                                          <p:attrName>style.visibility</p:attrName>
                                        </p:attrNameLst>
                                      </p:cBhvr>
                                      <p:to>
                                        <p:strVal val="visible"/>
                                      </p:to>
                                    </p:set>
                                    <p:anim calcmode="lin" valueType="num">
                                      <p:cBhvr additive="base">
                                        <p:cTn id="83" dur="500" fill="hold"/>
                                        <p:tgtEl>
                                          <p:spTgt spid="1048807"/>
                                        </p:tgtEl>
                                        <p:attrNameLst>
                                          <p:attrName>ppt_x</p:attrName>
                                        </p:attrNameLst>
                                      </p:cBhvr>
                                      <p:tavLst>
                                        <p:tav tm="0">
                                          <p:val>
                                            <p:strVal val="0-#ppt_w/2"/>
                                          </p:val>
                                        </p:tav>
                                        <p:tav tm="100000">
                                          <p:val>
                                            <p:strVal val="#ppt_x"/>
                                          </p:val>
                                        </p:tav>
                                      </p:tavLst>
                                    </p:anim>
                                    <p:anim calcmode="lin" valueType="num">
                                      <p:cBhvr additive="base">
                                        <p:cTn id="84" dur="500" fill="hold"/>
                                        <p:tgtEl>
                                          <p:spTgt spid="1048807"/>
                                        </p:tgtEl>
                                        <p:attrNameLst>
                                          <p:attrName>ppt_y</p:attrName>
                                        </p:attrNameLst>
                                      </p:cBhvr>
                                      <p:tavLst>
                                        <p:tav tm="0">
                                          <p:val>
                                            <p:strVal val="1+#ppt_h/2"/>
                                          </p:val>
                                        </p:tav>
                                        <p:tav tm="100000">
                                          <p:val>
                                            <p:strVal val="#ppt_y"/>
                                          </p:val>
                                        </p:tav>
                                      </p:tavLst>
                                    </p:anim>
                                  </p:childTnLst>
                                </p:cTn>
                              </p:par>
                              <p:par>
                                <p:cTn id="85" presetID="53" presetClass="entr" presetSubtype="16" fill="hold" grpId="0" nodeType="withEffect">
                                  <p:stCondLst>
                                    <p:cond delay="200"/>
                                  </p:stCondLst>
                                  <p:childTnLst>
                                    <p:set>
                                      <p:cBhvr>
                                        <p:cTn id="86" dur="1" fill="hold">
                                          <p:stCondLst>
                                            <p:cond delay="0"/>
                                          </p:stCondLst>
                                        </p:cTn>
                                        <p:tgtEl>
                                          <p:spTgt spid="1048817"/>
                                        </p:tgtEl>
                                        <p:attrNameLst>
                                          <p:attrName>style.visibility</p:attrName>
                                        </p:attrNameLst>
                                      </p:cBhvr>
                                      <p:to>
                                        <p:strVal val="visible"/>
                                      </p:to>
                                    </p:set>
                                    <p:anim calcmode="lin" valueType="num">
                                      <p:cBhvr>
                                        <p:cTn id="87" dur="400" fill="hold"/>
                                        <p:tgtEl>
                                          <p:spTgt spid="1048817"/>
                                        </p:tgtEl>
                                        <p:attrNameLst>
                                          <p:attrName>ppt_w</p:attrName>
                                        </p:attrNameLst>
                                      </p:cBhvr>
                                      <p:tavLst>
                                        <p:tav tm="0">
                                          <p:val>
                                            <p:fltVal val="0"/>
                                          </p:val>
                                        </p:tav>
                                        <p:tav tm="100000">
                                          <p:val>
                                            <p:strVal val="#ppt_w"/>
                                          </p:val>
                                        </p:tav>
                                      </p:tavLst>
                                    </p:anim>
                                    <p:anim calcmode="lin" valueType="num">
                                      <p:cBhvr>
                                        <p:cTn id="88" dur="400" fill="hold"/>
                                        <p:tgtEl>
                                          <p:spTgt spid="1048817"/>
                                        </p:tgtEl>
                                        <p:attrNameLst>
                                          <p:attrName>ppt_h</p:attrName>
                                        </p:attrNameLst>
                                      </p:cBhvr>
                                      <p:tavLst>
                                        <p:tav tm="0">
                                          <p:val>
                                            <p:fltVal val="0"/>
                                          </p:val>
                                        </p:tav>
                                        <p:tav tm="100000">
                                          <p:val>
                                            <p:strVal val="#ppt_h"/>
                                          </p:val>
                                        </p:tav>
                                      </p:tavLst>
                                    </p:anim>
                                    <p:animEffect transition="in" filter="fade">
                                      <p:cBhvr>
                                        <p:cTn id="89" dur="400"/>
                                        <p:tgtEl>
                                          <p:spTgt spid="1048817"/>
                                        </p:tgtEl>
                                      </p:cBhvr>
                                    </p:animEffect>
                                  </p:childTnLst>
                                </p:cTn>
                              </p:par>
                              <p:par>
                                <p:cTn id="90" presetID="2" presetClass="entr" presetSubtype="12" decel="100000" fill="hold" grpId="1" nodeType="withEffect">
                                  <p:stCondLst>
                                    <p:cond delay="200"/>
                                  </p:stCondLst>
                                  <p:childTnLst>
                                    <p:set>
                                      <p:cBhvr>
                                        <p:cTn id="91" dur="1" fill="hold">
                                          <p:stCondLst>
                                            <p:cond delay="0"/>
                                          </p:stCondLst>
                                        </p:cTn>
                                        <p:tgtEl>
                                          <p:spTgt spid="1048817"/>
                                        </p:tgtEl>
                                        <p:attrNameLst>
                                          <p:attrName>style.visibility</p:attrName>
                                        </p:attrNameLst>
                                      </p:cBhvr>
                                      <p:to>
                                        <p:strVal val="visible"/>
                                      </p:to>
                                    </p:set>
                                    <p:anim calcmode="lin" valueType="num">
                                      <p:cBhvr additive="base">
                                        <p:cTn id="92" dur="500" fill="hold"/>
                                        <p:tgtEl>
                                          <p:spTgt spid="1048817"/>
                                        </p:tgtEl>
                                        <p:attrNameLst>
                                          <p:attrName>ppt_x</p:attrName>
                                        </p:attrNameLst>
                                      </p:cBhvr>
                                      <p:tavLst>
                                        <p:tav tm="0">
                                          <p:val>
                                            <p:strVal val="0-#ppt_w/2"/>
                                          </p:val>
                                        </p:tav>
                                        <p:tav tm="100000">
                                          <p:val>
                                            <p:strVal val="#ppt_x"/>
                                          </p:val>
                                        </p:tav>
                                      </p:tavLst>
                                    </p:anim>
                                    <p:anim calcmode="lin" valueType="num">
                                      <p:cBhvr additive="base">
                                        <p:cTn id="93" dur="500" fill="hold"/>
                                        <p:tgtEl>
                                          <p:spTgt spid="1048817"/>
                                        </p:tgtEl>
                                        <p:attrNameLst>
                                          <p:attrName>ppt_y</p:attrName>
                                        </p:attrNameLst>
                                      </p:cBhvr>
                                      <p:tavLst>
                                        <p:tav tm="0">
                                          <p:val>
                                            <p:strVal val="1+#ppt_h/2"/>
                                          </p:val>
                                        </p:tav>
                                        <p:tav tm="100000">
                                          <p:val>
                                            <p:strVal val="#ppt_y"/>
                                          </p:val>
                                        </p:tav>
                                      </p:tavLst>
                                    </p:anim>
                                  </p:childTnLst>
                                </p:cTn>
                              </p:par>
                              <p:par>
                                <p:cTn id="94" presetID="53" presetClass="entr" presetSubtype="16" fill="hold" grpId="0" nodeType="withEffect">
                                  <p:stCondLst>
                                    <p:cond delay="300"/>
                                  </p:stCondLst>
                                  <p:childTnLst>
                                    <p:set>
                                      <p:cBhvr>
                                        <p:cTn id="95" dur="1" fill="hold">
                                          <p:stCondLst>
                                            <p:cond delay="0"/>
                                          </p:stCondLst>
                                        </p:cTn>
                                        <p:tgtEl>
                                          <p:spTgt spid="1048818"/>
                                        </p:tgtEl>
                                        <p:attrNameLst>
                                          <p:attrName>style.visibility</p:attrName>
                                        </p:attrNameLst>
                                      </p:cBhvr>
                                      <p:to>
                                        <p:strVal val="visible"/>
                                      </p:to>
                                    </p:set>
                                    <p:anim calcmode="lin" valueType="num">
                                      <p:cBhvr>
                                        <p:cTn id="96" dur="400" fill="hold"/>
                                        <p:tgtEl>
                                          <p:spTgt spid="1048818"/>
                                        </p:tgtEl>
                                        <p:attrNameLst>
                                          <p:attrName>ppt_w</p:attrName>
                                        </p:attrNameLst>
                                      </p:cBhvr>
                                      <p:tavLst>
                                        <p:tav tm="0">
                                          <p:val>
                                            <p:fltVal val="0"/>
                                          </p:val>
                                        </p:tav>
                                        <p:tav tm="100000">
                                          <p:val>
                                            <p:strVal val="#ppt_w"/>
                                          </p:val>
                                        </p:tav>
                                      </p:tavLst>
                                    </p:anim>
                                    <p:anim calcmode="lin" valueType="num">
                                      <p:cBhvr>
                                        <p:cTn id="97" dur="400" fill="hold"/>
                                        <p:tgtEl>
                                          <p:spTgt spid="1048818"/>
                                        </p:tgtEl>
                                        <p:attrNameLst>
                                          <p:attrName>ppt_h</p:attrName>
                                        </p:attrNameLst>
                                      </p:cBhvr>
                                      <p:tavLst>
                                        <p:tav tm="0">
                                          <p:val>
                                            <p:fltVal val="0"/>
                                          </p:val>
                                        </p:tav>
                                        <p:tav tm="100000">
                                          <p:val>
                                            <p:strVal val="#ppt_h"/>
                                          </p:val>
                                        </p:tav>
                                      </p:tavLst>
                                    </p:anim>
                                    <p:animEffect transition="in" filter="fade">
                                      <p:cBhvr>
                                        <p:cTn id="98" dur="400"/>
                                        <p:tgtEl>
                                          <p:spTgt spid="1048818"/>
                                        </p:tgtEl>
                                      </p:cBhvr>
                                    </p:animEffect>
                                  </p:childTnLst>
                                </p:cTn>
                              </p:par>
                              <p:par>
                                <p:cTn id="99" presetID="2" presetClass="entr" presetSubtype="12" decel="100000" fill="hold" grpId="1" nodeType="withEffect">
                                  <p:stCondLst>
                                    <p:cond delay="300"/>
                                  </p:stCondLst>
                                  <p:childTnLst>
                                    <p:set>
                                      <p:cBhvr>
                                        <p:cTn id="100" dur="1" fill="hold">
                                          <p:stCondLst>
                                            <p:cond delay="0"/>
                                          </p:stCondLst>
                                        </p:cTn>
                                        <p:tgtEl>
                                          <p:spTgt spid="1048818"/>
                                        </p:tgtEl>
                                        <p:attrNameLst>
                                          <p:attrName>style.visibility</p:attrName>
                                        </p:attrNameLst>
                                      </p:cBhvr>
                                      <p:to>
                                        <p:strVal val="visible"/>
                                      </p:to>
                                    </p:set>
                                    <p:anim calcmode="lin" valueType="num">
                                      <p:cBhvr additive="base">
                                        <p:cTn id="101" dur="500" fill="hold"/>
                                        <p:tgtEl>
                                          <p:spTgt spid="1048818"/>
                                        </p:tgtEl>
                                        <p:attrNameLst>
                                          <p:attrName>ppt_x</p:attrName>
                                        </p:attrNameLst>
                                      </p:cBhvr>
                                      <p:tavLst>
                                        <p:tav tm="0">
                                          <p:val>
                                            <p:strVal val="0-#ppt_w/2"/>
                                          </p:val>
                                        </p:tav>
                                        <p:tav tm="100000">
                                          <p:val>
                                            <p:strVal val="#ppt_x"/>
                                          </p:val>
                                        </p:tav>
                                      </p:tavLst>
                                    </p:anim>
                                    <p:anim calcmode="lin" valueType="num">
                                      <p:cBhvr additive="base">
                                        <p:cTn id="102" dur="500" fill="hold"/>
                                        <p:tgtEl>
                                          <p:spTgt spid="1048818"/>
                                        </p:tgtEl>
                                        <p:attrNameLst>
                                          <p:attrName>ppt_y</p:attrName>
                                        </p:attrNameLst>
                                      </p:cBhvr>
                                      <p:tavLst>
                                        <p:tav tm="0">
                                          <p:val>
                                            <p:strVal val="1+#ppt_h/2"/>
                                          </p:val>
                                        </p:tav>
                                        <p:tav tm="100000">
                                          <p:val>
                                            <p:strVal val="#ppt_y"/>
                                          </p:val>
                                        </p:tav>
                                      </p:tavLst>
                                    </p:anim>
                                  </p:childTnLst>
                                </p:cTn>
                              </p:par>
                              <p:par>
                                <p:cTn id="103" presetID="53" presetClass="entr" presetSubtype="16" fill="hold" grpId="0" nodeType="withEffect">
                                  <p:stCondLst>
                                    <p:cond delay="400"/>
                                  </p:stCondLst>
                                  <p:childTnLst>
                                    <p:set>
                                      <p:cBhvr>
                                        <p:cTn id="104" dur="1" fill="hold">
                                          <p:stCondLst>
                                            <p:cond delay="0"/>
                                          </p:stCondLst>
                                        </p:cTn>
                                        <p:tgtEl>
                                          <p:spTgt spid="1048806"/>
                                        </p:tgtEl>
                                        <p:attrNameLst>
                                          <p:attrName>style.visibility</p:attrName>
                                        </p:attrNameLst>
                                      </p:cBhvr>
                                      <p:to>
                                        <p:strVal val="visible"/>
                                      </p:to>
                                    </p:set>
                                    <p:anim calcmode="lin" valueType="num">
                                      <p:cBhvr>
                                        <p:cTn id="105" dur="400" fill="hold"/>
                                        <p:tgtEl>
                                          <p:spTgt spid="1048806"/>
                                        </p:tgtEl>
                                        <p:attrNameLst>
                                          <p:attrName>ppt_w</p:attrName>
                                        </p:attrNameLst>
                                      </p:cBhvr>
                                      <p:tavLst>
                                        <p:tav tm="0">
                                          <p:val>
                                            <p:fltVal val="0"/>
                                          </p:val>
                                        </p:tav>
                                        <p:tav tm="100000">
                                          <p:val>
                                            <p:strVal val="#ppt_w"/>
                                          </p:val>
                                        </p:tav>
                                      </p:tavLst>
                                    </p:anim>
                                    <p:anim calcmode="lin" valueType="num">
                                      <p:cBhvr>
                                        <p:cTn id="106" dur="400" fill="hold"/>
                                        <p:tgtEl>
                                          <p:spTgt spid="1048806"/>
                                        </p:tgtEl>
                                        <p:attrNameLst>
                                          <p:attrName>ppt_h</p:attrName>
                                        </p:attrNameLst>
                                      </p:cBhvr>
                                      <p:tavLst>
                                        <p:tav tm="0">
                                          <p:val>
                                            <p:fltVal val="0"/>
                                          </p:val>
                                        </p:tav>
                                        <p:tav tm="100000">
                                          <p:val>
                                            <p:strVal val="#ppt_h"/>
                                          </p:val>
                                        </p:tav>
                                      </p:tavLst>
                                    </p:anim>
                                    <p:animEffect transition="in" filter="fade">
                                      <p:cBhvr>
                                        <p:cTn id="107" dur="400"/>
                                        <p:tgtEl>
                                          <p:spTgt spid="1048806"/>
                                        </p:tgtEl>
                                      </p:cBhvr>
                                    </p:animEffect>
                                  </p:childTnLst>
                                </p:cTn>
                              </p:par>
                              <p:par>
                                <p:cTn id="108" presetID="2" presetClass="entr" presetSubtype="12" decel="100000" fill="hold" grpId="1" nodeType="withEffect">
                                  <p:stCondLst>
                                    <p:cond delay="400"/>
                                  </p:stCondLst>
                                  <p:childTnLst>
                                    <p:set>
                                      <p:cBhvr>
                                        <p:cTn id="109" dur="1" fill="hold">
                                          <p:stCondLst>
                                            <p:cond delay="0"/>
                                          </p:stCondLst>
                                        </p:cTn>
                                        <p:tgtEl>
                                          <p:spTgt spid="1048806"/>
                                        </p:tgtEl>
                                        <p:attrNameLst>
                                          <p:attrName>style.visibility</p:attrName>
                                        </p:attrNameLst>
                                      </p:cBhvr>
                                      <p:to>
                                        <p:strVal val="visible"/>
                                      </p:to>
                                    </p:set>
                                    <p:anim calcmode="lin" valueType="num">
                                      <p:cBhvr additive="base">
                                        <p:cTn id="110" dur="500" fill="hold"/>
                                        <p:tgtEl>
                                          <p:spTgt spid="1048806"/>
                                        </p:tgtEl>
                                        <p:attrNameLst>
                                          <p:attrName>ppt_x</p:attrName>
                                        </p:attrNameLst>
                                      </p:cBhvr>
                                      <p:tavLst>
                                        <p:tav tm="0">
                                          <p:val>
                                            <p:strVal val="0-#ppt_w/2"/>
                                          </p:val>
                                        </p:tav>
                                        <p:tav tm="100000">
                                          <p:val>
                                            <p:strVal val="#ppt_x"/>
                                          </p:val>
                                        </p:tav>
                                      </p:tavLst>
                                    </p:anim>
                                    <p:anim calcmode="lin" valueType="num">
                                      <p:cBhvr additive="base">
                                        <p:cTn id="111" dur="500" fill="hold"/>
                                        <p:tgtEl>
                                          <p:spTgt spid="1048806"/>
                                        </p:tgtEl>
                                        <p:attrNameLst>
                                          <p:attrName>ppt_y</p:attrName>
                                        </p:attrNameLst>
                                      </p:cBhvr>
                                      <p:tavLst>
                                        <p:tav tm="0">
                                          <p:val>
                                            <p:strVal val="1+#ppt_h/2"/>
                                          </p:val>
                                        </p:tav>
                                        <p:tav tm="100000">
                                          <p:val>
                                            <p:strVal val="#ppt_y"/>
                                          </p:val>
                                        </p:tav>
                                      </p:tavLst>
                                    </p:anim>
                                  </p:childTnLst>
                                </p:cTn>
                              </p:par>
                            </p:childTnLst>
                          </p:cTn>
                        </p:par>
                        <p:par>
                          <p:cTn id="112" fill="hold">
                            <p:stCondLst>
                              <p:cond delay="2000"/>
                            </p:stCondLst>
                            <p:childTnLst>
                              <p:par>
                                <p:cTn id="113" presetID="2" presetClass="entr" presetSubtype="4" decel="100000" fill="hold" grpId="0" nodeType="afterEffect">
                                  <p:stCondLst>
                                    <p:cond delay="0"/>
                                  </p:stCondLst>
                                  <p:childTnLst>
                                    <p:set>
                                      <p:cBhvr>
                                        <p:cTn id="114" dur="1" fill="hold">
                                          <p:stCondLst>
                                            <p:cond delay="0"/>
                                          </p:stCondLst>
                                        </p:cTn>
                                        <p:tgtEl>
                                          <p:spTgt spid="1048820"/>
                                        </p:tgtEl>
                                        <p:attrNameLst>
                                          <p:attrName>style.visibility</p:attrName>
                                        </p:attrNameLst>
                                      </p:cBhvr>
                                      <p:to>
                                        <p:strVal val="visible"/>
                                      </p:to>
                                    </p:set>
                                    <p:anim calcmode="lin" valueType="num">
                                      <p:cBhvr additive="base">
                                        <p:cTn id="115" dur="750" fill="hold"/>
                                        <p:tgtEl>
                                          <p:spTgt spid="1048820"/>
                                        </p:tgtEl>
                                        <p:attrNameLst>
                                          <p:attrName>ppt_x</p:attrName>
                                        </p:attrNameLst>
                                      </p:cBhvr>
                                      <p:tavLst>
                                        <p:tav tm="0">
                                          <p:val>
                                            <p:strVal val="#ppt_x"/>
                                          </p:val>
                                        </p:tav>
                                        <p:tav tm="100000">
                                          <p:val>
                                            <p:strVal val="#ppt_x"/>
                                          </p:val>
                                        </p:tav>
                                      </p:tavLst>
                                    </p:anim>
                                    <p:anim calcmode="lin" valueType="num">
                                      <p:cBhvr additive="base">
                                        <p:cTn id="116" dur="750" fill="hold"/>
                                        <p:tgtEl>
                                          <p:spTgt spid="1048820"/>
                                        </p:tgtEl>
                                        <p:attrNameLst>
                                          <p:attrName>ppt_y</p:attrName>
                                        </p:attrNameLst>
                                      </p:cBhvr>
                                      <p:tavLst>
                                        <p:tav tm="0">
                                          <p:val>
                                            <p:strVal val="1+#ppt_h/2"/>
                                          </p:val>
                                        </p:tav>
                                        <p:tav tm="100000">
                                          <p:val>
                                            <p:strVal val="#ppt_y"/>
                                          </p:val>
                                        </p:tav>
                                      </p:tavLst>
                                    </p:anim>
                                  </p:childTnLst>
                                </p:cTn>
                              </p:par>
                              <p:par>
                                <p:cTn id="117" presetID="2" presetClass="entr" presetSubtype="8" decel="100000" fill="hold" grpId="0" nodeType="withEffect">
                                  <p:stCondLst>
                                    <p:cond delay="0"/>
                                  </p:stCondLst>
                                  <p:childTnLst>
                                    <p:set>
                                      <p:cBhvr>
                                        <p:cTn id="118" dur="1" fill="hold">
                                          <p:stCondLst>
                                            <p:cond delay="0"/>
                                          </p:stCondLst>
                                        </p:cTn>
                                        <p:tgtEl>
                                          <p:spTgt spid="1048819"/>
                                        </p:tgtEl>
                                        <p:attrNameLst>
                                          <p:attrName>style.visibility</p:attrName>
                                        </p:attrNameLst>
                                      </p:cBhvr>
                                      <p:to>
                                        <p:strVal val="visible"/>
                                      </p:to>
                                    </p:set>
                                    <p:anim calcmode="lin" valueType="num">
                                      <p:cBhvr additive="base">
                                        <p:cTn id="119" dur="750" fill="hold"/>
                                        <p:tgtEl>
                                          <p:spTgt spid="1048819"/>
                                        </p:tgtEl>
                                        <p:attrNameLst>
                                          <p:attrName>ppt_x</p:attrName>
                                        </p:attrNameLst>
                                      </p:cBhvr>
                                      <p:tavLst>
                                        <p:tav tm="0">
                                          <p:val>
                                            <p:strVal val="0-#ppt_w/2"/>
                                          </p:val>
                                        </p:tav>
                                        <p:tav tm="100000">
                                          <p:val>
                                            <p:strVal val="#ppt_x"/>
                                          </p:val>
                                        </p:tav>
                                      </p:tavLst>
                                    </p:anim>
                                    <p:anim calcmode="lin" valueType="num">
                                      <p:cBhvr additive="base">
                                        <p:cTn id="120" dur="750" fill="hold"/>
                                        <p:tgtEl>
                                          <p:spTgt spid="1048819"/>
                                        </p:tgtEl>
                                        <p:attrNameLst>
                                          <p:attrName>ppt_y</p:attrName>
                                        </p:attrNameLst>
                                      </p:cBhvr>
                                      <p:tavLst>
                                        <p:tav tm="0">
                                          <p:val>
                                            <p:strVal val="#ppt_y"/>
                                          </p:val>
                                        </p:tav>
                                        <p:tav tm="100000">
                                          <p:val>
                                            <p:strVal val="#ppt_y"/>
                                          </p:val>
                                        </p:tav>
                                      </p:tavLst>
                                    </p:anim>
                                  </p:childTnLst>
                                </p:cTn>
                              </p:par>
                              <p:par>
                                <p:cTn id="121" presetID="45" presetClass="entr" presetSubtype="0" fill="hold" grpId="1" nodeType="withEffect">
                                  <p:stCondLst>
                                    <p:cond delay="0"/>
                                  </p:stCondLst>
                                  <p:childTnLst>
                                    <p:set>
                                      <p:cBhvr>
                                        <p:cTn id="122" dur="1" fill="hold">
                                          <p:stCondLst>
                                            <p:cond delay="0"/>
                                          </p:stCondLst>
                                        </p:cTn>
                                        <p:tgtEl>
                                          <p:spTgt spid="1048820"/>
                                        </p:tgtEl>
                                        <p:attrNameLst>
                                          <p:attrName>style.visibility</p:attrName>
                                        </p:attrNameLst>
                                      </p:cBhvr>
                                      <p:to>
                                        <p:strVal val="visible"/>
                                      </p:to>
                                    </p:set>
                                    <p:animEffect transition="in" filter="fade">
                                      <p:cBhvr>
                                        <p:cTn id="123" dur="750"/>
                                        <p:tgtEl>
                                          <p:spTgt spid="1048820"/>
                                        </p:tgtEl>
                                      </p:cBhvr>
                                    </p:animEffect>
                                    <p:anim calcmode="lin" valueType="num">
                                      <p:cBhvr>
                                        <p:cTn id="124" dur="750" fill="hold"/>
                                        <p:tgtEl>
                                          <p:spTgt spid="1048820"/>
                                        </p:tgtEl>
                                        <p:attrNameLst>
                                          <p:attrName>ppt_w</p:attrName>
                                        </p:attrNameLst>
                                      </p:cBhvr>
                                      <p:tavLst>
                                        <p:tav tm="0" fmla="#ppt_w*sin(2.5*pi*$)">
                                          <p:val>
                                            <p:fltVal val="0"/>
                                          </p:val>
                                        </p:tav>
                                        <p:tav tm="100000">
                                          <p:val>
                                            <p:fltVal val="1"/>
                                          </p:val>
                                        </p:tav>
                                      </p:tavLst>
                                    </p:anim>
                                    <p:anim calcmode="lin" valueType="num">
                                      <p:cBhvr>
                                        <p:cTn id="125" dur="750" fill="hold"/>
                                        <p:tgtEl>
                                          <p:spTgt spid="1048820"/>
                                        </p:tgtEl>
                                        <p:attrNameLst>
                                          <p:attrName>ppt_h</p:attrName>
                                        </p:attrNameLst>
                                      </p:cBhvr>
                                      <p:tavLst>
                                        <p:tav tm="0">
                                          <p:val>
                                            <p:strVal val="#ppt_h"/>
                                          </p:val>
                                        </p:tav>
                                        <p:tav tm="100000">
                                          <p:val>
                                            <p:strVal val="#ppt_h"/>
                                          </p:val>
                                        </p:tav>
                                      </p:tavLst>
                                    </p:anim>
                                  </p:childTnLst>
                                </p:cTn>
                              </p:par>
                              <p:par>
                                <p:cTn id="126" presetID="45" presetClass="entr" presetSubtype="0" fill="hold" grpId="1" nodeType="withEffect">
                                  <p:stCondLst>
                                    <p:cond delay="0"/>
                                  </p:stCondLst>
                                  <p:childTnLst>
                                    <p:set>
                                      <p:cBhvr>
                                        <p:cTn id="127" dur="1" fill="hold">
                                          <p:stCondLst>
                                            <p:cond delay="0"/>
                                          </p:stCondLst>
                                        </p:cTn>
                                        <p:tgtEl>
                                          <p:spTgt spid="1048819"/>
                                        </p:tgtEl>
                                        <p:attrNameLst>
                                          <p:attrName>style.visibility</p:attrName>
                                        </p:attrNameLst>
                                      </p:cBhvr>
                                      <p:to>
                                        <p:strVal val="visible"/>
                                      </p:to>
                                    </p:set>
                                    <p:animEffect transition="in" filter="fade">
                                      <p:cBhvr>
                                        <p:cTn id="128" dur="750"/>
                                        <p:tgtEl>
                                          <p:spTgt spid="1048819"/>
                                        </p:tgtEl>
                                      </p:cBhvr>
                                    </p:animEffect>
                                    <p:anim calcmode="lin" valueType="num">
                                      <p:cBhvr>
                                        <p:cTn id="129" dur="750" fill="hold"/>
                                        <p:tgtEl>
                                          <p:spTgt spid="1048819"/>
                                        </p:tgtEl>
                                        <p:attrNameLst>
                                          <p:attrName>ppt_w</p:attrName>
                                        </p:attrNameLst>
                                      </p:cBhvr>
                                      <p:tavLst>
                                        <p:tav tm="0" fmla="#ppt_w*sin(2.5*pi*$)">
                                          <p:val>
                                            <p:fltVal val="0"/>
                                          </p:val>
                                        </p:tav>
                                        <p:tav tm="100000">
                                          <p:val>
                                            <p:fltVal val="1"/>
                                          </p:val>
                                        </p:tav>
                                      </p:tavLst>
                                    </p:anim>
                                    <p:anim calcmode="lin" valueType="num">
                                      <p:cBhvr>
                                        <p:cTn id="130" dur="750" fill="hold"/>
                                        <p:tgtEl>
                                          <p:spTgt spid="1048819"/>
                                        </p:tgtEl>
                                        <p:attrNameLst>
                                          <p:attrName>ppt_h</p:attrName>
                                        </p:attrNameLst>
                                      </p:cBhvr>
                                      <p:tavLst>
                                        <p:tav tm="0">
                                          <p:val>
                                            <p:strVal val="#ppt_h"/>
                                          </p:val>
                                        </p:tav>
                                        <p:tav tm="100000">
                                          <p:val>
                                            <p:strVal val="#ppt_h"/>
                                          </p:val>
                                        </p:tav>
                                      </p:tavLst>
                                    </p:anim>
                                  </p:childTnLst>
                                </p:cTn>
                              </p:par>
                              <p:par>
                                <p:cTn id="131" presetID="2" presetClass="entr" presetSubtype="3" decel="100000" fill="hold" grpId="0" nodeType="withEffect">
                                  <p:stCondLst>
                                    <p:cond delay="500"/>
                                  </p:stCondLst>
                                  <p:iterate type="wd">
                                    <p:tmPct val="10000"/>
                                  </p:iterate>
                                  <p:childTnLst>
                                    <p:set>
                                      <p:cBhvr>
                                        <p:cTn id="132" dur="1" fill="hold">
                                          <p:stCondLst>
                                            <p:cond delay="0"/>
                                          </p:stCondLst>
                                        </p:cTn>
                                        <p:tgtEl>
                                          <p:spTgt spid="1048821">
                                            <p:txEl>
                                              <p:pRg st="0" end="0"/>
                                            </p:txEl>
                                          </p:spTgt>
                                        </p:tgtEl>
                                        <p:attrNameLst>
                                          <p:attrName>style.visibility</p:attrName>
                                        </p:attrNameLst>
                                      </p:cBhvr>
                                      <p:to>
                                        <p:strVal val="visible"/>
                                      </p:to>
                                    </p:set>
                                    <p:anim calcmode="lin" valueType="num">
                                      <p:cBhvr additive="base">
                                        <p:cTn id="133" dur="500" fill="hold"/>
                                        <p:tgtEl>
                                          <p:spTgt spid="1048821">
                                            <p:txEl>
                                              <p:pRg st="0" end="0"/>
                                            </p:txEl>
                                          </p:spTgt>
                                        </p:tgtEl>
                                        <p:attrNameLst>
                                          <p:attrName>ppt_x</p:attrName>
                                        </p:attrNameLst>
                                      </p:cBhvr>
                                      <p:tavLst>
                                        <p:tav tm="0">
                                          <p:val>
                                            <p:strVal val="1+#ppt_w/2"/>
                                          </p:val>
                                        </p:tav>
                                        <p:tav tm="100000">
                                          <p:val>
                                            <p:strVal val="#ppt_x"/>
                                          </p:val>
                                        </p:tav>
                                      </p:tavLst>
                                    </p:anim>
                                    <p:anim calcmode="lin" valueType="num">
                                      <p:cBhvr additive="base">
                                        <p:cTn id="134" dur="500" fill="hold"/>
                                        <p:tgtEl>
                                          <p:spTgt spid="1048821">
                                            <p:txEl>
                                              <p:pRg st="0" end="0"/>
                                            </p:txEl>
                                          </p:spTgt>
                                        </p:tgtEl>
                                        <p:attrNameLst>
                                          <p:attrName>ppt_y</p:attrName>
                                        </p:attrNameLst>
                                      </p:cBhvr>
                                      <p:tavLst>
                                        <p:tav tm="0">
                                          <p:val>
                                            <p:strVal val="0-#ppt_h/2"/>
                                          </p:val>
                                        </p:tav>
                                        <p:tav tm="100000">
                                          <p:val>
                                            <p:strVal val="#ppt_y"/>
                                          </p:val>
                                        </p:tav>
                                      </p:tavLst>
                                    </p:anim>
                                  </p:childTnLst>
                                </p:cTn>
                              </p:par>
                            </p:childTnLst>
                          </p:cTn>
                        </p:par>
                        <p:par>
                          <p:cTn id="135" fill="hold">
                            <p:stCondLst>
                              <p:cond delay="3100"/>
                            </p:stCondLst>
                            <p:childTnLst>
                              <p:par>
                                <p:cTn id="136" presetID="2" presetClass="entr" presetSubtype="2" decel="100000" fill="hold" grpId="0" nodeType="afterEffect">
                                  <p:stCondLst>
                                    <p:cond delay="250"/>
                                  </p:stCondLst>
                                  <p:childTnLst>
                                    <p:set>
                                      <p:cBhvr>
                                        <p:cTn id="137" dur="1" fill="hold">
                                          <p:stCondLst>
                                            <p:cond delay="0"/>
                                          </p:stCondLst>
                                        </p:cTn>
                                        <p:tgtEl>
                                          <p:spTgt spid="1048822">
                                            <p:txEl>
                                              <p:pRg st="0" end="0"/>
                                            </p:txEl>
                                          </p:spTgt>
                                        </p:tgtEl>
                                        <p:attrNameLst>
                                          <p:attrName>style.visibility</p:attrName>
                                        </p:attrNameLst>
                                      </p:cBhvr>
                                      <p:to>
                                        <p:strVal val="visible"/>
                                      </p:to>
                                    </p:set>
                                    <p:anim calcmode="lin" valueType="num">
                                      <p:cBhvr additive="base">
                                        <p:cTn id="138" dur="500" fill="hold"/>
                                        <p:tgtEl>
                                          <p:spTgt spid="1048822">
                                            <p:txEl>
                                              <p:pRg st="0" end="0"/>
                                            </p:txEl>
                                          </p:spTgt>
                                        </p:tgtEl>
                                        <p:attrNameLst>
                                          <p:attrName>ppt_x</p:attrName>
                                        </p:attrNameLst>
                                      </p:cBhvr>
                                      <p:tavLst>
                                        <p:tav tm="0">
                                          <p:val>
                                            <p:strVal val="1+#ppt_w/2"/>
                                          </p:val>
                                        </p:tav>
                                        <p:tav tm="100000">
                                          <p:val>
                                            <p:strVal val="#ppt_x"/>
                                          </p:val>
                                        </p:tav>
                                      </p:tavLst>
                                    </p:anim>
                                    <p:anim calcmode="lin" valueType="num">
                                      <p:cBhvr additive="base">
                                        <p:cTn id="139" dur="500" fill="hold"/>
                                        <p:tgtEl>
                                          <p:spTgt spid="1048822">
                                            <p:txEl>
                                              <p:pRg st="0" end="0"/>
                                            </p:txEl>
                                          </p:spTgt>
                                        </p:tgtEl>
                                        <p:attrNameLst>
                                          <p:attrName>ppt_y</p:attrName>
                                        </p:attrNameLst>
                                      </p:cBhvr>
                                      <p:tavLst>
                                        <p:tav tm="0">
                                          <p:val>
                                            <p:strVal val="#ppt_y"/>
                                          </p:val>
                                        </p:tav>
                                        <p:tav tm="100000">
                                          <p:val>
                                            <p:strVal val="#ppt_y"/>
                                          </p:val>
                                        </p:tav>
                                      </p:tavLst>
                                    </p:anim>
                                  </p:childTnLst>
                                </p:cTn>
                              </p:par>
                            </p:childTnLst>
                          </p:cTn>
                        </p:par>
                        <p:par>
                          <p:cTn id="140" fill="hold">
                            <p:stCondLst>
                              <p:cond delay="3850"/>
                            </p:stCondLst>
                            <p:childTnLst>
                              <p:par>
                                <p:cTn id="141" presetID="2" presetClass="entr" presetSubtype="4" decel="100000" fill="hold" grpId="0" nodeType="afterEffect">
                                  <p:stCondLst>
                                    <p:cond delay="0"/>
                                  </p:stCondLst>
                                  <p:childTnLst>
                                    <p:set>
                                      <p:cBhvr>
                                        <p:cTn id="142" dur="1" fill="hold">
                                          <p:stCondLst>
                                            <p:cond delay="0"/>
                                          </p:stCondLst>
                                        </p:cTn>
                                        <p:tgtEl>
                                          <p:spTgt spid="1048824"/>
                                        </p:tgtEl>
                                        <p:attrNameLst>
                                          <p:attrName>style.visibility</p:attrName>
                                        </p:attrNameLst>
                                      </p:cBhvr>
                                      <p:to>
                                        <p:strVal val="visible"/>
                                      </p:to>
                                    </p:set>
                                    <p:anim calcmode="lin" valueType="num">
                                      <p:cBhvr additive="base">
                                        <p:cTn id="143" dur="750" fill="hold"/>
                                        <p:tgtEl>
                                          <p:spTgt spid="1048824"/>
                                        </p:tgtEl>
                                        <p:attrNameLst>
                                          <p:attrName>ppt_x</p:attrName>
                                        </p:attrNameLst>
                                      </p:cBhvr>
                                      <p:tavLst>
                                        <p:tav tm="0">
                                          <p:val>
                                            <p:strVal val="#ppt_x"/>
                                          </p:val>
                                        </p:tav>
                                        <p:tav tm="100000">
                                          <p:val>
                                            <p:strVal val="#ppt_x"/>
                                          </p:val>
                                        </p:tav>
                                      </p:tavLst>
                                    </p:anim>
                                    <p:anim calcmode="lin" valueType="num">
                                      <p:cBhvr additive="base">
                                        <p:cTn id="144" dur="750" fill="hold"/>
                                        <p:tgtEl>
                                          <p:spTgt spid="1048824"/>
                                        </p:tgtEl>
                                        <p:attrNameLst>
                                          <p:attrName>ppt_y</p:attrName>
                                        </p:attrNameLst>
                                      </p:cBhvr>
                                      <p:tavLst>
                                        <p:tav tm="0">
                                          <p:val>
                                            <p:strVal val="1+#ppt_h/2"/>
                                          </p:val>
                                        </p:tav>
                                        <p:tav tm="100000">
                                          <p:val>
                                            <p:strVal val="#ppt_y"/>
                                          </p:val>
                                        </p:tav>
                                      </p:tavLst>
                                    </p:anim>
                                  </p:childTnLst>
                                </p:cTn>
                              </p:par>
                              <p:par>
                                <p:cTn id="145" presetID="2" presetClass="entr" presetSubtype="8" decel="100000" fill="hold" grpId="0" nodeType="withEffect">
                                  <p:stCondLst>
                                    <p:cond delay="0"/>
                                  </p:stCondLst>
                                  <p:childTnLst>
                                    <p:set>
                                      <p:cBhvr>
                                        <p:cTn id="146" dur="1" fill="hold">
                                          <p:stCondLst>
                                            <p:cond delay="0"/>
                                          </p:stCondLst>
                                        </p:cTn>
                                        <p:tgtEl>
                                          <p:spTgt spid="1048823"/>
                                        </p:tgtEl>
                                        <p:attrNameLst>
                                          <p:attrName>style.visibility</p:attrName>
                                        </p:attrNameLst>
                                      </p:cBhvr>
                                      <p:to>
                                        <p:strVal val="visible"/>
                                      </p:to>
                                    </p:set>
                                    <p:anim calcmode="lin" valueType="num">
                                      <p:cBhvr additive="base">
                                        <p:cTn id="147" dur="750" fill="hold"/>
                                        <p:tgtEl>
                                          <p:spTgt spid="1048823"/>
                                        </p:tgtEl>
                                        <p:attrNameLst>
                                          <p:attrName>ppt_x</p:attrName>
                                        </p:attrNameLst>
                                      </p:cBhvr>
                                      <p:tavLst>
                                        <p:tav tm="0">
                                          <p:val>
                                            <p:strVal val="0-#ppt_w/2"/>
                                          </p:val>
                                        </p:tav>
                                        <p:tav tm="100000">
                                          <p:val>
                                            <p:strVal val="#ppt_x"/>
                                          </p:val>
                                        </p:tav>
                                      </p:tavLst>
                                    </p:anim>
                                    <p:anim calcmode="lin" valueType="num">
                                      <p:cBhvr additive="base">
                                        <p:cTn id="148" dur="750" fill="hold"/>
                                        <p:tgtEl>
                                          <p:spTgt spid="1048823"/>
                                        </p:tgtEl>
                                        <p:attrNameLst>
                                          <p:attrName>ppt_y</p:attrName>
                                        </p:attrNameLst>
                                      </p:cBhvr>
                                      <p:tavLst>
                                        <p:tav tm="0">
                                          <p:val>
                                            <p:strVal val="#ppt_y"/>
                                          </p:val>
                                        </p:tav>
                                        <p:tav tm="100000">
                                          <p:val>
                                            <p:strVal val="#ppt_y"/>
                                          </p:val>
                                        </p:tav>
                                      </p:tavLst>
                                    </p:anim>
                                  </p:childTnLst>
                                </p:cTn>
                              </p:par>
                              <p:par>
                                <p:cTn id="149" presetID="45" presetClass="entr" presetSubtype="0" fill="hold" grpId="1" nodeType="withEffect">
                                  <p:stCondLst>
                                    <p:cond delay="0"/>
                                  </p:stCondLst>
                                  <p:childTnLst>
                                    <p:set>
                                      <p:cBhvr>
                                        <p:cTn id="150" dur="1" fill="hold">
                                          <p:stCondLst>
                                            <p:cond delay="0"/>
                                          </p:stCondLst>
                                        </p:cTn>
                                        <p:tgtEl>
                                          <p:spTgt spid="1048824"/>
                                        </p:tgtEl>
                                        <p:attrNameLst>
                                          <p:attrName>style.visibility</p:attrName>
                                        </p:attrNameLst>
                                      </p:cBhvr>
                                      <p:to>
                                        <p:strVal val="visible"/>
                                      </p:to>
                                    </p:set>
                                    <p:animEffect transition="in" filter="fade">
                                      <p:cBhvr>
                                        <p:cTn id="151" dur="750"/>
                                        <p:tgtEl>
                                          <p:spTgt spid="1048824"/>
                                        </p:tgtEl>
                                      </p:cBhvr>
                                    </p:animEffect>
                                    <p:anim calcmode="lin" valueType="num">
                                      <p:cBhvr>
                                        <p:cTn id="152" dur="750" fill="hold"/>
                                        <p:tgtEl>
                                          <p:spTgt spid="1048824"/>
                                        </p:tgtEl>
                                        <p:attrNameLst>
                                          <p:attrName>ppt_w</p:attrName>
                                        </p:attrNameLst>
                                      </p:cBhvr>
                                      <p:tavLst>
                                        <p:tav tm="0" fmla="#ppt_w*sin(2.5*pi*$)">
                                          <p:val>
                                            <p:fltVal val="0"/>
                                          </p:val>
                                        </p:tav>
                                        <p:tav tm="100000">
                                          <p:val>
                                            <p:fltVal val="1"/>
                                          </p:val>
                                        </p:tav>
                                      </p:tavLst>
                                    </p:anim>
                                    <p:anim calcmode="lin" valueType="num">
                                      <p:cBhvr>
                                        <p:cTn id="153" dur="750" fill="hold"/>
                                        <p:tgtEl>
                                          <p:spTgt spid="1048824"/>
                                        </p:tgtEl>
                                        <p:attrNameLst>
                                          <p:attrName>ppt_h</p:attrName>
                                        </p:attrNameLst>
                                      </p:cBhvr>
                                      <p:tavLst>
                                        <p:tav tm="0">
                                          <p:val>
                                            <p:strVal val="#ppt_h"/>
                                          </p:val>
                                        </p:tav>
                                        <p:tav tm="100000">
                                          <p:val>
                                            <p:strVal val="#ppt_h"/>
                                          </p:val>
                                        </p:tav>
                                      </p:tavLst>
                                    </p:anim>
                                  </p:childTnLst>
                                </p:cTn>
                              </p:par>
                              <p:par>
                                <p:cTn id="154" presetID="45" presetClass="entr" presetSubtype="0" fill="hold" grpId="1" nodeType="withEffect">
                                  <p:stCondLst>
                                    <p:cond delay="0"/>
                                  </p:stCondLst>
                                  <p:childTnLst>
                                    <p:set>
                                      <p:cBhvr>
                                        <p:cTn id="155" dur="1" fill="hold">
                                          <p:stCondLst>
                                            <p:cond delay="0"/>
                                          </p:stCondLst>
                                        </p:cTn>
                                        <p:tgtEl>
                                          <p:spTgt spid="1048823"/>
                                        </p:tgtEl>
                                        <p:attrNameLst>
                                          <p:attrName>style.visibility</p:attrName>
                                        </p:attrNameLst>
                                      </p:cBhvr>
                                      <p:to>
                                        <p:strVal val="visible"/>
                                      </p:to>
                                    </p:set>
                                    <p:animEffect transition="in" filter="fade">
                                      <p:cBhvr>
                                        <p:cTn id="156" dur="750"/>
                                        <p:tgtEl>
                                          <p:spTgt spid="1048823"/>
                                        </p:tgtEl>
                                      </p:cBhvr>
                                    </p:animEffect>
                                    <p:anim calcmode="lin" valueType="num">
                                      <p:cBhvr>
                                        <p:cTn id="157" dur="750" fill="hold"/>
                                        <p:tgtEl>
                                          <p:spTgt spid="1048823"/>
                                        </p:tgtEl>
                                        <p:attrNameLst>
                                          <p:attrName>ppt_w</p:attrName>
                                        </p:attrNameLst>
                                      </p:cBhvr>
                                      <p:tavLst>
                                        <p:tav tm="0" fmla="#ppt_w*sin(2.5*pi*$)">
                                          <p:val>
                                            <p:fltVal val="0"/>
                                          </p:val>
                                        </p:tav>
                                        <p:tav tm="100000">
                                          <p:val>
                                            <p:fltVal val="1"/>
                                          </p:val>
                                        </p:tav>
                                      </p:tavLst>
                                    </p:anim>
                                    <p:anim calcmode="lin" valueType="num">
                                      <p:cBhvr>
                                        <p:cTn id="158" dur="750" fill="hold"/>
                                        <p:tgtEl>
                                          <p:spTgt spid="1048823"/>
                                        </p:tgtEl>
                                        <p:attrNameLst>
                                          <p:attrName>ppt_h</p:attrName>
                                        </p:attrNameLst>
                                      </p:cBhvr>
                                      <p:tavLst>
                                        <p:tav tm="0">
                                          <p:val>
                                            <p:strVal val="#ppt_h"/>
                                          </p:val>
                                        </p:tav>
                                        <p:tav tm="100000">
                                          <p:val>
                                            <p:strVal val="#ppt_h"/>
                                          </p:val>
                                        </p:tav>
                                      </p:tavLst>
                                    </p:anim>
                                  </p:childTnLst>
                                </p:cTn>
                              </p:par>
                              <p:par>
                                <p:cTn id="159" presetID="2" presetClass="entr" presetSubtype="3" decel="100000" fill="hold" grpId="0" nodeType="withEffect">
                                  <p:stCondLst>
                                    <p:cond delay="500"/>
                                  </p:stCondLst>
                                  <p:iterate type="wd">
                                    <p:tmPct val="10000"/>
                                  </p:iterate>
                                  <p:childTnLst>
                                    <p:set>
                                      <p:cBhvr>
                                        <p:cTn id="160" dur="1" fill="hold">
                                          <p:stCondLst>
                                            <p:cond delay="0"/>
                                          </p:stCondLst>
                                        </p:cTn>
                                        <p:tgtEl>
                                          <p:spTgt spid="1048825">
                                            <p:txEl>
                                              <p:pRg st="0" end="0"/>
                                            </p:txEl>
                                          </p:spTgt>
                                        </p:tgtEl>
                                        <p:attrNameLst>
                                          <p:attrName>style.visibility</p:attrName>
                                        </p:attrNameLst>
                                      </p:cBhvr>
                                      <p:to>
                                        <p:strVal val="visible"/>
                                      </p:to>
                                    </p:set>
                                    <p:anim calcmode="lin" valueType="num">
                                      <p:cBhvr additive="base">
                                        <p:cTn id="161" dur="500" fill="hold"/>
                                        <p:tgtEl>
                                          <p:spTgt spid="1048825">
                                            <p:txEl>
                                              <p:pRg st="0" end="0"/>
                                            </p:txEl>
                                          </p:spTgt>
                                        </p:tgtEl>
                                        <p:attrNameLst>
                                          <p:attrName>ppt_x</p:attrName>
                                        </p:attrNameLst>
                                      </p:cBhvr>
                                      <p:tavLst>
                                        <p:tav tm="0">
                                          <p:val>
                                            <p:strVal val="1+#ppt_w/2"/>
                                          </p:val>
                                        </p:tav>
                                        <p:tav tm="100000">
                                          <p:val>
                                            <p:strVal val="#ppt_x"/>
                                          </p:val>
                                        </p:tav>
                                      </p:tavLst>
                                    </p:anim>
                                    <p:anim calcmode="lin" valueType="num">
                                      <p:cBhvr additive="base">
                                        <p:cTn id="162" dur="500" fill="hold"/>
                                        <p:tgtEl>
                                          <p:spTgt spid="1048825">
                                            <p:txEl>
                                              <p:pRg st="0" end="0"/>
                                            </p:txEl>
                                          </p:spTgt>
                                        </p:tgtEl>
                                        <p:attrNameLst>
                                          <p:attrName>ppt_y</p:attrName>
                                        </p:attrNameLst>
                                      </p:cBhvr>
                                      <p:tavLst>
                                        <p:tav tm="0">
                                          <p:val>
                                            <p:strVal val="0-#ppt_h/2"/>
                                          </p:val>
                                        </p:tav>
                                        <p:tav tm="100000">
                                          <p:val>
                                            <p:strVal val="#ppt_y"/>
                                          </p:val>
                                        </p:tav>
                                      </p:tavLst>
                                    </p:anim>
                                  </p:childTnLst>
                                </p:cTn>
                              </p:par>
                            </p:childTnLst>
                          </p:cTn>
                        </p:par>
                        <p:par>
                          <p:cTn id="163" fill="hold">
                            <p:stCondLst>
                              <p:cond delay="4950"/>
                            </p:stCondLst>
                            <p:childTnLst>
                              <p:par>
                                <p:cTn id="164" presetID="2" presetClass="entr" presetSubtype="2" decel="100000" fill="hold" grpId="0" nodeType="afterEffect">
                                  <p:stCondLst>
                                    <p:cond delay="250"/>
                                  </p:stCondLst>
                                  <p:childTnLst>
                                    <p:set>
                                      <p:cBhvr>
                                        <p:cTn id="165" dur="1" fill="hold">
                                          <p:stCondLst>
                                            <p:cond delay="0"/>
                                          </p:stCondLst>
                                        </p:cTn>
                                        <p:tgtEl>
                                          <p:spTgt spid="1048826">
                                            <p:txEl>
                                              <p:pRg st="0" end="0"/>
                                            </p:txEl>
                                          </p:spTgt>
                                        </p:tgtEl>
                                        <p:attrNameLst>
                                          <p:attrName>style.visibility</p:attrName>
                                        </p:attrNameLst>
                                      </p:cBhvr>
                                      <p:to>
                                        <p:strVal val="visible"/>
                                      </p:to>
                                    </p:set>
                                    <p:anim calcmode="lin" valueType="num">
                                      <p:cBhvr additive="base">
                                        <p:cTn id="166" dur="500" fill="hold"/>
                                        <p:tgtEl>
                                          <p:spTgt spid="1048826">
                                            <p:txEl>
                                              <p:pRg st="0" end="0"/>
                                            </p:txEl>
                                          </p:spTgt>
                                        </p:tgtEl>
                                        <p:attrNameLst>
                                          <p:attrName>ppt_x</p:attrName>
                                        </p:attrNameLst>
                                      </p:cBhvr>
                                      <p:tavLst>
                                        <p:tav tm="0">
                                          <p:val>
                                            <p:strVal val="1+#ppt_w/2"/>
                                          </p:val>
                                        </p:tav>
                                        <p:tav tm="100000">
                                          <p:val>
                                            <p:strVal val="#ppt_x"/>
                                          </p:val>
                                        </p:tav>
                                      </p:tavLst>
                                    </p:anim>
                                    <p:anim calcmode="lin" valueType="num">
                                      <p:cBhvr additive="base">
                                        <p:cTn id="167" dur="500" fill="hold"/>
                                        <p:tgtEl>
                                          <p:spTgt spid="104882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03" grpId="0" animBg="1"/>
      <p:bldP spid="1048803" grpId="1" animBg="1"/>
      <p:bldP spid="1048804" grpId="0" animBg="1"/>
      <p:bldP spid="1048804" grpId="1" animBg="1"/>
      <p:bldP spid="1048805" grpId="0" animBg="1"/>
      <p:bldP spid="1048805" grpId="1" animBg="1"/>
      <p:bldP spid="1048806" grpId="0" animBg="1"/>
      <p:bldP spid="1048806" grpId="1" animBg="1"/>
      <p:bldP spid="1048807" grpId="0" animBg="1"/>
      <p:bldP spid="1048807" grpId="1" animBg="1"/>
      <p:bldP spid="1048811" grpId="0" build="p">
        <p:tmplLst>
          <p:tmpl lvl="1">
            <p:tnLst>
              <p:par>
                <p:cTn presetID="22" presetClass="entr" presetSubtype="8" fill="hold" nodeType="withEffect">
                  <p:stCondLst>
                    <p:cond delay="0"/>
                  </p:stCondLst>
                  <p:childTnLst>
                    <p:set>
                      <p:cBhvr>
                        <p:cTn dur="1" fill="hold">
                          <p:stCondLst>
                            <p:cond delay="0"/>
                          </p:stCondLst>
                        </p:cTn>
                        <p:tgtEl>
                          <p:spTgt spid="1048811"/>
                        </p:tgtEl>
                        <p:attrNameLst>
                          <p:attrName>style.visibility</p:attrName>
                        </p:attrNameLst>
                      </p:cBhvr>
                      <p:to>
                        <p:strVal val="visible"/>
                      </p:to>
                    </p:set>
                    <p:animEffect transition="in" filter="wipe(left)">
                      <p:cBhvr>
                        <p:cTn dur="500"/>
                        <p:tgtEl>
                          <p:spTgt spid="1048811"/>
                        </p:tgtEl>
                      </p:cBhvr>
                    </p:animEffect>
                  </p:childTnLst>
                </p:cTn>
              </p:par>
            </p:tnLst>
          </p:tmpl>
        </p:tmplLst>
      </p:bldP>
      <p:bldP spid="1048812" grpId="0" animBg="1"/>
      <p:bldP spid="1048813" grpId="0" animBg="1"/>
      <p:bldP spid="1048813" grpId="1" animBg="1"/>
      <p:bldP spid="1048814" grpId="0" animBg="1"/>
      <p:bldP spid="1048814" grpId="1" animBg="1"/>
      <p:bldP spid="1048815" grpId="0" animBg="1"/>
      <p:bldP spid="1048815" grpId="1" animBg="1"/>
      <p:bldP spid="1048816" grpId="0" animBg="1"/>
      <p:bldP spid="1048816" grpId="1" animBg="1"/>
      <p:bldP spid="1048817" grpId="0" animBg="1"/>
      <p:bldP spid="1048817" grpId="1" animBg="1"/>
      <p:bldP spid="1048818" grpId="0" animBg="1"/>
      <p:bldP spid="1048818" grpId="1" animBg="1"/>
      <p:bldP spid="1048819" grpId="0" animBg="1"/>
      <p:bldP spid="1048819" grpId="1" animBg="1"/>
      <p:bldP spid="1048820" grpId="0" animBg="1"/>
      <p:bldP spid="1048820" grpId="1" animBg="1"/>
      <p:bldP spid="1048821" grpId="0" build="p">
        <p:tmplLst>
          <p:tmpl lvl="1">
            <p:tnLst>
              <p:par>
                <p:cTn presetID="2" presetClass="entr" presetSubtype="3" decel="100000" fill="hold" nodeType="withEffect">
                  <p:stCondLst>
                    <p:cond delay="500"/>
                  </p:stCondLst>
                  <p:iterate type="wd">
                    <p:tmPct val="10000"/>
                  </p:iterate>
                  <p:childTnLst>
                    <p:set>
                      <p:cBhvr>
                        <p:cTn dur="1" fill="hold">
                          <p:stCondLst>
                            <p:cond delay="0"/>
                          </p:stCondLst>
                        </p:cTn>
                        <p:tgtEl>
                          <p:spTgt spid="1048821"/>
                        </p:tgtEl>
                        <p:attrNameLst>
                          <p:attrName>style.visibility</p:attrName>
                        </p:attrNameLst>
                      </p:cBhvr>
                      <p:to>
                        <p:strVal val="visible"/>
                      </p:to>
                    </p:set>
                    <p:anim calcmode="lin" valueType="num">
                      <p:cBhvr additive="base">
                        <p:cTn dur="500" fill="hold"/>
                        <p:tgtEl>
                          <p:spTgt spid="1048821"/>
                        </p:tgtEl>
                        <p:attrNameLst>
                          <p:attrName>ppt_x</p:attrName>
                        </p:attrNameLst>
                      </p:cBhvr>
                      <p:tavLst>
                        <p:tav tm="0">
                          <p:val>
                            <p:strVal val="1+#ppt_w/2"/>
                          </p:val>
                        </p:tav>
                        <p:tav tm="100000">
                          <p:val>
                            <p:strVal val="#ppt_x"/>
                          </p:val>
                        </p:tav>
                      </p:tavLst>
                    </p:anim>
                    <p:anim calcmode="lin" valueType="num">
                      <p:cBhvr additive="base">
                        <p:cTn dur="500" fill="hold"/>
                        <p:tgtEl>
                          <p:spTgt spid="1048821"/>
                        </p:tgtEl>
                        <p:attrNameLst>
                          <p:attrName>ppt_y</p:attrName>
                        </p:attrNameLst>
                      </p:cBhvr>
                      <p:tavLst>
                        <p:tav tm="0">
                          <p:val>
                            <p:strVal val="0-#ppt_h/2"/>
                          </p:val>
                        </p:tav>
                        <p:tav tm="100000">
                          <p:val>
                            <p:strVal val="#ppt_y"/>
                          </p:val>
                        </p:tav>
                      </p:tavLst>
                    </p:anim>
                  </p:childTnLst>
                </p:cTn>
              </p:par>
            </p:tnLst>
          </p:tmpl>
        </p:tmplLst>
      </p:bldP>
      <p:bldP spid="1048822"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1048822"/>
                        </p:tgtEl>
                        <p:attrNameLst>
                          <p:attrName>style.visibility</p:attrName>
                        </p:attrNameLst>
                      </p:cBhvr>
                      <p:to>
                        <p:strVal val="visible"/>
                      </p:to>
                    </p:set>
                    <p:anim calcmode="lin" valueType="num">
                      <p:cBhvr additive="base">
                        <p:cTn dur="500" fill="hold"/>
                        <p:tgtEl>
                          <p:spTgt spid="1048822"/>
                        </p:tgtEl>
                        <p:attrNameLst>
                          <p:attrName>ppt_x</p:attrName>
                        </p:attrNameLst>
                      </p:cBhvr>
                      <p:tavLst>
                        <p:tav tm="0">
                          <p:val>
                            <p:strVal val="1+#ppt_w/2"/>
                          </p:val>
                        </p:tav>
                        <p:tav tm="100000">
                          <p:val>
                            <p:strVal val="#ppt_x"/>
                          </p:val>
                        </p:tav>
                      </p:tavLst>
                    </p:anim>
                    <p:anim calcmode="lin" valueType="num">
                      <p:cBhvr additive="base">
                        <p:cTn dur="500" fill="hold"/>
                        <p:tgtEl>
                          <p:spTgt spid="1048822"/>
                        </p:tgtEl>
                        <p:attrNameLst>
                          <p:attrName>ppt_y</p:attrName>
                        </p:attrNameLst>
                      </p:cBhvr>
                      <p:tavLst>
                        <p:tav tm="0">
                          <p:val>
                            <p:strVal val="#ppt_y"/>
                          </p:val>
                        </p:tav>
                        <p:tav tm="100000">
                          <p:val>
                            <p:strVal val="#ppt_y"/>
                          </p:val>
                        </p:tav>
                      </p:tavLst>
                    </p:anim>
                  </p:childTnLst>
                </p:cTn>
              </p:par>
            </p:tnLst>
          </p:tmpl>
        </p:tmplLst>
      </p:bldP>
      <p:bldP spid="1048823" grpId="0" animBg="1"/>
      <p:bldP spid="1048823" grpId="1" animBg="1"/>
      <p:bldP spid="1048824" grpId="0" animBg="1"/>
      <p:bldP spid="1048824" grpId="1" animBg="1"/>
      <p:bldP spid="1048825" grpId="0" build="p">
        <p:tmplLst>
          <p:tmpl lvl="1">
            <p:tnLst>
              <p:par>
                <p:cTn presetID="2" presetClass="entr" presetSubtype="3" decel="100000" fill="hold" nodeType="withEffect">
                  <p:stCondLst>
                    <p:cond delay="500"/>
                  </p:stCondLst>
                  <p:iterate type="wd">
                    <p:tmPct val="10000"/>
                  </p:iterate>
                  <p:childTnLst>
                    <p:set>
                      <p:cBhvr>
                        <p:cTn dur="1" fill="hold">
                          <p:stCondLst>
                            <p:cond delay="0"/>
                          </p:stCondLst>
                        </p:cTn>
                        <p:tgtEl>
                          <p:spTgt spid="1048825"/>
                        </p:tgtEl>
                        <p:attrNameLst>
                          <p:attrName>style.visibility</p:attrName>
                        </p:attrNameLst>
                      </p:cBhvr>
                      <p:to>
                        <p:strVal val="visible"/>
                      </p:to>
                    </p:set>
                    <p:anim calcmode="lin" valueType="num">
                      <p:cBhvr additive="base">
                        <p:cTn dur="500" fill="hold"/>
                        <p:tgtEl>
                          <p:spTgt spid="1048825"/>
                        </p:tgtEl>
                        <p:attrNameLst>
                          <p:attrName>ppt_x</p:attrName>
                        </p:attrNameLst>
                      </p:cBhvr>
                      <p:tavLst>
                        <p:tav tm="0">
                          <p:val>
                            <p:strVal val="1+#ppt_w/2"/>
                          </p:val>
                        </p:tav>
                        <p:tav tm="100000">
                          <p:val>
                            <p:strVal val="#ppt_x"/>
                          </p:val>
                        </p:tav>
                      </p:tavLst>
                    </p:anim>
                    <p:anim calcmode="lin" valueType="num">
                      <p:cBhvr additive="base">
                        <p:cTn dur="500" fill="hold"/>
                        <p:tgtEl>
                          <p:spTgt spid="1048825"/>
                        </p:tgtEl>
                        <p:attrNameLst>
                          <p:attrName>ppt_y</p:attrName>
                        </p:attrNameLst>
                      </p:cBhvr>
                      <p:tavLst>
                        <p:tav tm="0">
                          <p:val>
                            <p:strVal val="0-#ppt_h/2"/>
                          </p:val>
                        </p:tav>
                        <p:tav tm="100000">
                          <p:val>
                            <p:strVal val="#ppt_y"/>
                          </p:val>
                        </p:tav>
                      </p:tavLst>
                    </p:anim>
                  </p:childTnLst>
                </p:cTn>
              </p:par>
            </p:tnLst>
          </p:tmpl>
        </p:tmplLst>
      </p:bldP>
      <p:bldP spid="1048826"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1048826"/>
                        </p:tgtEl>
                        <p:attrNameLst>
                          <p:attrName>style.visibility</p:attrName>
                        </p:attrNameLst>
                      </p:cBhvr>
                      <p:to>
                        <p:strVal val="visible"/>
                      </p:to>
                    </p:set>
                    <p:anim calcmode="lin" valueType="num">
                      <p:cBhvr additive="base">
                        <p:cTn dur="500" fill="hold"/>
                        <p:tgtEl>
                          <p:spTgt spid="1048826"/>
                        </p:tgtEl>
                        <p:attrNameLst>
                          <p:attrName>ppt_x</p:attrName>
                        </p:attrNameLst>
                      </p:cBhvr>
                      <p:tavLst>
                        <p:tav tm="0">
                          <p:val>
                            <p:strVal val="1+#ppt_w/2"/>
                          </p:val>
                        </p:tav>
                        <p:tav tm="100000">
                          <p:val>
                            <p:strVal val="#ppt_x"/>
                          </p:val>
                        </p:tav>
                      </p:tavLst>
                    </p:anim>
                    <p:anim calcmode="lin" valueType="num">
                      <p:cBhvr additive="base">
                        <p:cTn dur="500" fill="hold"/>
                        <p:tgtEl>
                          <p:spTgt spid="104882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Images and Text">
    <p:spTree>
      <p:nvGrpSpPr>
        <p:cNvPr id="1" name=""/>
        <p:cNvGrpSpPr/>
        <p:nvPr/>
      </p:nvGrpSpPr>
      <p:grpSpPr>
        <a:xfrm>
          <a:off x="0" y="0"/>
          <a:ext cx="0" cy="0"/>
          <a:chOff x="0" y="0"/>
          <a:chExt cx="0" cy="0"/>
        </a:xfrm>
      </p:grpSpPr>
      <p:sp>
        <p:nvSpPr>
          <p:cNvPr id="1048786" name="円/楕円 65"/>
          <p:cNvSpPr/>
          <p:nvPr userDrawn="1"/>
        </p:nvSpPr>
        <p:spPr>
          <a:xfrm>
            <a:off x="9664871" y="2437214"/>
            <a:ext cx="1756228" cy="1756228"/>
          </a:xfrm>
          <a:prstGeom prst="ellipse">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8787" name="円/楕円 10"/>
          <p:cNvSpPr/>
          <p:nvPr userDrawn="1"/>
        </p:nvSpPr>
        <p:spPr>
          <a:xfrm>
            <a:off x="1045031" y="5921829"/>
            <a:ext cx="1756228" cy="1756228"/>
          </a:xfrm>
          <a:prstGeom prst="ellipse">
            <a:avLst/>
          </a:prstGeom>
          <a:solidFill>
            <a:schemeClr val="accent3">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8788"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1048789"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1048790"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1048791"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048792"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793" name="図プレースホルダー 5"/>
          <p:cNvSpPr>
            <a:spLocks noGrp="1"/>
          </p:cNvSpPr>
          <p:nvPr>
            <p:ph type="pic" sz="quarter" idx="15" hasCustomPrompt="1"/>
          </p:nvPr>
        </p:nvSpPr>
        <p:spPr>
          <a:xfrm>
            <a:off x="9519784" y="3626742"/>
            <a:ext cx="8766629" cy="3753773"/>
          </a:xfrm>
          <a:solidFill>
            <a:schemeClr val="accent2">
              <a:lumMod val="20000"/>
              <a:lumOff val="80000"/>
            </a:schemeClr>
          </a:solidFill>
        </p:spPr>
        <p:txBody>
          <a:bodyPr>
            <a:normAutofit/>
          </a:bodyPr>
          <a:lstStyle>
            <a:lvl1pPr>
              <a:defRPr sz="1800"/>
            </a:lvl1pPr>
          </a:lstStyle>
          <a:p>
            <a:r>
              <a:rPr kumimoji="1" lang="en-US" altLang="ja-JP" dirty="0"/>
              <a:t>Add an image</a:t>
            </a:r>
            <a:endParaRPr kumimoji="1" lang="ja-JP" altLang="en-US" dirty="0"/>
          </a:p>
        </p:txBody>
      </p:sp>
      <p:sp>
        <p:nvSpPr>
          <p:cNvPr id="1048794" name="テキスト プレースホルダー 6"/>
          <p:cNvSpPr>
            <a:spLocks noGrp="1"/>
          </p:cNvSpPr>
          <p:nvPr>
            <p:ph type="body" sz="quarter" idx="16" hasCustomPrompt="1"/>
          </p:nvPr>
        </p:nvSpPr>
        <p:spPr>
          <a:xfrm>
            <a:off x="1940796" y="6513388"/>
            <a:ext cx="6833566"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048795" name="テキスト プレースホルダー 6"/>
          <p:cNvSpPr>
            <a:spLocks noGrp="1"/>
          </p:cNvSpPr>
          <p:nvPr>
            <p:ph type="body" sz="quarter" idx="17" hasCustomPrompt="1"/>
          </p:nvPr>
        </p:nvSpPr>
        <p:spPr>
          <a:xfrm>
            <a:off x="2709066" y="7271656"/>
            <a:ext cx="6086591" cy="2119087"/>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048796" name="テキスト プレースホルダー 6"/>
          <p:cNvSpPr>
            <a:spLocks noGrp="1"/>
          </p:cNvSpPr>
          <p:nvPr>
            <p:ph type="body" sz="quarter" idx="18" hasCustomPrompt="1"/>
          </p:nvPr>
        </p:nvSpPr>
        <p:spPr>
          <a:xfrm>
            <a:off x="10647831" y="2696964"/>
            <a:ext cx="6833566"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048797" name="テキスト プレースホルダー 6"/>
          <p:cNvSpPr>
            <a:spLocks noGrp="1"/>
          </p:cNvSpPr>
          <p:nvPr>
            <p:ph type="body" sz="quarter" idx="19" hasCustomPrompt="1"/>
          </p:nvPr>
        </p:nvSpPr>
        <p:spPr>
          <a:xfrm>
            <a:off x="9509009" y="7467596"/>
            <a:ext cx="7762991" cy="1632861"/>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048798" name="図プレースホルダー 5"/>
          <p:cNvSpPr>
            <a:spLocks noGrp="1"/>
          </p:cNvSpPr>
          <p:nvPr>
            <p:ph type="pic" sz="quarter" idx="14" hasCustomPrompt="1"/>
          </p:nvPr>
        </p:nvSpPr>
        <p:spPr>
          <a:xfrm>
            <a:off x="0" y="2632513"/>
            <a:ext cx="8766629" cy="3753773"/>
          </a:xfrm>
          <a:solidFill>
            <a:schemeClr val="accent3">
              <a:lumMod val="20000"/>
              <a:lumOff val="80000"/>
            </a:schemeClr>
          </a:solidFill>
        </p:spPr>
        <p:txBody>
          <a:bodyPr>
            <a:normAutofit/>
          </a:bodyPr>
          <a:lstStyle>
            <a:lvl1pPr>
              <a:defRPr sz="1800"/>
            </a:lvl1pPr>
          </a:lstStyle>
          <a:p>
            <a:r>
              <a:rPr kumimoji="1" lang="en-US" altLang="ja-JP" dirty="0"/>
              <a:t>Add an image</a:t>
            </a:r>
            <a:endParaRPr kumimoji="1" lang="ja-JP" altLang="en-US" dirty="0"/>
          </a:p>
        </p:txBody>
      </p:sp>
      <p:sp>
        <p:nvSpPr>
          <p:cNvPr id="1048799" name="円/楕円 64"/>
          <p:cNvSpPr/>
          <p:nvPr userDrawn="1"/>
        </p:nvSpPr>
        <p:spPr>
          <a:xfrm>
            <a:off x="540658" y="7173684"/>
            <a:ext cx="1008745" cy="1008745"/>
          </a:xfrm>
          <a:prstGeom prst="ellips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8800" name="円/楕円 66"/>
          <p:cNvSpPr/>
          <p:nvPr userDrawn="1"/>
        </p:nvSpPr>
        <p:spPr>
          <a:xfrm>
            <a:off x="11165457" y="1867529"/>
            <a:ext cx="878114" cy="878114"/>
          </a:xfrm>
          <a:prstGeom prst="ellipse">
            <a:avLst/>
          </a:prstGeom>
          <a:solidFill>
            <a:schemeClr val="accent2">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8801" name="正方形/長方形 11"/>
          <p:cNvSpPr/>
          <p:nvPr userDrawn="1"/>
        </p:nvSpPr>
        <p:spPr>
          <a:xfrm>
            <a:off x="0" y="6386286"/>
            <a:ext cx="8766630" cy="94343"/>
          </a:xfrm>
          <a:prstGeom prst="rect">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8802" name="正方形/長方形 67"/>
          <p:cNvSpPr/>
          <p:nvPr userDrawn="1"/>
        </p:nvSpPr>
        <p:spPr>
          <a:xfrm>
            <a:off x="9519784" y="3531926"/>
            <a:ext cx="8766630" cy="94343"/>
          </a:xfrm>
          <a:prstGeom prst="rect">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lumMod val="20000"/>
                  <a:lumOff val="8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048792"/>
                                        </p:tgtEl>
                                        <p:attrNameLst>
                                          <p:attrName>style.visibility</p:attrName>
                                        </p:attrNameLst>
                                      </p:cBhvr>
                                      <p:to>
                                        <p:strVal val="visible"/>
                                      </p:to>
                                    </p:set>
                                    <p:anim calcmode="lin" valueType="num">
                                      <p:cBhvr additive="base">
                                        <p:cTn id="7" dur="500" fill="hold"/>
                                        <p:tgtEl>
                                          <p:spTgt spid="1048792"/>
                                        </p:tgtEl>
                                        <p:attrNameLst>
                                          <p:attrName>ppt_x</p:attrName>
                                        </p:attrNameLst>
                                      </p:cBhvr>
                                      <p:tavLst>
                                        <p:tav tm="0">
                                          <p:val>
                                            <p:strVal val="1+#ppt_w/2"/>
                                          </p:val>
                                        </p:tav>
                                        <p:tav tm="100000">
                                          <p:val>
                                            <p:strVal val="#ppt_x"/>
                                          </p:val>
                                        </p:tav>
                                      </p:tavLst>
                                    </p:anim>
                                    <p:anim calcmode="lin" valueType="num">
                                      <p:cBhvr additive="base">
                                        <p:cTn id="8" dur="500" fill="hold"/>
                                        <p:tgtEl>
                                          <p:spTgt spid="1048792"/>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048791">
                                            <p:txEl>
                                              <p:pRg st="0" end="0"/>
                                            </p:txEl>
                                          </p:spTgt>
                                        </p:tgtEl>
                                        <p:attrNameLst>
                                          <p:attrName>style.visibility</p:attrName>
                                        </p:attrNameLst>
                                      </p:cBhvr>
                                      <p:to>
                                        <p:strVal val="visible"/>
                                      </p:to>
                                    </p:set>
                                    <p:animEffect transition="in" filter="wipe(left)">
                                      <p:cBhvr>
                                        <p:cTn id="11" dur="500"/>
                                        <p:tgtEl>
                                          <p:spTgt spid="1048791">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048798"/>
                                        </p:tgtEl>
                                        <p:attrNameLst>
                                          <p:attrName>style.visibility</p:attrName>
                                        </p:attrNameLst>
                                      </p:cBhvr>
                                      <p:to>
                                        <p:strVal val="visible"/>
                                      </p:to>
                                    </p:set>
                                    <p:animEffect transition="in" filter="wipe(left)">
                                      <p:cBhvr>
                                        <p:cTn id="15" dur="500"/>
                                        <p:tgtEl>
                                          <p:spTgt spid="104879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48801"/>
                                        </p:tgtEl>
                                        <p:attrNameLst>
                                          <p:attrName>style.visibility</p:attrName>
                                        </p:attrNameLst>
                                      </p:cBhvr>
                                      <p:to>
                                        <p:strVal val="visible"/>
                                      </p:to>
                                    </p:set>
                                    <p:animEffect transition="in" filter="wipe(left)">
                                      <p:cBhvr>
                                        <p:cTn id="18" dur="500"/>
                                        <p:tgtEl>
                                          <p:spTgt spid="1048801"/>
                                        </p:tgtEl>
                                      </p:cBhvr>
                                    </p:animEffect>
                                  </p:childTnLst>
                                </p:cTn>
                              </p:par>
                              <p:par>
                                <p:cTn id="19" presetID="2" presetClass="entr" presetSubtype="4" decel="100000" fill="hold" grpId="0" nodeType="withEffect">
                                  <p:stCondLst>
                                    <p:cond delay="0"/>
                                  </p:stCondLst>
                                  <p:childTnLst>
                                    <p:set>
                                      <p:cBhvr>
                                        <p:cTn id="20" dur="1" fill="hold">
                                          <p:stCondLst>
                                            <p:cond delay="0"/>
                                          </p:stCondLst>
                                        </p:cTn>
                                        <p:tgtEl>
                                          <p:spTgt spid="1048799"/>
                                        </p:tgtEl>
                                        <p:attrNameLst>
                                          <p:attrName>style.visibility</p:attrName>
                                        </p:attrNameLst>
                                      </p:cBhvr>
                                      <p:to>
                                        <p:strVal val="visible"/>
                                      </p:to>
                                    </p:set>
                                    <p:anim calcmode="lin" valueType="num">
                                      <p:cBhvr additive="base">
                                        <p:cTn id="21" dur="750" fill="hold"/>
                                        <p:tgtEl>
                                          <p:spTgt spid="1048799"/>
                                        </p:tgtEl>
                                        <p:attrNameLst>
                                          <p:attrName>ppt_x</p:attrName>
                                        </p:attrNameLst>
                                      </p:cBhvr>
                                      <p:tavLst>
                                        <p:tav tm="0">
                                          <p:val>
                                            <p:strVal val="#ppt_x"/>
                                          </p:val>
                                        </p:tav>
                                        <p:tav tm="100000">
                                          <p:val>
                                            <p:strVal val="#ppt_x"/>
                                          </p:val>
                                        </p:tav>
                                      </p:tavLst>
                                    </p:anim>
                                    <p:anim calcmode="lin" valueType="num">
                                      <p:cBhvr additive="base">
                                        <p:cTn id="22" dur="750" fill="hold"/>
                                        <p:tgtEl>
                                          <p:spTgt spid="1048799"/>
                                        </p:tgtEl>
                                        <p:attrNameLst>
                                          <p:attrName>ppt_y</p:attrName>
                                        </p:attrNameLst>
                                      </p:cBhvr>
                                      <p:tavLst>
                                        <p:tav tm="0">
                                          <p:val>
                                            <p:strVal val="1+#ppt_h/2"/>
                                          </p:val>
                                        </p:tav>
                                        <p:tav tm="100000">
                                          <p:val>
                                            <p:strVal val="#ppt_y"/>
                                          </p:val>
                                        </p:tav>
                                      </p:tavLst>
                                    </p:anim>
                                  </p:childTnLst>
                                </p:cTn>
                              </p:par>
                              <p:par>
                                <p:cTn id="23" presetID="45" presetClass="entr" presetSubtype="0" fill="hold" grpId="1" nodeType="withEffect">
                                  <p:stCondLst>
                                    <p:cond delay="0"/>
                                  </p:stCondLst>
                                  <p:childTnLst>
                                    <p:set>
                                      <p:cBhvr>
                                        <p:cTn id="24" dur="1" fill="hold">
                                          <p:stCondLst>
                                            <p:cond delay="0"/>
                                          </p:stCondLst>
                                        </p:cTn>
                                        <p:tgtEl>
                                          <p:spTgt spid="1048799"/>
                                        </p:tgtEl>
                                        <p:attrNameLst>
                                          <p:attrName>style.visibility</p:attrName>
                                        </p:attrNameLst>
                                      </p:cBhvr>
                                      <p:to>
                                        <p:strVal val="visible"/>
                                      </p:to>
                                    </p:set>
                                    <p:animEffect transition="in" filter="fade">
                                      <p:cBhvr>
                                        <p:cTn id="25" dur="750"/>
                                        <p:tgtEl>
                                          <p:spTgt spid="1048799"/>
                                        </p:tgtEl>
                                      </p:cBhvr>
                                    </p:animEffect>
                                    <p:anim calcmode="lin" valueType="num">
                                      <p:cBhvr>
                                        <p:cTn id="26" dur="750" fill="hold"/>
                                        <p:tgtEl>
                                          <p:spTgt spid="1048799"/>
                                        </p:tgtEl>
                                        <p:attrNameLst>
                                          <p:attrName>ppt_w</p:attrName>
                                        </p:attrNameLst>
                                      </p:cBhvr>
                                      <p:tavLst>
                                        <p:tav tm="0" fmla="#ppt_w*sin(2.5*pi*$)">
                                          <p:val>
                                            <p:fltVal val="0"/>
                                          </p:val>
                                        </p:tav>
                                        <p:tav tm="100000">
                                          <p:val>
                                            <p:fltVal val="1"/>
                                          </p:val>
                                        </p:tav>
                                      </p:tavLst>
                                    </p:anim>
                                    <p:anim calcmode="lin" valueType="num">
                                      <p:cBhvr>
                                        <p:cTn id="27" dur="750" fill="hold"/>
                                        <p:tgtEl>
                                          <p:spTgt spid="1048799"/>
                                        </p:tgtEl>
                                        <p:attrNameLst>
                                          <p:attrName>ppt_h</p:attrName>
                                        </p:attrNameLst>
                                      </p:cBhvr>
                                      <p:tavLst>
                                        <p:tav tm="0">
                                          <p:val>
                                            <p:strVal val="#ppt_h"/>
                                          </p:val>
                                        </p:tav>
                                        <p:tav tm="100000">
                                          <p:val>
                                            <p:strVal val="#ppt_h"/>
                                          </p:val>
                                        </p:tav>
                                      </p:tavLst>
                                    </p:anim>
                                  </p:childTnLst>
                                </p:cTn>
                              </p:par>
                              <p:par>
                                <p:cTn id="28" presetID="2" presetClass="entr" presetSubtype="4" decel="100000" fill="hold" grpId="0" nodeType="withEffect">
                                  <p:stCondLst>
                                    <p:cond delay="0"/>
                                  </p:stCondLst>
                                  <p:childTnLst>
                                    <p:set>
                                      <p:cBhvr>
                                        <p:cTn id="29" dur="1" fill="hold">
                                          <p:stCondLst>
                                            <p:cond delay="0"/>
                                          </p:stCondLst>
                                        </p:cTn>
                                        <p:tgtEl>
                                          <p:spTgt spid="1048787"/>
                                        </p:tgtEl>
                                        <p:attrNameLst>
                                          <p:attrName>style.visibility</p:attrName>
                                        </p:attrNameLst>
                                      </p:cBhvr>
                                      <p:to>
                                        <p:strVal val="visible"/>
                                      </p:to>
                                    </p:set>
                                    <p:anim calcmode="lin" valueType="num">
                                      <p:cBhvr additive="base">
                                        <p:cTn id="30" dur="750" fill="hold"/>
                                        <p:tgtEl>
                                          <p:spTgt spid="1048787"/>
                                        </p:tgtEl>
                                        <p:attrNameLst>
                                          <p:attrName>ppt_x</p:attrName>
                                        </p:attrNameLst>
                                      </p:cBhvr>
                                      <p:tavLst>
                                        <p:tav tm="0">
                                          <p:val>
                                            <p:strVal val="#ppt_x"/>
                                          </p:val>
                                        </p:tav>
                                        <p:tav tm="100000">
                                          <p:val>
                                            <p:strVal val="#ppt_x"/>
                                          </p:val>
                                        </p:tav>
                                      </p:tavLst>
                                    </p:anim>
                                    <p:anim calcmode="lin" valueType="num">
                                      <p:cBhvr additive="base">
                                        <p:cTn id="31" dur="750" fill="hold"/>
                                        <p:tgtEl>
                                          <p:spTgt spid="1048787"/>
                                        </p:tgtEl>
                                        <p:attrNameLst>
                                          <p:attrName>ppt_y</p:attrName>
                                        </p:attrNameLst>
                                      </p:cBhvr>
                                      <p:tavLst>
                                        <p:tav tm="0">
                                          <p:val>
                                            <p:strVal val="1+#ppt_h/2"/>
                                          </p:val>
                                        </p:tav>
                                        <p:tav tm="100000">
                                          <p:val>
                                            <p:strVal val="#ppt_y"/>
                                          </p:val>
                                        </p:tav>
                                      </p:tavLst>
                                    </p:anim>
                                  </p:childTnLst>
                                </p:cTn>
                              </p:par>
                              <p:par>
                                <p:cTn id="32" presetID="45" presetClass="entr" presetSubtype="0" fill="hold" grpId="1" nodeType="withEffect">
                                  <p:stCondLst>
                                    <p:cond delay="0"/>
                                  </p:stCondLst>
                                  <p:childTnLst>
                                    <p:set>
                                      <p:cBhvr>
                                        <p:cTn id="33" dur="1" fill="hold">
                                          <p:stCondLst>
                                            <p:cond delay="0"/>
                                          </p:stCondLst>
                                        </p:cTn>
                                        <p:tgtEl>
                                          <p:spTgt spid="1048787"/>
                                        </p:tgtEl>
                                        <p:attrNameLst>
                                          <p:attrName>style.visibility</p:attrName>
                                        </p:attrNameLst>
                                      </p:cBhvr>
                                      <p:to>
                                        <p:strVal val="visible"/>
                                      </p:to>
                                    </p:set>
                                    <p:animEffect transition="in" filter="fade">
                                      <p:cBhvr>
                                        <p:cTn id="34" dur="750"/>
                                        <p:tgtEl>
                                          <p:spTgt spid="1048787"/>
                                        </p:tgtEl>
                                      </p:cBhvr>
                                    </p:animEffect>
                                    <p:anim calcmode="lin" valueType="num">
                                      <p:cBhvr>
                                        <p:cTn id="35" dur="750" fill="hold"/>
                                        <p:tgtEl>
                                          <p:spTgt spid="1048787"/>
                                        </p:tgtEl>
                                        <p:attrNameLst>
                                          <p:attrName>ppt_w</p:attrName>
                                        </p:attrNameLst>
                                      </p:cBhvr>
                                      <p:tavLst>
                                        <p:tav tm="0" fmla="#ppt_w*sin(2.5*pi*$)">
                                          <p:val>
                                            <p:fltVal val="0"/>
                                          </p:val>
                                        </p:tav>
                                        <p:tav tm="100000">
                                          <p:val>
                                            <p:fltVal val="1"/>
                                          </p:val>
                                        </p:tav>
                                      </p:tavLst>
                                    </p:anim>
                                    <p:anim calcmode="lin" valueType="num">
                                      <p:cBhvr>
                                        <p:cTn id="36" dur="750" fill="hold"/>
                                        <p:tgtEl>
                                          <p:spTgt spid="1048787"/>
                                        </p:tgtEl>
                                        <p:attrNameLst>
                                          <p:attrName>ppt_h</p:attrName>
                                        </p:attrNameLst>
                                      </p:cBhvr>
                                      <p:tavLst>
                                        <p:tav tm="0">
                                          <p:val>
                                            <p:strVal val="#ppt_h"/>
                                          </p:val>
                                        </p:tav>
                                        <p:tav tm="100000">
                                          <p:val>
                                            <p:strVal val="#ppt_h"/>
                                          </p:val>
                                        </p:tav>
                                      </p:tavLst>
                                    </p:anim>
                                  </p:childTnLst>
                                </p:cTn>
                              </p:par>
                              <p:par>
                                <p:cTn id="37" presetID="2" presetClass="entr" presetSubtype="12" decel="100000" fill="hold" grpId="0" nodeType="withEffect">
                                  <p:stCondLst>
                                    <p:cond delay="0"/>
                                  </p:stCondLst>
                                  <p:iterate type="wd">
                                    <p:tmPct val="10000"/>
                                  </p:iterate>
                                  <p:childTnLst>
                                    <p:set>
                                      <p:cBhvr>
                                        <p:cTn id="38" dur="1" fill="hold">
                                          <p:stCondLst>
                                            <p:cond delay="0"/>
                                          </p:stCondLst>
                                        </p:cTn>
                                        <p:tgtEl>
                                          <p:spTgt spid="1048794">
                                            <p:txEl>
                                              <p:pRg st="0" end="0"/>
                                            </p:txEl>
                                          </p:spTgt>
                                        </p:tgtEl>
                                        <p:attrNameLst>
                                          <p:attrName>style.visibility</p:attrName>
                                        </p:attrNameLst>
                                      </p:cBhvr>
                                      <p:to>
                                        <p:strVal val="visible"/>
                                      </p:to>
                                    </p:set>
                                    <p:anim calcmode="lin" valueType="num">
                                      <p:cBhvr additive="base">
                                        <p:cTn id="39" dur="1000" fill="hold"/>
                                        <p:tgtEl>
                                          <p:spTgt spid="1048794">
                                            <p:txEl>
                                              <p:pRg st="0" end="0"/>
                                            </p:txEl>
                                          </p:spTgt>
                                        </p:tgtEl>
                                        <p:attrNameLst>
                                          <p:attrName>ppt_x</p:attrName>
                                        </p:attrNameLst>
                                      </p:cBhvr>
                                      <p:tavLst>
                                        <p:tav tm="0">
                                          <p:val>
                                            <p:strVal val="0-#ppt_w/2"/>
                                          </p:val>
                                        </p:tav>
                                        <p:tav tm="100000">
                                          <p:val>
                                            <p:strVal val="#ppt_x"/>
                                          </p:val>
                                        </p:tav>
                                      </p:tavLst>
                                    </p:anim>
                                    <p:anim calcmode="lin" valueType="num">
                                      <p:cBhvr additive="base">
                                        <p:cTn id="40" dur="1000" fill="hold"/>
                                        <p:tgtEl>
                                          <p:spTgt spid="1048794">
                                            <p:txEl>
                                              <p:pRg st="0" end="0"/>
                                            </p:txEl>
                                          </p:spTgt>
                                        </p:tgtEl>
                                        <p:attrNameLst>
                                          <p:attrName>ppt_y</p:attrName>
                                        </p:attrNameLst>
                                      </p:cBhvr>
                                      <p:tavLst>
                                        <p:tav tm="0">
                                          <p:val>
                                            <p:strVal val="1+#ppt_h/2"/>
                                          </p:val>
                                        </p:tav>
                                        <p:tav tm="100000">
                                          <p:val>
                                            <p:strVal val="#ppt_y"/>
                                          </p:val>
                                        </p:tav>
                                      </p:tavLst>
                                    </p:anim>
                                  </p:childTnLst>
                                </p:cTn>
                              </p:par>
                            </p:childTnLst>
                          </p:cTn>
                        </p:par>
                        <p:par>
                          <p:cTn id="41" fill="hold">
                            <p:stCondLst>
                              <p:cond delay="1700"/>
                            </p:stCondLst>
                            <p:childTnLst>
                              <p:par>
                                <p:cTn id="42" presetID="2" presetClass="entr" presetSubtype="2" decel="100000" fill="hold" grpId="0" nodeType="afterEffect">
                                  <p:stCondLst>
                                    <p:cond delay="250"/>
                                  </p:stCondLst>
                                  <p:childTnLst>
                                    <p:set>
                                      <p:cBhvr>
                                        <p:cTn id="43" dur="1" fill="hold">
                                          <p:stCondLst>
                                            <p:cond delay="0"/>
                                          </p:stCondLst>
                                        </p:cTn>
                                        <p:tgtEl>
                                          <p:spTgt spid="1048795">
                                            <p:txEl>
                                              <p:pRg st="0" end="0"/>
                                            </p:txEl>
                                          </p:spTgt>
                                        </p:tgtEl>
                                        <p:attrNameLst>
                                          <p:attrName>style.visibility</p:attrName>
                                        </p:attrNameLst>
                                      </p:cBhvr>
                                      <p:to>
                                        <p:strVal val="visible"/>
                                      </p:to>
                                    </p:set>
                                    <p:anim calcmode="lin" valueType="num">
                                      <p:cBhvr additive="base">
                                        <p:cTn id="44" dur="500" fill="hold"/>
                                        <p:tgtEl>
                                          <p:spTgt spid="1048795">
                                            <p:txEl>
                                              <p:pRg st="0" end="0"/>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1048795">
                                            <p:txEl>
                                              <p:pRg st="0" end="0"/>
                                            </p:txEl>
                                          </p:spTgt>
                                        </p:tgtEl>
                                        <p:attrNameLst>
                                          <p:attrName>ppt_y</p:attrName>
                                        </p:attrNameLst>
                                      </p:cBhvr>
                                      <p:tavLst>
                                        <p:tav tm="0">
                                          <p:val>
                                            <p:strVal val="#ppt_y"/>
                                          </p:val>
                                        </p:tav>
                                        <p:tav tm="100000">
                                          <p:val>
                                            <p:strVal val="#ppt_y"/>
                                          </p:val>
                                        </p:tav>
                                      </p:tavLst>
                                    </p:anim>
                                  </p:childTnLst>
                                </p:cTn>
                              </p:par>
                            </p:childTnLst>
                          </p:cTn>
                        </p:par>
                        <p:par>
                          <p:cTn id="46" fill="hold">
                            <p:stCondLst>
                              <p:cond delay="2450"/>
                            </p:stCondLst>
                            <p:childTnLst>
                              <p:par>
                                <p:cTn id="47" presetID="22" presetClass="entr" presetSubtype="2" fill="hold" grpId="0" nodeType="afterEffect">
                                  <p:stCondLst>
                                    <p:cond delay="0"/>
                                  </p:stCondLst>
                                  <p:childTnLst>
                                    <p:set>
                                      <p:cBhvr>
                                        <p:cTn id="48" dur="1" fill="hold">
                                          <p:stCondLst>
                                            <p:cond delay="0"/>
                                          </p:stCondLst>
                                        </p:cTn>
                                        <p:tgtEl>
                                          <p:spTgt spid="1048793"/>
                                        </p:tgtEl>
                                        <p:attrNameLst>
                                          <p:attrName>style.visibility</p:attrName>
                                        </p:attrNameLst>
                                      </p:cBhvr>
                                      <p:to>
                                        <p:strVal val="visible"/>
                                      </p:to>
                                    </p:set>
                                    <p:animEffect transition="in" filter="wipe(right)">
                                      <p:cBhvr>
                                        <p:cTn id="49" dur="500"/>
                                        <p:tgtEl>
                                          <p:spTgt spid="1048793"/>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1048802"/>
                                        </p:tgtEl>
                                        <p:attrNameLst>
                                          <p:attrName>style.visibility</p:attrName>
                                        </p:attrNameLst>
                                      </p:cBhvr>
                                      <p:to>
                                        <p:strVal val="visible"/>
                                      </p:to>
                                    </p:set>
                                    <p:animEffect transition="in" filter="wipe(right)">
                                      <p:cBhvr>
                                        <p:cTn id="52" dur="500"/>
                                        <p:tgtEl>
                                          <p:spTgt spid="1048802"/>
                                        </p:tgtEl>
                                      </p:cBhvr>
                                    </p:animEffect>
                                  </p:childTnLst>
                                </p:cTn>
                              </p:par>
                              <p:par>
                                <p:cTn id="53" presetID="2" presetClass="entr" presetSubtype="1" decel="100000" fill="hold" grpId="0" nodeType="withEffect">
                                  <p:stCondLst>
                                    <p:cond delay="0"/>
                                  </p:stCondLst>
                                  <p:childTnLst>
                                    <p:set>
                                      <p:cBhvr>
                                        <p:cTn id="54" dur="1" fill="hold">
                                          <p:stCondLst>
                                            <p:cond delay="0"/>
                                          </p:stCondLst>
                                        </p:cTn>
                                        <p:tgtEl>
                                          <p:spTgt spid="1048786"/>
                                        </p:tgtEl>
                                        <p:attrNameLst>
                                          <p:attrName>style.visibility</p:attrName>
                                        </p:attrNameLst>
                                      </p:cBhvr>
                                      <p:to>
                                        <p:strVal val="visible"/>
                                      </p:to>
                                    </p:set>
                                    <p:anim calcmode="lin" valueType="num">
                                      <p:cBhvr additive="base">
                                        <p:cTn id="55" dur="750" fill="hold"/>
                                        <p:tgtEl>
                                          <p:spTgt spid="1048786"/>
                                        </p:tgtEl>
                                        <p:attrNameLst>
                                          <p:attrName>ppt_x</p:attrName>
                                        </p:attrNameLst>
                                      </p:cBhvr>
                                      <p:tavLst>
                                        <p:tav tm="0">
                                          <p:val>
                                            <p:strVal val="#ppt_x"/>
                                          </p:val>
                                        </p:tav>
                                        <p:tav tm="100000">
                                          <p:val>
                                            <p:strVal val="#ppt_x"/>
                                          </p:val>
                                        </p:tav>
                                      </p:tavLst>
                                    </p:anim>
                                    <p:anim calcmode="lin" valueType="num">
                                      <p:cBhvr additive="base">
                                        <p:cTn id="56" dur="750" fill="hold"/>
                                        <p:tgtEl>
                                          <p:spTgt spid="1048786"/>
                                        </p:tgtEl>
                                        <p:attrNameLst>
                                          <p:attrName>ppt_y</p:attrName>
                                        </p:attrNameLst>
                                      </p:cBhvr>
                                      <p:tavLst>
                                        <p:tav tm="0">
                                          <p:val>
                                            <p:strVal val="0-#ppt_h/2"/>
                                          </p:val>
                                        </p:tav>
                                        <p:tav tm="100000">
                                          <p:val>
                                            <p:strVal val="#ppt_y"/>
                                          </p:val>
                                        </p:tav>
                                      </p:tavLst>
                                    </p:anim>
                                  </p:childTnLst>
                                </p:cTn>
                              </p:par>
                              <p:par>
                                <p:cTn id="57" presetID="45" presetClass="entr" presetSubtype="0" fill="hold" grpId="1" nodeType="withEffect">
                                  <p:stCondLst>
                                    <p:cond delay="0"/>
                                  </p:stCondLst>
                                  <p:childTnLst>
                                    <p:set>
                                      <p:cBhvr>
                                        <p:cTn id="58" dur="1" fill="hold">
                                          <p:stCondLst>
                                            <p:cond delay="0"/>
                                          </p:stCondLst>
                                        </p:cTn>
                                        <p:tgtEl>
                                          <p:spTgt spid="1048786"/>
                                        </p:tgtEl>
                                        <p:attrNameLst>
                                          <p:attrName>style.visibility</p:attrName>
                                        </p:attrNameLst>
                                      </p:cBhvr>
                                      <p:to>
                                        <p:strVal val="visible"/>
                                      </p:to>
                                    </p:set>
                                    <p:animEffect transition="in" filter="fade">
                                      <p:cBhvr>
                                        <p:cTn id="59" dur="750"/>
                                        <p:tgtEl>
                                          <p:spTgt spid="1048786"/>
                                        </p:tgtEl>
                                      </p:cBhvr>
                                    </p:animEffect>
                                    <p:anim calcmode="lin" valueType="num">
                                      <p:cBhvr>
                                        <p:cTn id="60" dur="750" fill="hold"/>
                                        <p:tgtEl>
                                          <p:spTgt spid="1048786"/>
                                        </p:tgtEl>
                                        <p:attrNameLst>
                                          <p:attrName>ppt_w</p:attrName>
                                        </p:attrNameLst>
                                      </p:cBhvr>
                                      <p:tavLst>
                                        <p:tav tm="0" fmla="#ppt_w*sin(2.5*pi*$)">
                                          <p:val>
                                            <p:fltVal val="0"/>
                                          </p:val>
                                        </p:tav>
                                        <p:tav tm="100000">
                                          <p:val>
                                            <p:fltVal val="1"/>
                                          </p:val>
                                        </p:tav>
                                      </p:tavLst>
                                    </p:anim>
                                    <p:anim calcmode="lin" valueType="num">
                                      <p:cBhvr>
                                        <p:cTn id="61" dur="750" fill="hold"/>
                                        <p:tgtEl>
                                          <p:spTgt spid="1048786"/>
                                        </p:tgtEl>
                                        <p:attrNameLst>
                                          <p:attrName>ppt_h</p:attrName>
                                        </p:attrNameLst>
                                      </p:cBhvr>
                                      <p:tavLst>
                                        <p:tav tm="0">
                                          <p:val>
                                            <p:strVal val="#ppt_h"/>
                                          </p:val>
                                        </p:tav>
                                        <p:tav tm="100000">
                                          <p:val>
                                            <p:strVal val="#ppt_h"/>
                                          </p:val>
                                        </p:tav>
                                      </p:tavLst>
                                    </p:anim>
                                  </p:childTnLst>
                                </p:cTn>
                              </p:par>
                              <p:par>
                                <p:cTn id="62" presetID="2" presetClass="entr" presetSubtype="1" decel="100000" fill="hold" grpId="0" nodeType="withEffect">
                                  <p:stCondLst>
                                    <p:cond delay="0"/>
                                  </p:stCondLst>
                                  <p:childTnLst>
                                    <p:set>
                                      <p:cBhvr>
                                        <p:cTn id="63" dur="1" fill="hold">
                                          <p:stCondLst>
                                            <p:cond delay="0"/>
                                          </p:stCondLst>
                                        </p:cTn>
                                        <p:tgtEl>
                                          <p:spTgt spid="1048800"/>
                                        </p:tgtEl>
                                        <p:attrNameLst>
                                          <p:attrName>style.visibility</p:attrName>
                                        </p:attrNameLst>
                                      </p:cBhvr>
                                      <p:to>
                                        <p:strVal val="visible"/>
                                      </p:to>
                                    </p:set>
                                    <p:anim calcmode="lin" valueType="num">
                                      <p:cBhvr additive="base">
                                        <p:cTn id="64" dur="750" fill="hold"/>
                                        <p:tgtEl>
                                          <p:spTgt spid="1048800"/>
                                        </p:tgtEl>
                                        <p:attrNameLst>
                                          <p:attrName>ppt_x</p:attrName>
                                        </p:attrNameLst>
                                      </p:cBhvr>
                                      <p:tavLst>
                                        <p:tav tm="0">
                                          <p:val>
                                            <p:strVal val="#ppt_x"/>
                                          </p:val>
                                        </p:tav>
                                        <p:tav tm="100000">
                                          <p:val>
                                            <p:strVal val="#ppt_x"/>
                                          </p:val>
                                        </p:tav>
                                      </p:tavLst>
                                    </p:anim>
                                    <p:anim calcmode="lin" valueType="num">
                                      <p:cBhvr additive="base">
                                        <p:cTn id="65" dur="750" fill="hold"/>
                                        <p:tgtEl>
                                          <p:spTgt spid="1048800"/>
                                        </p:tgtEl>
                                        <p:attrNameLst>
                                          <p:attrName>ppt_y</p:attrName>
                                        </p:attrNameLst>
                                      </p:cBhvr>
                                      <p:tavLst>
                                        <p:tav tm="0">
                                          <p:val>
                                            <p:strVal val="0-#ppt_h/2"/>
                                          </p:val>
                                        </p:tav>
                                        <p:tav tm="100000">
                                          <p:val>
                                            <p:strVal val="#ppt_y"/>
                                          </p:val>
                                        </p:tav>
                                      </p:tavLst>
                                    </p:anim>
                                  </p:childTnLst>
                                </p:cTn>
                              </p:par>
                              <p:par>
                                <p:cTn id="66" presetID="45" presetClass="entr" presetSubtype="0" fill="hold" grpId="1" nodeType="withEffect">
                                  <p:stCondLst>
                                    <p:cond delay="0"/>
                                  </p:stCondLst>
                                  <p:childTnLst>
                                    <p:set>
                                      <p:cBhvr>
                                        <p:cTn id="67" dur="1" fill="hold">
                                          <p:stCondLst>
                                            <p:cond delay="0"/>
                                          </p:stCondLst>
                                        </p:cTn>
                                        <p:tgtEl>
                                          <p:spTgt spid="1048800"/>
                                        </p:tgtEl>
                                        <p:attrNameLst>
                                          <p:attrName>style.visibility</p:attrName>
                                        </p:attrNameLst>
                                      </p:cBhvr>
                                      <p:to>
                                        <p:strVal val="visible"/>
                                      </p:to>
                                    </p:set>
                                    <p:animEffect transition="in" filter="fade">
                                      <p:cBhvr>
                                        <p:cTn id="68" dur="750"/>
                                        <p:tgtEl>
                                          <p:spTgt spid="1048800"/>
                                        </p:tgtEl>
                                      </p:cBhvr>
                                    </p:animEffect>
                                    <p:anim calcmode="lin" valueType="num">
                                      <p:cBhvr>
                                        <p:cTn id="69" dur="750" fill="hold"/>
                                        <p:tgtEl>
                                          <p:spTgt spid="1048800"/>
                                        </p:tgtEl>
                                        <p:attrNameLst>
                                          <p:attrName>ppt_w</p:attrName>
                                        </p:attrNameLst>
                                      </p:cBhvr>
                                      <p:tavLst>
                                        <p:tav tm="0" fmla="#ppt_w*sin(2.5*pi*$)">
                                          <p:val>
                                            <p:fltVal val="0"/>
                                          </p:val>
                                        </p:tav>
                                        <p:tav tm="100000">
                                          <p:val>
                                            <p:fltVal val="1"/>
                                          </p:val>
                                        </p:tav>
                                      </p:tavLst>
                                    </p:anim>
                                    <p:anim calcmode="lin" valueType="num">
                                      <p:cBhvr>
                                        <p:cTn id="70" dur="750" fill="hold"/>
                                        <p:tgtEl>
                                          <p:spTgt spid="1048800"/>
                                        </p:tgtEl>
                                        <p:attrNameLst>
                                          <p:attrName>ppt_h</p:attrName>
                                        </p:attrNameLst>
                                      </p:cBhvr>
                                      <p:tavLst>
                                        <p:tav tm="0">
                                          <p:val>
                                            <p:strVal val="#ppt_h"/>
                                          </p:val>
                                        </p:tav>
                                        <p:tav tm="100000">
                                          <p:val>
                                            <p:strVal val="#ppt_h"/>
                                          </p:val>
                                        </p:tav>
                                      </p:tavLst>
                                    </p:anim>
                                  </p:childTnLst>
                                </p:cTn>
                              </p:par>
                              <p:par>
                                <p:cTn id="71" presetID="2" presetClass="entr" presetSubtype="3" decel="100000" fill="hold" grpId="0" nodeType="withEffect">
                                  <p:stCondLst>
                                    <p:cond delay="0"/>
                                  </p:stCondLst>
                                  <p:iterate type="wd">
                                    <p:tmPct val="10000"/>
                                  </p:iterate>
                                  <p:childTnLst>
                                    <p:set>
                                      <p:cBhvr>
                                        <p:cTn id="72" dur="1" fill="hold">
                                          <p:stCondLst>
                                            <p:cond delay="0"/>
                                          </p:stCondLst>
                                        </p:cTn>
                                        <p:tgtEl>
                                          <p:spTgt spid="1048796">
                                            <p:txEl>
                                              <p:pRg st="0" end="0"/>
                                            </p:txEl>
                                          </p:spTgt>
                                        </p:tgtEl>
                                        <p:attrNameLst>
                                          <p:attrName>style.visibility</p:attrName>
                                        </p:attrNameLst>
                                      </p:cBhvr>
                                      <p:to>
                                        <p:strVal val="visible"/>
                                      </p:to>
                                    </p:set>
                                    <p:anim calcmode="lin" valueType="num">
                                      <p:cBhvr additive="base">
                                        <p:cTn id="73" dur="1000" fill="hold"/>
                                        <p:tgtEl>
                                          <p:spTgt spid="1048796">
                                            <p:txEl>
                                              <p:pRg st="0" end="0"/>
                                            </p:txEl>
                                          </p:spTgt>
                                        </p:tgtEl>
                                        <p:attrNameLst>
                                          <p:attrName>ppt_x</p:attrName>
                                        </p:attrNameLst>
                                      </p:cBhvr>
                                      <p:tavLst>
                                        <p:tav tm="0">
                                          <p:val>
                                            <p:strVal val="1+#ppt_w/2"/>
                                          </p:val>
                                        </p:tav>
                                        <p:tav tm="100000">
                                          <p:val>
                                            <p:strVal val="#ppt_x"/>
                                          </p:val>
                                        </p:tav>
                                      </p:tavLst>
                                    </p:anim>
                                    <p:anim calcmode="lin" valueType="num">
                                      <p:cBhvr additive="base">
                                        <p:cTn id="74" dur="1000" fill="hold"/>
                                        <p:tgtEl>
                                          <p:spTgt spid="1048796">
                                            <p:txEl>
                                              <p:pRg st="0" end="0"/>
                                            </p:txEl>
                                          </p:spTgt>
                                        </p:tgtEl>
                                        <p:attrNameLst>
                                          <p:attrName>ppt_y</p:attrName>
                                        </p:attrNameLst>
                                      </p:cBhvr>
                                      <p:tavLst>
                                        <p:tav tm="0">
                                          <p:val>
                                            <p:strVal val="0-#ppt_h/2"/>
                                          </p:val>
                                        </p:tav>
                                        <p:tav tm="100000">
                                          <p:val>
                                            <p:strVal val="#ppt_y"/>
                                          </p:val>
                                        </p:tav>
                                      </p:tavLst>
                                    </p:anim>
                                  </p:childTnLst>
                                </p:cTn>
                              </p:par>
                            </p:childTnLst>
                          </p:cTn>
                        </p:par>
                        <p:par>
                          <p:cTn id="75" fill="hold">
                            <p:stCondLst>
                              <p:cond delay="3650"/>
                            </p:stCondLst>
                            <p:childTnLst>
                              <p:par>
                                <p:cTn id="76" presetID="2" presetClass="entr" presetSubtype="2" decel="100000" fill="hold" grpId="0" nodeType="afterEffect">
                                  <p:stCondLst>
                                    <p:cond delay="250"/>
                                  </p:stCondLst>
                                  <p:childTnLst>
                                    <p:set>
                                      <p:cBhvr>
                                        <p:cTn id="77" dur="1" fill="hold">
                                          <p:stCondLst>
                                            <p:cond delay="0"/>
                                          </p:stCondLst>
                                        </p:cTn>
                                        <p:tgtEl>
                                          <p:spTgt spid="1048797">
                                            <p:txEl>
                                              <p:pRg st="0" end="0"/>
                                            </p:txEl>
                                          </p:spTgt>
                                        </p:tgtEl>
                                        <p:attrNameLst>
                                          <p:attrName>style.visibility</p:attrName>
                                        </p:attrNameLst>
                                      </p:cBhvr>
                                      <p:to>
                                        <p:strVal val="visible"/>
                                      </p:to>
                                    </p:set>
                                    <p:anim calcmode="lin" valueType="num">
                                      <p:cBhvr additive="base">
                                        <p:cTn id="78" dur="500" fill="hold"/>
                                        <p:tgtEl>
                                          <p:spTgt spid="1048797">
                                            <p:txEl>
                                              <p:pRg st="0" end="0"/>
                                            </p:txEl>
                                          </p:spTgt>
                                        </p:tgtEl>
                                        <p:attrNameLst>
                                          <p:attrName>ppt_x</p:attrName>
                                        </p:attrNameLst>
                                      </p:cBhvr>
                                      <p:tavLst>
                                        <p:tav tm="0">
                                          <p:val>
                                            <p:strVal val="1+#ppt_w/2"/>
                                          </p:val>
                                        </p:tav>
                                        <p:tav tm="100000">
                                          <p:val>
                                            <p:strVal val="#ppt_x"/>
                                          </p:val>
                                        </p:tav>
                                      </p:tavLst>
                                    </p:anim>
                                    <p:anim calcmode="lin" valueType="num">
                                      <p:cBhvr additive="base">
                                        <p:cTn id="79" dur="500" fill="hold"/>
                                        <p:tgtEl>
                                          <p:spTgt spid="104879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86" grpId="0" animBg="1"/>
      <p:bldP spid="1048786" grpId="1" animBg="1"/>
      <p:bldP spid="1048787" grpId="0" animBg="1"/>
      <p:bldP spid="1048787" grpId="1" animBg="1"/>
      <p:bldP spid="1048791" grpId="0" build="p">
        <p:tmplLst>
          <p:tmpl lvl="1">
            <p:tnLst>
              <p:par>
                <p:cTn presetID="22" presetClass="entr" presetSubtype="8" fill="hold" nodeType="withEffect">
                  <p:stCondLst>
                    <p:cond delay="0"/>
                  </p:stCondLst>
                  <p:childTnLst>
                    <p:set>
                      <p:cBhvr>
                        <p:cTn dur="1" fill="hold">
                          <p:stCondLst>
                            <p:cond delay="0"/>
                          </p:stCondLst>
                        </p:cTn>
                        <p:tgtEl>
                          <p:spTgt spid="1048791"/>
                        </p:tgtEl>
                        <p:attrNameLst>
                          <p:attrName>style.visibility</p:attrName>
                        </p:attrNameLst>
                      </p:cBhvr>
                      <p:to>
                        <p:strVal val="visible"/>
                      </p:to>
                    </p:set>
                    <p:animEffect transition="in" filter="wipe(left)">
                      <p:cBhvr>
                        <p:cTn dur="500"/>
                        <p:tgtEl>
                          <p:spTgt spid="1048791"/>
                        </p:tgtEl>
                      </p:cBhvr>
                    </p:animEffect>
                  </p:childTnLst>
                </p:cTn>
              </p:par>
            </p:tnLst>
          </p:tmpl>
        </p:tmplLst>
      </p:bldP>
      <p:bldP spid="1048792" grpId="0" animBg="1"/>
      <p:bldP spid="1048793" grpId="0" animBg="1"/>
      <p:bldP spid="1048794" grpId="0" build="p">
        <p:tmplLst>
          <p:tmpl lvl="1">
            <p:tnLst>
              <p:par>
                <p:cTn presetID="2" presetClass="entr" presetSubtype="12" decel="100000" fill="hold" nodeType="withEffect">
                  <p:stCondLst>
                    <p:cond delay="0"/>
                  </p:stCondLst>
                  <p:iterate type="wd">
                    <p:tmPct val="10000"/>
                  </p:iterate>
                  <p:childTnLst>
                    <p:set>
                      <p:cBhvr>
                        <p:cTn dur="1" fill="hold">
                          <p:stCondLst>
                            <p:cond delay="0"/>
                          </p:stCondLst>
                        </p:cTn>
                        <p:tgtEl>
                          <p:spTgt spid="1048794"/>
                        </p:tgtEl>
                        <p:attrNameLst>
                          <p:attrName>style.visibility</p:attrName>
                        </p:attrNameLst>
                      </p:cBhvr>
                      <p:to>
                        <p:strVal val="visible"/>
                      </p:to>
                    </p:set>
                    <p:anim calcmode="lin" valueType="num">
                      <p:cBhvr additive="base">
                        <p:cTn dur="1000" fill="hold"/>
                        <p:tgtEl>
                          <p:spTgt spid="1048794"/>
                        </p:tgtEl>
                        <p:attrNameLst>
                          <p:attrName>ppt_x</p:attrName>
                        </p:attrNameLst>
                      </p:cBhvr>
                      <p:tavLst>
                        <p:tav tm="0">
                          <p:val>
                            <p:strVal val="0-#ppt_w/2"/>
                          </p:val>
                        </p:tav>
                        <p:tav tm="100000">
                          <p:val>
                            <p:strVal val="#ppt_x"/>
                          </p:val>
                        </p:tav>
                      </p:tavLst>
                    </p:anim>
                    <p:anim calcmode="lin" valueType="num">
                      <p:cBhvr additive="base">
                        <p:cTn dur="1000" fill="hold"/>
                        <p:tgtEl>
                          <p:spTgt spid="1048794"/>
                        </p:tgtEl>
                        <p:attrNameLst>
                          <p:attrName>ppt_y</p:attrName>
                        </p:attrNameLst>
                      </p:cBhvr>
                      <p:tavLst>
                        <p:tav tm="0">
                          <p:val>
                            <p:strVal val="1+#ppt_h/2"/>
                          </p:val>
                        </p:tav>
                        <p:tav tm="100000">
                          <p:val>
                            <p:strVal val="#ppt_y"/>
                          </p:val>
                        </p:tav>
                      </p:tavLst>
                    </p:anim>
                  </p:childTnLst>
                </p:cTn>
              </p:par>
            </p:tnLst>
          </p:tmpl>
        </p:tmplLst>
      </p:bldP>
      <p:bldP spid="1048795"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1048795"/>
                        </p:tgtEl>
                        <p:attrNameLst>
                          <p:attrName>style.visibility</p:attrName>
                        </p:attrNameLst>
                      </p:cBhvr>
                      <p:to>
                        <p:strVal val="visible"/>
                      </p:to>
                    </p:set>
                    <p:anim calcmode="lin" valueType="num">
                      <p:cBhvr additive="base">
                        <p:cTn dur="500" fill="hold"/>
                        <p:tgtEl>
                          <p:spTgt spid="1048795"/>
                        </p:tgtEl>
                        <p:attrNameLst>
                          <p:attrName>ppt_x</p:attrName>
                        </p:attrNameLst>
                      </p:cBhvr>
                      <p:tavLst>
                        <p:tav tm="0">
                          <p:val>
                            <p:strVal val="1+#ppt_w/2"/>
                          </p:val>
                        </p:tav>
                        <p:tav tm="100000">
                          <p:val>
                            <p:strVal val="#ppt_x"/>
                          </p:val>
                        </p:tav>
                      </p:tavLst>
                    </p:anim>
                    <p:anim calcmode="lin" valueType="num">
                      <p:cBhvr additive="base">
                        <p:cTn dur="500" fill="hold"/>
                        <p:tgtEl>
                          <p:spTgt spid="1048795"/>
                        </p:tgtEl>
                        <p:attrNameLst>
                          <p:attrName>ppt_y</p:attrName>
                        </p:attrNameLst>
                      </p:cBhvr>
                      <p:tavLst>
                        <p:tav tm="0">
                          <p:val>
                            <p:strVal val="#ppt_y"/>
                          </p:val>
                        </p:tav>
                        <p:tav tm="100000">
                          <p:val>
                            <p:strVal val="#ppt_y"/>
                          </p:val>
                        </p:tav>
                      </p:tavLst>
                    </p:anim>
                  </p:childTnLst>
                </p:cTn>
              </p:par>
            </p:tnLst>
          </p:tmpl>
        </p:tmplLst>
      </p:bldP>
      <p:bldP spid="1048796" grpId="0" build="p">
        <p:tmplLst>
          <p:tmpl lvl="1">
            <p:tnLst>
              <p:par>
                <p:cTn presetID="2" presetClass="entr" presetSubtype="3" decel="100000" fill="hold" nodeType="withEffect">
                  <p:stCondLst>
                    <p:cond delay="0"/>
                  </p:stCondLst>
                  <p:iterate type="wd">
                    <p:tmPct val="10000"/>
                  </p:iterate>
                  <p:childTnLst>
                    <p:set>
                      <p:cBhvr>
                        <p:cTn dur="1" fill="hold">
                          <p:stCondLst>
                            <p:cond delay="0"/>
                          </p:stCondLst>
                        </p:cTn>
                        <p:tgtEl>
                          <p:spTgt spid="1048796"/>
                        </p:tgtEl>
                        <p:attrNameLst>
                          <p:attrName>style.visibility</p:attrName>
                        </p:attrNameLst>
                      </p:cBhvr>
                      <p:to>
                        <p:strVal val="visible"/>
                      </p:to>
                    </p:set>
                    <p:anim calcmode="lin" valueType="num">
                      <p:cBhvr additive="base">
                        <p:cTn dur="1000" fill="hold"/>
                        <p:tgtEl>
                          <p:spTgt spid="1048796"/>
                        </p:tgtEl>
                        <p:attrNameLst>
                          <p:attrName>ppt_x</p:attrName>
                        </p:attrNameLst>
                      </p:cBhvr>
                      <p:tavLst>
                        <p:tav tm="0">
                          <p:val>
                            <p:strVal val="1+#ppt_w/2"/>
                          </p:val>
                        </p:tav>
                        <p:tav tm="100000">
                          <p:val>
                            <p:strVal val="#ppt_x"/>
                          </p:val>
                        </p:tav>
                      </p:tavLst>
                    </p:anim>
                    <p:anim calcmode="lin" valueType="num">
                      <p:cBhvr additive="base">
                        <p:cTn dur="1000" fill="hold"/>
                        <p:tgtEl>
                          <p:spTgt spid="1048796"/>
                        </p:tgtEl>
                        <p:attrNameLst>
                          <p:attrName>ppt_y</p:attrName>
                        </p:attrNameLst>
                      </p:cBhvr>
                      <p:tavLst>
                        <p:tav tm="0">
                          <p:val>
                            <p:strVal val="0-#ppt_h/2"/>
                          </p:val>
                        </p:tav>
                        <p:tav tm="100000">
                          <p:val>
                            <p:strVal val="#ppt_y"/>
                          </p:val>
                        </p:tav>
                      </p:tavLst>
                    </p:anim>
                  </p:childTnLst>
                </p:cTn>
              </p:par>
            </p:tnLst>
          </p:tmpl>
        </p:tmplLst>
      </p:bldP>
      <p:bldP spid="104879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1048797"/>
                        </p:tgtEl>
                        <p:attrNameLst>
                          <p:attrName>style.visibility</p:attrName>
                        </p:attrNameLst>
                      </p:cBhvr>
                      <p:to>
                        <p:strVal val="visible"/>
                      </p:to>
                    </p:set>
                    <p:anim calcmode="lin" valueType="num">
                      <p:cBhvr additive="base">
                        <p:cTn dur="500" fill="hold"/>
                        <p:tgtEl>
                          <p:spTgt spid="1048797"/>
                        </p:tgtEl>
                        <p:attrNameLst>
                          <p:attrName>ppt_x</p:attrName>
                        </p:attrNameLst>
                      </p:cBhvr>
                      <p:tavLst>
                        <p:tav tm="0">
                          <p:val>
                            <p:strVal val="1+#ppt_w/2"/>
                          </p:val>
                        </p:tav>
                        <p:tav tm="100000">
                          <p:val>
                            <p:strVal val="#ppt_x"/>
                          </p:val>
                        </p:tav>
                      </p:tavLst>
                    </p:anim>
                    <p:anim calcmode="lin" valueType="num">
                      <p:cBhvr additive="base">
                        <p:cTn dur="500" fill="hold"/>
                        <p:tgtEl>
                          <p:spTgt spid="1048797"/>
                        </p:tgtEl>
                        <p:attrNameLst>
                          <p:attrName>ppt_y</p:attrName>
                        </p:attrNameLst>
                      </p:cBhvr>
                      <p:tavLst>
                        <p:tav tm="0">
                          <p:val>
                            <p:strVal val="#ppt_y"/>
                          </p:val>
                        </p:tav>
                        <p:tav tm="100000">
                          <p:val>
                            <p:strVal val="#ppt_y"/>
                          </p:val>
                        </p:tav>
                      </p:tavLst>
                    </p:anim>
                  </p:childTnLst>
                </p:cTn>
              </p:par>
            </p:tnLst>
          </p:tmpl>
        </p:tmplLst>
      </p:bldP>
      <p:bldP spid="1048798" grpId="0" animBg="1"/>
      <p:bldP spid="1048799" grpId="0" animBg="1"/>
      <p:bldP spid="1048799" grpId="1" animBg="1"/>
      <p:bldP spid="1048800" grpId="0" animBg="1"/>
      <p:bldP spid="1048800" grpId="1" animBg="1"/>
      <p:bldP spid="1048801" grpId="0" animBg="1"/>
      <p:bldP spid="1048802"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Images 2">
    <p:spTree>
      <p:nvGrpSpPr>
        <p:cNvPr id="1" name=""/>
        <p:cNvGrpSpPr/>
        <p:nvPr/>
      </p:nvGrpSpPr>
      <p:grpSpPr>
        <a:xfrm>
          <a:off x="0" y="0"/>
          <a:ext cx="0" cy="0"/>
          <a:chOff x="0" y="0"/>
          <a:chExt cx="0" cy="0"/>
        </a:xfrm>
      </p:grpSpPr>
      <p:sp>
        <p:nvSpPr>
          <p:cNvPr id="1049419"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1049420"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1049421"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049422"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423" name="円/楕円 9"/>
          <p:cNvSpPr/>
          <p:nvPr userDrawn="1"/>
        </p:nvSpPr>
        <p:spPr>
          <a:xfrm>
            <a:off x="1382135" y="2742860"/>
            <a:ext cx="3152799" cy="315279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424" name="円/楕円 10"/>
          <p:cNvSpPr/>
          <p:nvPr userDrawn="1"/>
        </p:nvSpPr>
        <p:spPr>
          <a:xfrm>
            <a:off x="1218250" y="2618713"/>
            <a:ext cx="3152799" cy="315279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425" name="図プレースホルダー 5"/>
          <p:cNvSpPr>
            <a:spLocks noGrp="1"/>
          </p:cNvSpPr>
          <p:nvPr>
            <p:ph type="pic" sz="quarter" idx="14" hasCustomPrompt="1"/>
          </p:nvPr>
        </p:nvSpPr>
        <p:spPr>
          <a:xfrm>
            <a:off x="1353999" y="2700656"/>
            <a:ext cx="3063073" cy="306307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049426" name="円/楕円 12"/>
          <p:cNvSpPr/>
          <p:nvPr userDrawn="1"/>
        </p:nvSpPr>
        <p:spPr>
          <a:xfrm>
            <a:off x="5539138" y="2742860"/>
            <a:ext cx="3152799" cy="3152799"/>
          </a:xfrm>
          <a:prstGeom prst="ellipse">
            <a:avLst/>
          </a:prstGeom>
          <a:solidFill>
            <a:schemeClr val="accent3">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427" name="円/楕円 13"/>
          <p:cNvSpPr/>
          <p:nvPr userDrawn="1"/>
        </p:nvSpPr>
        <p:spPr>
          <a:xfrm>
            <a:off x="5375253" y="2618713"/>
            <a:ext cx="3152799" cy="3152799"/>
          </a:xfrm>
          <a:prstGeom prst="ellipse">
            <a:avLst/>
          </a:prstGeom>
          <a:solidFill>
            <a:schemeClr val="accent3">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428" name="図プレースホルダー 5"/>
          <p:cNvSpPr>
            <a:spLocks noGrp="1"/>
          </p:cNvSpPr>
          <p:nvPr>
            <p:ph type="pic" sz="quarter" idx="15" hasCustomPrompt="1"/>
          </p:nvPr>
        </p:nvSpPr>
        <p:spPr>
          <a:xfrm>
            <a:off x="5511002" y="2700656"/>
            <a:ext cx="3063073" cy="3063073"/>
          </a:xfrm>
          <a:prstGeom prst="ellipse">
            <a:avLst/>
          </a:prstGeom>
          <a:solidFill>
            <a:schemeClr val="bg1"/>
          </a:solidFill>
          <a:ln w="28575" cmpd="sng">
            <a:solidFill>
              <a:schemeClr val="accent3"/>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049429" name="円/楕円 15"/>
          <p:cNvSpPr/>
          <p:nvPr userDrawn="1"/>
        </p:nvSpPr>
        <p:spPr>
          <a:xfrm>
            <a:off x="9696141" y="2742860"/>
            <a:ext cx="3152799" cy="3152799"/>
          </a:xfrm>
          <a:prstGeom prst="ellipse">
            <a:avLst/>
          </a:prstGeom>
          <a:solidFill>
            <a:schemeClr val="accent2">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430" name="円/楕円 16"/>
          <p:cNvSpPr/>
          <p:nvPr userDrawn="1"/>
        </p:nvSpPr>
        <p:spPr>
          <a:xfrm>
            <a:off x="9532256" y="2618713"/>
            <a:ext cx="3152799" cy="3152799"/>
          </a:xfrm>
          <a:prstGeom prst="ellipse">
            <a:avLst/>
          </a:prstGeom>
          <a:solidFill>
            <a:schemeClr val="accent2">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431" name="図プレースホルダー 5"/>
          <p:cNvSpPr>
            <a:spLocks noGrp="1"/>
          </p:cNvSpPr>
          <p:nvPr>
            <p:ph type="pic" sz="quarter" idx="16" hasCustomPrompt="1"/>
          </p:nvPr>
        </p:nvSpPr>
        <p:spPr>
          <a:xfrm>
            <a:off x="9668005" y="2700656"/>
            <a:ext cx="3063073" cy="3063073"/>
          </a:xfrm>
          <a:prstGeom prst="ellipse">
            <a:avLst/>
          </a:prstGeom>
          <a:solidFill>
            <a:schemeClr val="bg1"/>
          </a:solidFill>
          <a:ln w="28575" cmpd="sng">
            <a:solidFill>
              <a:schemeClr val="accent2"/>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049432" name="円/楕円 18"/>
          <p:cNvSpPr/>
          <p:nvPr userDrawn="1"/>
        </p:nvSpPr>
        <p:spPr>
          <a:xfrm>
            <a:off x="13853145" y="2742860"/>
            <a:ext cx="3152799" cy="3152799"/>
          </a:xfrm>
          <a:prstGeom prst="ellipse">
            <a:avLst/>
          </a:prstGeom>
          <a:solidFill>
            <a:schemeClr val="accent4">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433" name="円/楕円 19"/>
          <p:cNvSpPr/>
          <p:nvPr userDrawn="1"/>
        </p:nvSpPr>
        <p:spPr>
          <a:xfrm>
            <a:off x="13689260" y="2618713"/>
            <a:ext cx="3152799" cy="3152799"/>
          </a:xfrm>
          <a:prstGeom prst="ellipse">
            <a:avLst/>
          </a:prstGeom>
          <a:solidFill>
            <a:schemeClr val="accent4">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434" name="図プレースホルダー 5"/>
          <p:cNvSpPr>
            <a:spLocks noGrp="1"/>
          </p:cNvSpPr>
          <p:nvPr>
            <p:ph type="pic" sz="quarter" idx="17" hasCustomPrompt="1"/>
          </p:nvPr>
        </p:nvSpPr>
        <p:spPr>
          <a:xfrm>
            <a:off x="13825009" y="2700656"/>
            <a:ext cx="3063073" cy="3063073"/>
          </a:xfrm>
          <a:prstGeom prst="ellipse">
            <a:avLst/>
          </a:prstGeom>
          <a:solidFill>
            <a:schemeClr val="bg1"/>
          </a:solidFill>
          <a:ln w="28575" cmpd="sng">
            <a:solidFill>
              <a:schemeClr val="accent4"/>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049435" name="テキスト プレースホルダー 6"/>
          <p:cNvSpPr>
            <a:spLocks noGrp="1"/>
          </p:cNvSpPr>
          <p:nvPr>
            <p:ph type="body" sz="quarter" idx="21" hasCustomPrompt="1"/>
          </p:nvPr>
        </p:nvSpPr>
        <p:spPr>
          <a:xfrm>
            <a:off x="882803" y="5988137"/>
            <a:ext cx="3977631" cy="720080"/>
          </a:xfrm>
        </p:spPr>
        <p:txBody>
          <a:bodyPr anchor="t">
            <a:noAutofit/>
          </a:bodyPr>
          <a:lstStyle>
            <a:lvl1pPr algn="ct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049436" name="テキスト プレースホルダー 6"/>
          <p:cNvSpPr>
            <a:spLocks noGrp="1"/>
          </p:cNvSpPr>
          <p:nvPr>
            <p:ph type="body" sz="quarter" idx="24" hasCustomPrompt="1"/>
          </p:nvPr>
        </p:nvSpPr>
        <p:spPr>
          <a:xfrm>
            <a:off x="1035285" y="7219190"/>
            <a:ext cx="3715678" cy="1643461"/>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9437" name="正方形/長方形 23"/>
          <p:cNvSpPr/>
          <p:nvPr userDrawn="1"/>
        </p:nvSpPr>
        <p:spPr>
          <a:xfrm>
            <a:off x="1272944" y="7117857"/>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438" name="テキスト プレースホルダー 6"/>
          <p:cNvSpPr>
            <a:spLocks noGrp="1"/>
          </p:cNvSpPr>
          <p:nvPr>
            <p:ph type="body" sz="quarter" idx="25" hasCustomPrompt="1"/>
          </p:nvPr>
        </p:nvSpPr>
        <p:spPr>
          <a:xfrm>
            <a:off x="5020318" y="5985793"/>
            <a:ext cx="4012911" cy="720080"/>
          </a:xfrm>
        </p:spPr>
        <p:txBody>
          <a:bodyPr anchor="t">
            <a:noAutofit/>
          </a:bodyPr>
          <a:lstStyle>
            <a:lvl1pPr algn="ct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049439" name="テキスト プレースホルダー 6"/>
          <p:cNvSpPr>
            <a:spLocks noGrp="1"/>
          </p:cNvSpPr>
          <p:nvPr>
            <p:ph type="body" sz="quarter" idx="26" hasCustomPrompt="1"/>
          </p:nvPr>
        </p:nvSpPr>
        <p:spPr>
          <a:xfrm>
            <a:off x="5200268" y="7216846"/>
            <a:ext cx="3715678" cy="1643461"/>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9440" name="正方形/長方形 26"/>
          <p:cNvSpPr/>
          <p:nvPr userDrawn="1"/>
        </p:nvSpPr>
        <p:spPr>
          <a:xfrm>
            <a:off x="5437927" y="7115513"/>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441" name="テキスト プレースホルダー 6"/>
          <p:cNvSpPr>
            <a:spLocks noGrp="1"/>
          </p:cNvSpPr>
          <p:nvPr>
            <p:ph type="body" sz="quarter" idx="27" hasCustomPrompt="1"/>
          </p:nvPr>
        </p:nvSpPr>
        <p:spPr>
          <a:xfrm>
            <a:off x="9190501" y="5988137"/>
            <a:ext cx="4012911" cy="720080"/>
          </a:xfrm>
        </p:spPr>
        <p:txBody>
          <a:bodyPr anchor="t">
            <a:noAutofit/>
          </a:bodyPr>
          <a:lstStyle>
            <a:lvl1pPr algn="ct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049442" name="テキスト プレースホルダー 6"/>
          <p:cNvSpPr>
            <a:spLocks noGrp="1"/>
          </p:cNvSpPr>
          <p:nvPr>
            <p:ph type="body" sz="quarter" idx="28" hasCustomPrompt="1"/>
          </p:nvPr>
        </p:nvSpPr>
        <p:spPr>
          <a:xfrm>
            <a:off x="9365251" y="7219190"/>
            <a:ext cx="3715678" cy="1643461"/>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9443" name="正方形/長方形 29"/>
          <p:cNvSpPr/>
          <p:nvPr userDrawn="1"/>
        </p:nvSpPr>
        <p:spPr>
          <a:xfrm>
            <a:off x="9602910" y="7117857"/>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444" name="テキスト プレースホルダー 6"/>
          <p:cNvSpPr>
            <a:spLocks noGrp="1"/>
          </p:cNvSpPr>
          <p:nvPr>
            <p:ph type="body" sz="quarter" idx="29" hasCustomPrompt="1"/>
          </p:nvPr>
        </p:nvSpPr>
        <p:spPr>
          <a:xfrm>
            <a:off x="13360684" y="5988137"/>
            <a:ext cx="4012911" cy="720080"/>
          </a:xfrm>
        </p:spPr>
        <p:txBody>
          <a:bodyPr anchor="t">
            <a:noAutofit/>
          </a:bodyPr>
          <a:lstStyle>
            <a:lvl1pPr algn="ctr">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1049445" name="テキスト プレースホルダー 6"/>
          <p:cNvSpPr>
            <a:spLocks noGrp="1"/>
          </p:cNvSpPr>
          <p:nvPr>
            <p:ph type="body" sz="quarter" idx="30" hasCustomPrompt="1"/>
          </p:nvPr>
        </p:nvSpPr>
        <p:spPr>
          <a:xfrm>
            <a:off x="13530235" y="7219190"/>
            <a:ext cx="3715678" cy="1643461"/>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9446" name="正方形/長方形 32"/>
          <p:cNvSpPr/>
          <p:nvPr userDrawn="1"/>
        </p:nvSpPr>
        <p:spPr>
          <a:xfrm>
            <a:off x="13767894" y="7117857"/>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447" name="テキスト プレースホルダー 6"/>
          <p:cNvSpPr>
            <a:spLocks noGrp="1"/>
          </p:cNvSpPr>
          <p:nvPr>
            <p:ph type="body" sz="quarter" idx="31" hasCustomPrompt="1"/>
          </p:nvPr>
        </p:nvSpPr>
        <p:spPr>
          <a:xfrm>
            <a:off x="1032937" y="6485306"/>
            <a:ext cx="3715678" cy="573935"/>
          </a:xfrm>
        </p:spPr>
        <p:txBody>
          <a:bodyPr anchor="t">
            <a:noAutofit/>
          </a:bodyPr>
          <a:lstStyle>
            <a:lvl1pPr algn="ctr">
              <a:defRPr sz="1800" i="1" baseline="0">
                <a:solidFill>
                  <a:schemeClr val="accent1">
                    <a:lumMod val="50000"/>
                  </a:schemeClr>
                </a:solidFill>
                <a:latin typeface="+mn-lt"/>
              </a:defRPr>
            </a:lvl1pPr>
          </a:lstStyle>
          <a:p>
            <a:pPr lvl="0"/>
            <a:r>
              <a:rPr kumimoji="1" lang="en-US" altLang="ja-JP" dirty="0"/>
              <a:t>Text goes here</a:t>
            </a:r>
            <a:endParaRPr kumimoji="1" lang="ja-JP" altLang="en-US" dirty="0"/>
          </a:p>
        </p:txBody>
      </p:sp>
      <p:sp>
        <p:nvSpPr>
          <p:cNvPr id="1049448" name="テキスト プレースホルダー 6"/>
          <p:cNvSpPr>
            <a:spLocks noGrp="1"/>
          </p:cNvSpPr>
          <p:nvPr>
            <p:ph type="body" sz="quarter" idx="32" hasCustomPrompt="1"/>
          </p:nvPr>
        </p:nvSpPr>
        <p:spPr>
          <a:xfrm>
            <a:off x="5197920" y="6482962"/>
            <a:ext cx="3715678" cy="573935"/>
          </a:xfrm>
        </p:spPr>
        <p:txBody>
          <a:bodyPr anchor="t">
            <a:noAutofit/>
          </a:bodyPr>
          <a:lstStyle>
            <a:lvl1pPr algn="ctr">
              <a:defRPr sz="1800" i="1" baseline="0">
                <a:solidFill>
                  <a:schemeClr val="accent3">
                    <a:lumMod val="50000"/>
                  </a:schemeClr>
                </a:solidFill>
                <a:latin typeface="+mn-lt"/>
              </a:defRPr>
            </a:lvl1pPr>
          </a:lstStyle>
          <a:p>
            <a:pPr lvl="0"/>
            <a:r>
              <a:rPr kumimoji="1" lang="en-US" altLang="ja-JP" dirty="0"/>
              <a:t>Text goes here</a:t>
            </a:r>
            <a:endParaRPr kumimoji="1" lang="ja-JP" altLang="en-US" dirty="0"/>
          </a:p>
        </p:txBody>
      </p:sp>
      <p:sp>
        <p:nvSpPr>
          <p:cNvPr id="1049449" name="テキスト プレースホルダー 6"/>
          <p:cNvSpPr>
            <a:spLocks noGrp="1"/>
          </p:cNvSpPr>
          <p:nvPr>
            <p:ph type="body" sz="quarter" idx="33" hasCustomPrompt="1"/>
          </p:nvPr>
        </p:nvSpPr>
        <p:spPr>
          <a:xfrm>
            <a:off x="9362903" y="6485306"/>
            <a:ext cx="3715678" cy="573935"/>
          </a:xfrm>
        </p:spPr>
        <p:txBody>
          <a:bodyPr anchor="t">
            <a:noAutofit/>
          </a:bodyPr>
          <a:lstStyle>
            <a:lvl1pPr algn="ctr">
              <a:defRPr sz="1800" i="1" baseline="0">
                <a:solidFill>
                  <a:schemeClr val="accent2">
                    <a:lumMod val="50000"/>
                  </a:schemeClr>
                </a:solidFill>
                <a:latin typeface="+mn-lt"/>
              </a:defRPr>
            </a:lvl1pPr>
          </a:lstStyle>
          <a:p>
            <a:pPr lvl="0"/>
            <a:r>
              <a:rPr kumimoji="1" lang="en-US" altLang="ja-JP" dirty="0"/>
              <a:t>Text goes here</a:t>
            </a:r>
            <a:endParaRPr kumimoji="1" lang="ja-JP" altLang="en-US" dirty="0"/>
          </a:p>
        </p:txBody>
      </p:sp>
      <p:sp>
        <p:nvSpPr>
          <p:cNvPr id="1049450" name="テキスト プレースホルダー 6"/>
          <p:cNvSpPr>
            <a:spLocks noGrp="1"/>
          </p:cNvSpPr>
          <p:nvPr>
            <p:ph type="body" sz="quarter" idx="34" hasCustomPrompt="1"/>
          </p:nvPr>
        </p:nvSpPr>
        <p:spPr>
          <a:xfrm>
            <a:off x="13527887" y="6485306"/>
            <a:ext cx="3715678" cy="573935"/>
          </a:xfrm>
        </p:spPr>
        <p:txBody>
          <a:bodyPr anchor="t">
            <a:noAutofit/>
          </a:bodyPr>
          <a:lstStyle>
            <a:lvl1pPr algn="ctr">
              <a:defRPr sz="1800" i="1" baseline="0">
                <a:solidFill>
                  <a:schemeClr val="accent4">
                    <a:lumMod val="50000"/>
                  </a:schemeClr>
                </a:solidFill>
                <a:latin typeface="+mn-lt"/>
              </a:defRPr>
            </a:lvl1pPr>
          </a:lstStyle>
          <a:p>
            <a:pPr lvl="0"/>
            <a:r>
              <a:rPr kumimoji="1" lang="en-US" altLang="ja-JP" dirty="0"/>
              <a:t>Text goes here</a:t>
            </a:r>
            <a:endParaRPr kumimoji="1" lang="ja-JP" altLang="en-US" dirty="0"/>
          </a:p>
        </p:txBody>
      </p:sp>
      <p:sp>
        <p:nvSpPr>
          <p:cNvPr id="1049451" name="スライド番号プレースホルダー 3"/>
          <p:cNvSpPr>
            <a:spLocks noGrp="1"/>
          </p:cNvSpPr>
          <p:nvPr>
            <p:ph type="sldNum" sz="quarter" idx="11"/>
          </p:nvPr>
        </p:nvSpPr>
        <p:spPr>
          <a:xfrm>
            <a:off x="17151170" y="9432788"/>
            <a:ext cx="1080120" cy="547688"/>
          </a:xfrm>
        </p:spPr>
        <p:txBody>
          <a:bodyPr/>
          <a:lstStyle/>
          <a:p>
            <a:fld id="{E6459DFB-86F3-43FA-8567-2EA6E426AE90}" type="slidenum">
              <a:rPr lang="ja-JP" altLang="en-US" smtClean="0"/>
              <a:pPr/>
              <a:t>‹#›</a:t>
            </a:fld>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049422"/>
                                        </p:tgtEl>
                                        <p:attrNameLst>
                                          <p:attrName>style.visibility</p:attrName>
                                        </p:attrNameLst>
                                      </p:cBhvr>
                                      <p:to>
                                        <p:strVal val="visible"/>
                                      </p:to>
                                    </p:set>
                                    <p:anim calcmode="lin" valueType="num">
                                      <p:cBhvr additive="base">
                                        <p:cTn id="7" dur="500" fill="hold"/>
                                        <p:tgtEl>
                                          <p:spTgt spid="1049422"/>
                                        </p:tgtEl>
                                        <p:attrNameLst>
                                          <p:attrName>ppt_x</p:attrName>
                                        </p:attrNameLst>
                                      </p:cBhvr>
                                      <p:tavLst>
                                        <p:tav tm="0">
                                          <p:val>
                                            <p:strVal val="1+#ppt_w/2"/>
                                          </p:val>
                                        </p:tav>
                                        <p:tav tm="100000">
                                          <p:val>
                                            <p:strVal val="#ppt_x"/>
                                          </p:val>
                                        </p:tav>
                                      </p:tavLst>
                                    </p:anim>
                                    <p:anim calcmode="lin" valueType="num">
                                      <p:cBhvr additive="base">
                                        <p:cTn id="8" dur="500" fill="hold"/>
                                        <p:tgtEl>
                                          <p:spTgt spid="1049422"/>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049421">
                                            <p:txEl>
                                              <p:pRg st="0" end="0"/>
                                            </p:txEl>
                                          </p:spTgt>
                                        </p:tgtEl>
                                        <p:attrNameLst>
                                          <p:attrName>style.visibility</p:attrName>
                                        </p:attrNameLst>
                                      </p:cBhvr>
                                      <p:to>
                                        <p:strVal val="visible"/>
                                      </p:to>
                                    </p:set>
                                    <p:animEffect transition="in" filter="wipe(left)">
                                      <p:cBhvr>
                                        <p:cTn id="11" dur="500"/>
                                        <p:tgtEl>
                                          <p:spTgt spid="1049421">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049423"/>
                                        </p:tgtEl>
                                        <p:attrNameLst>
                                          <p:attrName>style.visibility</p:attrName>
                                        </p:attrNameLst>
                                      </p:cBhvr>
                                      <p:to>
                                        <p:strVal val="visible"/>
                                      </p:to>
                                    </p:set>
                                    <p:animEffect transition="in" filter="fade">
                                      <p:cBhvr>
                                        <p:cTn id="15" dur="750"/>
                                        <p:tgtEl>
                                          <p:spTgt spid="1049423"/>
                                        </p:tgtEl>
                                      </p:cBhvr>
                                    </p:animEffect>
                                  </p:childTnLst>
                                </p:cTn>
                              </p:par>
                              <p:par>
                                <p:cTn id="16" presetID="10" presetClass="entr" presetSubtype="0" fill="hold" grpId="0" nodeType="withEffect">
                                  <p:stCondLst>
                                    <p:cond delay="100"/>
                                  </p:stCondLst>
                                  <p:childTnLst>
                                    <p:set>
                                      <p:cBhvr>
                                        <p:cTn id="17" dur="1" fill="hold">
                                          <p:stCondLst>
                                            <p:cond delay="0"/>
                                          </p:stCondLst>
                                        </p:cTn>
                                        <p:tgtEl>
                                          <p:spTgt spid="1049424"/>
                                        </p:tgtEl>
                                        <p:attrNameLst>
                                          <p:attrName>style.visibility</p:attrName>
                                        </p:attrNameLst>
                                      </p:cBhvr>
                                      <p:to>
                                        <p:strVal val="visible"/>
                                      </p:to>
                                    </p:set>
                                    <p:animEffect transition="in" filter="fade">
                                      <p:cBhvr>
                                        <p:cTn id="18" dur="750"/>
                                        <p:tgtEl>
                                          <p:spTgt spid="1049424"/>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049425"/>
                                        </p:tgtEl>
                                        <p:attrNameLst>
                                          <p:attrName>style.visibility</p:attrName>
                                        </p:attrNameLst>
                                      </p:cBhvr>
                                      <p:to>
                                        <p:strVal val="visible"/>
                                      </p:to>
                                    </p:set>
                                    <p:animEffect transition="in" filter="fade">
                                      <p:cBhvr>
                                        <p:cTn id="21" dur="750"/>
                                        <p:tgtEl>
                                          <p:spTgt spid="1049425"/>
                                        </p:tgtEl>
                                      </p:cBhvr>
                                    </p:animEffect>
                                  </p:childTnLst>
                                </p:cTn>
                              </p:par>
                              <p:par>
                                <p:cTn id="22" presetID="2" presetClass="entr" presetSubtype="1" decel="100000" fill="hold" grpId="1" nodeType="withEffect">
                                  <p:stCondLst>
                                    <p:cond delay="0"/>
                                  </p:stCondLst>
                                  <p:childTnLst>
                                    <p:set>
                                      <p:cBhvr>
                                        <p:cTn id="23" dur="1" fill="hold">
                                          <p:stCondLst>
                                            <p:cond delay="0"/>
                                          </p:stCondLst>
                                        </p:cTn>
                                        <p:tgtEl>
                                          <p:spTgt spid="1049423"/>
                                        </p:tgtEl>
                                        <p:attrNameLst>
                                          <p:attrName>style.visibility</p:attrName>
                                        </p:attrNameLst>
                                      </p:cBhvr>
                                      <p:to>
                                        <p:strVal val="visible"/>
                                      </p:to>
                                    </p:set>
                                    <p:anim calcmode="lin" valueType="num">
                                      <p:cBhvr additive="base">
                                        <p:cTn id="24" dur="750" fill="hold"/>
                                        <p:tgtEl>
                                          <p:spTgt spid="1049423"/>
                                        </p:tgtEl>
                                        <p:attrNameLst>
                                          <p:attrName>ppt_x</p:attrName>
                                        </p:attrNameLst>
                                      </p:cBhvr>
                                      <p:tavLst>
                                        <p:tav tm="0">
                                          <p:val>
                                            <p:strVal val="#ppt_x"/>
                                          </p:val>
                                        </p:tav>
                                        <p:tav tm="100000">
                                          <p:val>
                                            <p:strVal val="#ppt_x"/>
                                          </p:val>
                                        </p:tav>
                                      </p:tavLst>
                                    </p:anim>
                                    <p:anim calcmode="lin" valueType="num">
                                      <p:cBhvr additive="base">
                                        <p:cTn id="25" dur="750" fill="hold"/>
                                        <p:tgtEl>
                                          <p:spTgt spid="1049423"/>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1" nodeType="withEffect">
                                  <p:stCondLst>
                                    <p:cond delay="100"/>
                                  </p:stCondLst>
                                  <p:childTnLst>
                                    <p:set>
                                      <p:cBhvr>
                                        <p:cTn id="27" dur="1" fill="hold">
                                          <p:stCondLst>
                                            <p:cond delay="0"/>
                                          </p:stCondLst>
                                        </p:cTn>
                                        <p:tgtEl>
                                          <p:spTgt spid="1049424"/>
                                        </p:tgtEl>
                                        <p:attrNameLst>
                                          <p:attrName>style.visibility</p:attrName>
                                        </p:attrNameLst>
                                      </p:cBhvr>
                                      <p:to>
                                        <p:strVal val="visible"/>
                                      </p:to>
                                    </p:set>
                                    <p:anim calcmode="lin" valueType="num">
                                      <p:cBhvr additive="base">
                                        <p:cTn id="28" dur="750" fill="hold"/>
                                        <p:tgtEl>
                                          <p:spTgt spid="1049424"/>
                                        </p:tgtEl>
                                        <p:attrNameLst>
                                          <p:attrName>ppt_x</p:attrName>
                                        </p:attrNameLst>
                                      </p:cBhvr>
                                      <p:tavLst>
                                        <p:tav tm="0">
                                          <p:val>
                                            <p:strVal val="#ppt_x"/>
                                          </p:val>
                                        </p:tav>
                                        <p:tav tm="100000">
                                          <p:val>
                                            <p:strVal val="#ppt_x"/>
                                          </p:val>
                                        </p:tav>
                                      </p:tavLst>
                                    </p:anim>
                                    <p:anim calcmode="lin" valueType="num">
                                      <p:cBhvr additive="base">
                                        <p:cTn id="29" dur="750" fill="hold"/>
                                        <p:tgtEl>
                                          <p:spTgt spid="1049424"/>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1" nodeType="withEffect">
                                  <p:stCondLst>
                                    <p:cond delay="200"/>
                                  </p:stCondLst>
                                  <p:childTnLst>
                                    <p:set>
                                      <p:cBhvr>
                                        <p:cTn id="31" dur="1" fill="hold">
                                          <p:stCondLst>
                                            <p:cond delay="0"/>
                                          </p:stCondLst>
                                        </p:cTn>
                                        <p:tgtEl>
                                          <p:spTgt spid="1049425"/>
                                        </p:tgtEl>
                                        <p:attrNameLst>
                                          <p:attrName>style.visibility</p:attrName>
                                        </p:attrNameLst>
                                      </p:cBhvr>
                                      <p:to>
                                        <p:strVal val="visible"/>
                                      </p:to>
                                    </p:set>
                                    <p:anim calcmode="lin" valueType="num">
                                      <p:cBhvr additive="base">
                                        <p:cTn id="32" dur="750" fill="hold"/>
                                        <p:tgtEl>
                                          <p:spTgt spid="1049425"/>
                                        </p:tgtEl>
                                        <p:attrNameLst>
                                          <p:attrName>ppt_x</p:attrName>
                                        </p:attrNameLst>
                                      </p:cBhvr>
                                      <p:tavLst>
                                        <p:tav tm="0">
                                          <p:val>
                                            <p:strVal val="#ppt_x"/>
                                          </p:val>
                                        </p:tav>
                                        <p:tav tm="100000">
                                          <p:val>
                                            <p:strVal val="#ppt_x"/>
                                          </p:val>
                                        </p:tav>
                                      </p:tavLst>
                                    </p:anim>
                                    <p:anim calcmode="lin" valueType="num">
                                      <p:cBhvr additive="base">
                                        <p:cTn id="33" dur="750" fill="hold"/>
                                        <p:tgtEl>
                                          <p:spTgt spid="1049425"/>
                                        </p:tgtEl>
                                        <p:attrNameLst>
                                          <p:attrName>ppt_y</p:attrName>
                                        </p:attrNameLst>
                                      </p:cBhvr>
                                      <p:tavLst>
                                        <p:tav tm="0">
                                          <p:val>
                                            <p:strVal val="0-#ppt_h/2"/>
                                          </p:val>
                                        </p:tav>
                                        <p:tav tm="100000">
                                          <p:val>
                                            <p:strVal val="#ppt_y"/>
                                          </p:val>
                                        </p:tav>
                                      </p:tavLst>
                                    </p:anim>
                                  </p:childTnLst>
                                </p:cTn>
                              </p:par>
                            </p:childTnLst>
                          </p:cTn>
                        </p:par>
                        <p:par>
                          <p:cTn id="34" fill="hold">
                            <p:stCondLst>
                              <p:cond delay="1450"/>
                            </p:stCondLst>
                            <p:childTnLst>
                              <p:par>
                                <p:cTn id="35" presetID="2" presetClass="entr" presetSubtype="4" decel="100000" fill="hold" grpId="0" nodeType="afterEffect">
                                  <p:stCondLst>
                                    <p:cond delay="0"/>
                                  </p:stCondLst>
                                  <p:childTnLst>
                                    <p:set>
                                      <p:cBhvr>
                                        <p:cTn id="36" dur="1" fill="hold">
                                          <p:stCondLst>
                                            <p:cond delay="0"/>
                                          </p:stCondLst>
                                        </p:cTn>
                                        <p:tgtEl>
                                          <p:spTgt spid="1049435">
                                            <p:txEl>
                                              <p:pRg st="0" end="0"/>
                                            </p:txEl>
                                          </p:spTgt>
                                        </p:tgtEl>
                                        <p:attrNameLst>
                                          <p:attrName>style.visibility</p:attrName>
                                        </p:attrNameLst>
                                      </p:cBhvr>
                                      <p:to>
                                        <p:strVal val="visible"/>
                                      </p:to>
                                    </p:set>
                                    <p:anim calcmode="lin" valueType="num">
                                      <p:cBhvr additive="base">
                                        <p:cTn id="37" dur="500" fill="hold"/>
                                        <p:tgtEl>
                                          <p:spTgt spid="104943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49435">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950"/>
                            </p:stCondLst>
                            <p:childTnLst>
                              <p:par>
                                <p:cTn id="40" presetID="22" presetClass="entr" presetSubtype="8" fill="hold" grpId="0" nodeType="afterEffect">
                                  <p:stCondLst>
                                    <p:cond delay="0"/>
                                  </p:stCondLst>
                                  <p:childTnLst>
                                    <p:set>
                                      <p:cBhvr>
                                        <p:cTn id="41" dur="1" fill="hold">
                                          <p:stCondLst>
                                            <p:cond delay="0"/>
                                          </p:stCondLst>
                                        </p:cTn>
                                        <p:tgtEl>
                                          <p:spTgt spid="1049447">
                                            <p:txEl>
                                              <p:pRg st="0" end="0"/>
                                            </p:txEl>
                                          </p:spTgt>
                                        </p:tgtEl>
                                        <p:attrNameLst>
                                          <p:attrName>style.visibility</p:attrName>
                                        </p:attrNameLst>
                                      </p:cBhvr>
                                      <p:to>
                                        <p:strVal val="visible"/>
                                      </p:to>
                                    </p:set>
                                    <p:animEffect transition="in" filter="wipe(left)">
                                      <p:cBhvr>
                                        <p:cTn id="42" dur="500"/>
                                        <p:tgtEl>
                                          <p:spTgt spid="1049447">
                                            <p:txEl>
                                              <p:pRg st="0" end="0"/>
                                            </p:txEl>
                                          </p:spTgt>
                                        </p:tgtEl>
                                      </p:cBhvr>
                                    </p:animEffect>
                                  </p:childTnLst>
                                </p:cTn>
                              </p:par>
                            </p:childTnLst>
                          </p:cTn>
                        </p:par>
                        <p:par>
                          <p:cTn id="43" fill="hold">
                            <p:stCondLst>
                              <p:cond delay="2450"/>
                            </p:stCondLst>
                            <p:childTnLst>
                              <p:par>
                                <p:cTn id="44" presetID="2" presetClass="entr" presetSubtype="4" decel="100000" fill="hold" grpId="0" nodeType="afterEffect">
                                  <p:stCondLst>
                                    <p:cond delay="0"/>
                                  </p:stCondLst>
                                  <p:childTnLst>
                                    <p:set>
                                      <p:cBhvr>
                                        <p:cTn id="45" dur="1" fill="hold">
                                          <p:stCondLst>
                                            <p:cond delay="0"/>
                                          </p:stCondLst>
                                        </p:cTn>
                                        <p:tgtEl>
                                          <p:spTgt spid="1049437"/>
                                        </p:tgtEl>
                                        <p:attrNameLst>
                                          <p:attrName>style.visibility</p:attrName>
                                        </p:attrNameLst>
                                      </p:cBhvr>
                                      <p:to>
                                        <p:strVal val="visible"/>
                                      </p:to>
                                    </p:set>
                                    <p:anim calcmode="lin" valueType="num">
                                      <p:cBhvr additive="base">
                                        <p:cTn id="46" dur="500" fill="hold"/>
                                        <p:tgtEl>
                                          <p:spTgt spid="1049437"/>
                                        </p:tgtEl>
                                        <p:attrNameLst>
                                          <p:attrName>ppt_x</p:attrName>
                                        </p:attrNameLst>
                                      </p:cBhvr>
                                      <p:tavLst>
                                        <p:tav tm="0">
                                          <p:val>
                                            <p:strVal val="#ppt_x"/>
                                          </p:val>
                                        </p:tav>
                                        <p:tav tm="100000">
                                          <p:val>
                                            <p:strVal val="#ppt_x"/>
                                          </p:val>
                                        </p:tav>
                                      </p:tavLst>
                                    </p:anim>
                                    <p:anim calcmode="lin" valueType="num">
                                      <p:cBhvr additive="base">
                                        <p:cTn id="47" dur="500" fill="hold"/>
                                        <p:tgtEl>
                                          <p:spTgt spid="1049437"/>
                                        </p:tgtEl>
                                        <p:attrNameLst>
                                          <p:attrName>ppt_y</p:attrName>
                                        </p:attrNameLst>
                                      </p:cBhvr>
                                      <p:tavLst>
                                        <p:tav tm="0">
                                          <p:val>
                                            <p:strVal val="1+#ppt_h/2"/>
                                          </p:val>
                                        </p:tav>
                                        <p:tav tm="100000">
                                          <p:val>
                                            <p:strVal val="#ppt_y"/>
                                          </p:val>
                                        </p:tav>
                                      </p:tavLst>
                                    </p:anim>
                                  </p:childTnLst>
                                </p:cTn>
                              </p:par>
                              <p:par>
                                <p:cTn id="48" presetID="2" presetClass="entr" presetSubtype="4" decel="100000" fill="hold" grpId="0" nodeType="withEffect">
                                  <p:stCondLst>
                                    <p:cond delay="100"/>
                                  </p:stCondLst>
                                  <p:childTnLst>
                                    <p:set>
                                      <p:cBhvr>
                                        <p:cTn id="49" dur="1" fill="hold">
                                          <p:stCondLst>
                                            <p:cond delay="0"/>
                                          </p:stCondLst>
                                        </p:cTn>
                                        <p:tgtEl>
                                          <p:spTgt spid="1049436">
                                            <p:txEl>
                                              <p:pRg st="0" end="0"/>
                                            </p:txEl>
                                          </p:spTgt>
                                        </p:tgtEl>
                                        <p:attrNameLst>
                                          <p:attrName>style.visibility</p:attrName>
                                        </p:attrNameLst>
                                      </p:cBhvr>
                                      <p:to>
                                        <p:strVal val="visible"/>
                                      </p:to>
                                    </p:set>
                                    <p:anim calcmode="lin" valueType="num">
                                      <p:cBhvr additive="base">
                                        <p:cTn id="50" dur="500" fill="hold"/>
                                        <p:tgtEl>
                                          <p:spTgt spid="1049436">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049436">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3050"/>
                            </p:stCondLst>
                            <p:childTnLst>
                              <p:par>
                                <p:cTn id="53" presetID="10" presetClass="entr" presetSubtype="0" fill="hold" grpId="0" nodeType="afterEffect">
                                  <p:stCondLst>
                                    <p:cond delay="0"/>
                                  </p:stCondLst>
                                  <p:childTnLst>
                                    <p:set>
                                      <p:cBhvr>
                                        <p:cTn id="54" dur="1" fill="hold">
                                          <p:stCondLst>
                                            <p:cond delay="0"/>
                                          </p:stCondLst>
                                        </p:cTn>
                                        <p:tgtEl>
                                          <p:spTgt spid="1049426"/>
                                        </p:tgtEl>
                                        <p:attrNameLst>
                                          <p:attrName>style.visibility</p:attrName>
                                        </p:attrNameLst>
                                      </p:cBhvr>
                                      <p:to>
                                        <p:strVal val="visible"/>
                                      </p:to>
                                    </p:set>
                                    <p:animEffect transition="in" filter="fade">
                                      <p:cBhvr>
                                        <p:cTn id="55" dur="750"/>
                                        <p:tgtEl>
                                          <p:spTgt spid="1049426"/>
                                        </p:tgtEl>
                                      </p:cBhvr>
                                    </p:animEffect>
                                  </p:childTnLst>
                                </p:cTn>
                              </p:par>
                              <p:par>
                                <p:cTn id="56" presetID="10" presetClass="entr" presetSubtype="0" fill="hold" grpId="0" nodeType="withEffect">
                                  <p:stCondLst>
                                    <p:cond delay="100"/>
                                  </p:stCondLst>
                                  <p:childTnLst>
                                    <p:set>
                                      <p:cBhvr>
                                        <p:cTn id="57" dur="1" fill="hold">
                                          <p:stCondLst>
                                            <p:cond delay="0"/>
                                          </p:stCondLst>
                                        </p:cTn>
                                        <p:tgtEl>
                                          <p:spTgt spid="1049427"/>
                                        </p:tgtEl>
                                        <p:attrNameLst>
                                          <p:attrName>style.visibility</p:attrName>
                                        </p:attrNameLst>
                                      </p:cBhvr>
                                      <p:to>
                                        <p:strVal val="visible"/>
                                      </p:to>
                                    </p:set>
                                    <p:animEffect transition="in" filter="fade">
                                      <p:cBhvr>
                                        <p:cTn id="58" dur="750"/>
                                        <p:tgtEl>
                                          <p:spTgt spid="1049427"/>
                                        </p:tgtEl>
                                      </p:cBhvr>
                                    </p:animEffect>
                                  </p:childTnLst>
                                </p:cTn>
                              </p:par>
                              <p:par>
                                <p:cTn id="59" presetID="10" presetClass="entr" presetSubtype="0" fill="hold" grpId="0" nodeType="withEffect">
                                  <p:stCondLst>
                                    <p:cond delay="200"/>
                                  </p:stCondLst>
                                  <p:childTnLst>
                                    <p:set>
                                      <p:cBhvr>
                                        <p:cTn id="60" dur="1" fill="hold">
                                          <p:stCondLst>
                                            <p:cond delay="0"/>
                                          </p:stCondLst>
                                        </p:cTn>
                                        <p:tgtEl>
                                          <p:spTgt spid="1049428"/>
                                        </p:tgtEl>
                                        <p:attrNameLst>
                                          <p:attrName>style.visibility</p:attrName>
                                        </p:attrNameLst>
                                      </p:cBhvr>
                                      <p:to>
                                        <p:strVal val="visible"/>
                                      </p:to>
                                    </p:set>
                                    <p:animEffect transition="in" filter="fade">
                                      <p:cBhvr>
                                        <p:cTn id="61" dur="750"/>
                                        <p:tgtEl>
                                          <p:spTgt spid="1049428"/>
                                        </p:tgtEl>
                                      </p:cBhvr>
                                    </p:animEffect>
                                  </p:childTnLst>
                                </p:cTn>
                              </p:par>
                              <p:par>
                                <p:cTn id="62" presetID="2" presetClass="entr" presetSubtype="1" decel="100000" fill="hold" grpId="1" nodeType="withEffect">
                                  <p:stCondLst>
                                    <p:cond delay="0"/>
                                  </p:stCondLst>
                                  <p:childTnLst>
                                    <p:set>
                                      <p:cBhvr>
                                        <p:cTn id="63" dur="1" fill="hold">
                                          <p:stCondLst>
                                            <p:cond delay="0"/>
                                          </p:stCondLst>
                                        </p:cTn>
                                        <p:tgtEl>
                                          <p:spTgt spid="1049426"/>
                                        </p:tgtEl>
                                        <p:attrNameLst>
                                          <p:attrName>style.visibility</p:attrName>
                                        </p:attrNameLst>
                                      </p:cBhvr>
                                      <p:to>
                                        <p:strVal val="visible"/>
                                      </p:to>
                                    </p:set>
                                    <p:anim calcmode="lin" valueType="num">
                                      <p:cBhvr additive="base">
                                        <p:cTn id="64" dur="750" fill="hold"/>
                                        <p:tgtEl>
                                          <p:spTgt spid="1049426"/>
                                        </p:tgtEl>
                                        <p:attrNameLst>
                                          <p:attrName>ppt_x</p:attrName>
                                        </p:attrNameLst>
                                      </p:cBhvr>
                                      <p:tavLst>
                                        <p:tav tm="0">
                                          <p:val>
                                            <p:strVal val="#ppt_x"/>
                                          </p:val>
                                        </p:tav>
                                        <p:tav tm="100000">
                                          <p:val>
                                            <p:strVal val="#ppt_x"/>
                                          </p:val>
                                        </p:tav>
                                      </p:tavLst>
                                    </p:anim>
                                    <p:anim calcmode="lin" valueType="num">
                                      <p:cBhvr additive="base">
                                        <p:cTn id="65" dur="750" fill="hold"/>
                                        <p:tgtEl>
                                          <p:spTgt spid="1049426"/>
                                        </p:tgtEl>
                                        <p:attrNameLst>
                                          <p:attrName>ppt_y</p:attrName>
                                        </p:attrNameLst>
                                      </p:cBhvr>
                                      <p:tavLst>
                                        <p:tav tm="0">
                                          <p:val>
                                            <p:strVal val="0-#ppt_h/2"/>
                                          </p:val>
                                        </p:tav>
                                        <p:tav tm="100000">
                                          <p:val>
                                            <p:strVal val="#ppt_y"/>
                                          </p:val>
                                        </p:tav>
                                      </p:tavLst>
                                    </p:anim>
                                  </p:childTnLst>
                                </p:cTn>
                              </p:par>
                              <p:par>
                                <p:cTn id="66" presetID="2" presetClass="entr" presetSubtype="1" decel="100000" fill="hold" grpId="1" nodeType="withEffect">
                                  <p:stCondLst>
                                    <p:cond delay="100"/>
                                  </p:stCondLst>
                                  <p:childTnLst>
                                    <p:set>
                                      <p:cBhvr>
                                        <p:cTn id="67" dur="1" fill="hold">
                                          <p:stCondLst>
                                            <p:cond delay="0"/>
                                          </p:stCondLst>
                                        </p:cTn>
                                        <p:tgtEl>
                                          <p:spTgt spid="1049427"/>
                                        </p:tgtEl>
                                        <p:attrNameLst>
                                          <p:attrName>style.visibility</p:attrName>
                                        </p:attrNameLst>
                                      </p:cBhvr>
                                      <p:to>
                                        <p:strVal val="visible"/>
                                      </p:to>
                                    </p:set>
                                    <p:anim calcmode="lin" valueType="num">
                                      <p:cBhvr additive="base">
                                        <p:cTn id="68" dur="750" fill="hold"/>
                                        <p:tgtEl>
                                          <p:spTgt spid="1049427"/>
                                        </p:tgtEl>
                                        <p:attrNameLst>
                                          <p:attrName>ppt_x</p:attrName>
                                        </p:attrNameLst>
                                      </p:cBhvr>
                                      <p:tavLst>
                                        <p:tav tm="0">
                                          <p:val>
                                            <p:strVal val="#ppt_x"/>
                                          </p:val>
                                        </p:tav>
                                        <p:tav tm="100000">
                                          <p:val>
                                            <p:strVal val="#ppt_x"/>
                                          </p:val>
                                        </p:tav>
                                      </p:tavLst>
                                    </p:anim>
                                    <p:anim calcmode="lin" valueType="num">
                                      <p:cBhvr additive="base">
                                        <p:cTn id="69" dur="750" fill="hold"/>
                                        <p:tgtEl>
                                          <p:spTgt spid="1049427"/>
                                        </p:tgtEl>
                                        <p:attrNameLst>
                                          <p:attrName>ppt_y</p:attrName>
                                        </p:attrNameLst>
                                      </p:cBhvr>
                                      <p:tavLst>
                                        <p:tav tm="0">
                                          <p:val>
                                            <p:strVal val="0-#ppt_h/2"/>
                                          </p:val>
                                        </p:tav>
                                        <p:tav tm="100000">
                                          <p:val>
                                            <p:strVal val="#ppt_y"/>
                                          </p:val>
                                        </p:tav>
                                      </p:tavLst>
                                    </p:anim>
                                  </p:childTnLst>
                                </p:cTn>
                              </p:par>
                              <p:par>
                                <p:cTn id="70" presetID="2" presetClass="entr" presetSubtype="1" decel="100000" fill="hold" grpId="1" nodeType="withEffect">
                                  <p:stCondLst>
                                    <p:cond delay="200"/>
                                  </p:stCondLst>
                                  <p:childTnLst>
                                    <p:set>
                                      <p:cBhvr>
                                        <p:cTn id="71" dur="1" fill="hold">
                                          <p:stCondLst>
                                            <p:cond delay="0"/>
                                          </p:stCondLst>
                                        </p:cTn>
                                        <p:tgtEl>
                                          <p:spTgt spid="1049428"/>
                                        </p:tgtEl>
                                        <p:attrNameLst>
                                          <p:attrName>style.visibility</p:attrName>
                                        </p:attrNameLst>
                                      </p:cBhvr>
                                      <p:to>
                                        <p:strVal val="visible"/>
                                      </p:to>
                                    </p:set>
                                    <p:anim calcmode="lin" valueType="num">
                                      <p:cBhvr additive="base">
                                        <p:cTn id="72" dur="750" fill="hold"/>
                                        <p:tgtEl>
                                          <p:spTgt spid="1049428"/>
                                        </p:tgtEl>
                                        <p:attrNameLst>
                                          <p:attrName>ppt_x</p:attrName>
                                        </p:attrNameLst>
                                      </p:cBhvr>
                                      <p:tavLst>
                                        <p:tav tm="0">
                                          <p:val>
                                            <p:strVal val="#ppt_x"/>
                                          </p:val>
                                        </p:tav>
                                        <p:tav tm="100000">
                                          <p:val>
                                            <p:strVal val="#ppt_x"/>
                                          </p:val>
                                        </p:tav>
                                      </p:tavLst>
                                    </p:anim>
                                    <p:anim calcmode="lin" valueType="num">
                                      <p:cBhvr additive="base">
                                        <p:cTn id="73" dur="750" fill="hold"/>
                                        <p:tgtEl>
                                          <p:spTgt spid="1049428"/>
                                        </p:tgtEl>
                                        <p:attrNameLst>
                                          <p:attrName>ppt_y</p:attrName>
                                        </p:attrNameLst>
                                      </p:cBhvr>
                                      <p:tavLst>
                                        <p:tav tm="0">
                                          <p:val>
                                            <p:strVal val="0-#ppt_h/2"/>
                                          </p:val>
                                        </p:tav>
                                        <p:tav tm="100000">
                                          <p:val>
                                            <p:strVal val="#ppt_y"/>
                                          </p:val>
                                        </p:tav>
                                      </p:tavLst>
                                    </p:anim>
                                  </p:childTnLst>
                                </p:cTn>
                              </p:par>
                            </p:childTnLst>
                          </p:cTn>
                        </p:par>
                        <p:par>
                          <p:cTn id="74" fill="hold">
                            <p:stCondLst>
                              <p:cond delay="4000"/>
                            </p:stCondLst>
                            <p:childTnLst>
                              <p:par>
                                <p:cTn id="75" presetID="2" presetClass="entr" presetSubtype="4" decel="100000" fill="hold" grpId="0" nodeType="afterEffect">
                                  <p:stCondLst>
                                    <p:cond delay="0"/>
                                  </p:stCondLst>
                                  <p:childTnLst>
                                    <p:set>
                                      <p:cBhvr>
                                        <p:cTn id="76" dur="1" fill="hold">
                                          <p:stCondLst>
                                            <p:cond delay="0"/>
                                          </p:stCondLst>
                                        </p:cTn>
                                        <p:tgtEl>
                                          <p:spTgt spid="1049438">
                                            <p:txEl>
                                              <p:pRg st="0" end="0"/>
                                            </p:txEl>
                                          </p:spTgt>
                                        </p:tgtEl>
                                        <p:attrNameLst>
                                          <p:attrName>style.visibility</p:attrName>
                                        </p:attrNameLst>
                                      </p:cBhvr>
                                      <p:to>
                                        <p:strVal val="visible"/>
                                      </p:to>
                                    </p:set>
                                    <p:anim calcmode="lin" valueType="num">
                                      <p:cBhvr additive="base">
                                        <p:cTn id="77" dur="500" fill="hold"/>
                                        <p:tgtEl>
                                          <p:spTgt spid="1049438">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049438">
                                            <p:txEl>
                                              <p:pRg st="0" end="0"/>
                                            </p:txEl>
                                          </p:spTgt>
                                        </p:tgtEl>
                                        <p:attrNameLst>
                                          <p:attrName>ppt_y</p:attrName>
                                        </p:attrNameLst>
                                      </p:cBhvr>
                                      <p:tavLst>
                                        <p:tav tm="0">
                                          <p:val>
                                            <p:strVal val="1+#ppt_h/2"/>
                                          </p:val>
                                        </p:tav>
                                        <p:tav tm="100000">
                                          <p:val>
                                            <p:strVal val="#ppt_y"/>
                                          </p:val>
                                        </p:tav>
                                      </p:tavLst>
                                    </p:anim>
                                  </p:childTnLst>
                                </p:cTn>
                              </p:par>
                            </p:childTnLst>
                          </p:cTn>
                        </p:par>
                        <p:par>
                          <p:cTn id="79" fill="hold">
                            <p:stCondLst>
                              <p:cond delay="4500"/>
                            </p:stCondLst>
                            <p:childTnLst>
                              <p:par>
                                <p:cTn id="80" presetID="22" presetClass="entr" presetSubtype="8" fill="hold" grpId="0" nodeType="afterEffect">
                                  <p:stCondLst>
                                    <p:cond delay="0"/>
                                  </p:stCondLst>
                                  <p:childTnLst>
                                    <p:set>
                                      <p:cBhvr>
                                        <p:cTn id="81" dur="1" fill="hold">
                                          <p:stCondLst>
                                            <p:cond delay="0"/>
                                          </p:stCondLst>
                                        </p:cTn>
                                        <p:tgtEl>
                                          <p:spTgt spid="1049448">
                                            <p:txEl>
                                              <p:pRg st="0" end="0"/>
                                            </p:txEl>
                                          </p:spTgt>
                                        </p:tgtEl>
                                        <p:attrNameLst>
                                          <p:attrName>style.visibility</p:attrName>
                                        </p:attrNameLst>
                                      </p:cBhvr>
                                      <p:to>
                                        <p:strVal val="visible"/>
                                      </p:to>
                                    </p:set>
                                    <p:animEffect transition="in" filter="wipe(left)">
                                      <p:cBhvr>
                                        <p:cTn id="82" dur="500"/>
                                        <p:tgtEl>
                                          <p:spTgt spid="1049448">
                                            <p:txEl>
                                              <p:pRg st="0" end="0"/>
                                            </p:txEl>
                                          </p:spTgt>
                                        </p:tgtEl>
                                      </p:cBhvr>
                                    </p:animEffect>
                                  </p:childTnLst>
                                </p:cTn>
                              </p:par>
                            </p:childTnLst>
                          </p:cTn>
                        </p:par>
                        <p:par>
                          <p:cTn id="83" fill="hold">
                            <p:stCondLst>
                              <p:cond delay="5000"/>
                            </p:stCondLst>
                            <p:childTnLst>
                              <p:par>
                                <p:cTn id="84" presetID="2" presetClass="entr" presetSubtype="4" decel="100000" fill="hold" grpId="0" nodeType="afterEffect">
                                  <p:stCondLst>
                                    <p:cond delay="0"/>
                                  </p:stCondLst>
                                  <p:childTnLst>
                                    <p:set>
                                      <p:cBhvr>
                                        <p:cTn id="85" dur="1" fill="hold">
                                          <p:stCondLst>
                                            <p:cond delay="0"/>
                                          </p:stCondLst>
                                        </p:cTn>
                                        <p:tgtEl>
                                          <p:spTgt spid="1049440"/>
                                        </p:tgtEl>
                                        <p:attrNameLst>
                                          <p:attrName>style.visibility</p:attrName>
                                        </p:attrNameLst>
                                      </p:cBhvr>
                                      <p:to>
                                        <p:strVal val="visible"/>
                                      </p:to>
                                    </p:set>
                                    <p:anim calcmode="lin" valueType="num">
                                      <p:cBhvr additive="base">
                                        <p:cTn id="86" dur="500" fill="hold"/>
                                        <p:tgtEl>
                                          <p:spTgt spid="1049440"/>
                                        </p:tgtEl>
                                        <p:attrNameLst>
                                          <p:attrName>ppt_x</p:attrName>
                                        </p:attrNameLst>
                                      </p:cBhvr>
                                      <p:tavLst>
                                        <p:tav tm="0">
                                          <p:val>
                                            <p:strVal val="#ppt_x"/>
                                          </p:val>
                                        </p:tav>
                                        <p:tav tm="100000">
                                          <p:val>
                                            <p:strVal val="#ppt_x"/>
                                          </p:val>
                                        </p:tav>
                                      </p:tavLst>
                                    </p:anim>
                                    <p:anim calcmode="lin" valueType="num">
                                      <p:cBhvr additive="base">
                                        <p:cTn id="87" dur="500" fill="hold"/>
                                        <p:tgtEl>
                                          <p:spTgt spid="1049440"/>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100"/>
                                  </p:stCondLst>
                                  <p:childTnLst>
                                    <p:set>
                                      <p:cBhvr>
                                        <p:cTn id="89" dur="1" fill="hold">
                                          <p:stCondLst>
                                            <p:cond delay="0"/>
                                          </p:stCondLst>
                                        </p:cTn>
                                        <p:tgtEl>
                                          <p:spTgt spid="1049439">
                                            <p:txEl>
                                              <p:pRg st="0" end="0"/>
                                            </p:txEl>
                                          </p:spTgt>
                                        </p:tgtEl>
                                        <p:attrNameLst>
                                          <p:attrName>style.visibility</p:attrName>
                                        </p:attrNameLst>
                                      </p:cBhvr>
                                      <p:to>
                                        <p:strVal val="visible"/>
                                      </p:to>
                                    </p:set>
                                    <p:anim calcmode="lin" valueType="num">
                                      <p:cBhvr additive="base">
                                        <p:cTn id="90" dur="500" fill="hold"/>
                                        <p:tgtEl>
                                          <p:spTgt spid="1049439">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1049439">
                                            <p:txEl>
                                              <p:pRg st="0" end="0"/>
                                            </p:txEl>
                                          </p:spTgt>
                                        </p:tgtEl>
                                        <p:attrNameLst>
                                          <p:attrName>ppt_y</p:attrName>
                                        </p:attrNameLst>
                                      </p:cBhvr>
                                      <p:tavLst>
                                        <p:tav tm="0">
                                          <p:val>
                                            <p:strVal val="1+#ppt_h/2"/>
                                          </p:val>
                                        </p:tav>
                                        <p:tav tm="100000">
                                          <p:val>
                                            <p:strVal val="#ppt_y"/>
                                          </p:val>
                                        </p:tav>
                                      </p:tavLst>
                                    </p:anim>
                                  </p:childTnLst>
                                </p:cTn>
                              </p:par>
                            </p:childTnLst>
                          </p:cTn>
                        </p:par>
                        <p:par>
                          <p:cTn id="92" fill="hold">
                            <p:stCondLst>
                              <p:cond delay="5600"/>
                            </p:stCondLst>
                            <p:childTnLst>
                              <p:par>
                                <p:cTn id="93" presetID="10" presetClass="entr" presetSubtype="0" fill="hold" grpId="0" nodeType="afterEffect">
                                  <p:stCondLst>
                                    <p:cond delay="0"/>
                                  </p:stCondLst>
                                  <p:childTnLst>
                                    <p:set>
                                      <p:cBhvr>
                                        <p:cTn id="94" dur="1" fill="hold">
                                          <p:stCondLst>
                                            <p:cond delay="0"/>
                                          </p:stCondLst>
                                        </p:cTn>
                                        <p:tgtEl>
                                          <p:spTgt spid="1049429"/>
                                        </p:tgtEl>
                                        <p:attrNameLst>
                                          <p:attrName>style.visibility</p:attrName>
                                        </p:attrNameLst>
                                      </p:cBhvr>
                                      <p:to>
                                        <p:strVal val="visible"/>
                                      </p:to>
                                    </p:set>
                                    <p:animEffect transition="in" filter="fade">
                                      <p:cBhvr>
                                        <p:cTn id="95" dur="750"/>
                                        <p:tgtEl>
                                          <p:spTgt spid="1049429"/>
                                        </p:tgtEl>
                                      </p:cBhvr>
                                    </p:animEffect>
                                  </p:childTnLst>
                                </p:cTn>
                              </p:par>
                              <p:par>
                                <p:cTn id="96" presetID="10" presetClass="entr" presetSubtype="0" fill="hold" grpId="0" nodeType="withEffect">
                                  <p:stCondLst>
                                    <p:cond delay="100"/>
                                  </p:stCondLst>
                                  <p:childTnLst>
                                    <p:set>
                                      <p:cBhvr>
                                        <p:cTn id="97" dur="1" fill="hold">
                                          <p:stCondLst>
                                            <p:cond delay="0"/>
                                          </p:stCondLst>
                                        </p:cTn>
                                        <p:tgtEl>
                                          <p:spTgt spid="1049430"/>
                                        </p:tgtEl>
                                        <p:attrNameLst>
                                          <p:attrName>style.visibility</p:attrName>
                                        </p:attrNameLst>
                                      </p:cBhvr>
                                      <p:to>
                                        <p:strVal val="visible"/>
                                      </p:to>
                                    </p:set>
                                    <p:animEffect transition="in" filter="fade">
                                      <p:cBhvr>
                                        <p:cTn id="98" dur="750"/>
                                        <p:tgtEl>
                                          <p:spTgt spid="1049430"/>
                                        </p:tgtEl>
                                      </p:cBhvr>
                                    </p:animEffect>
                                  </p:childTnLst>
                                </p:cTn>
                              </p:par>
                              <p:par>
                                <p:cTn id="99" presetID="10" presetClass="entr" presetSubtype="0" fill="hold" grpId="0" nodeType="withEffect">
                                  <p:stCondLst>
                                    <p:cond delay="200"/>
                                  </p:stCondLst>
                                  <p:childTnLst>
                                    <p:set>
                                      <p:cBhvr>
                                        <p:cTn id="100" dur="1" fill="hold">
                                          <p:stCondLst>
                                            <p:cond delay="0"/>
                                          </p:stCondLst>
                                        </p:cTn>
                                        <p:tgtEl>
                                          <p:spTgt spid="1049431"/>
                                        </p:tgtEl>
                                        <p:attrNameLst>
                                          <p:attrName>style.visibility</p:attrName>
                                        </p:attrNameLst>
                                      </p:cBhvr>
                                      <p:to>
                                        <p:strVal val="visible"/>
                                      </p:to>
                                    </p:set>
                                    <p:animEffect transition="in" filter="fade">
                                      <p:cBhvr>
                                        <p:cTn id="101" dur="750"/>
                                        <p:tgtEl>
                                          <p:spTgt spid="1049431"/>
                                        </p:tgtEl>
                                      </p:cBhvr>
                                    </p:animEffect>
                                  </p:childTnLst>
                                </p:cTn>
                              </p:par>
                              <p:par>
                                <p:cTn id="102" presetID="2" presetClass="entr" presetSubtype="1" decel="100000" fill="hold" grpId="1" nodeType="withEffect">
                                  <p:stCondLst>
                                    <p:cond delay="0"/>
                                  </p:stCondLst>
                                  <p:childTnLst>
                                    <p:set>
                                      <p:cBhvr>
                                        <p:cTn id="103" dur="1" fill="hold">
                                          <p:stCondLst>
                                            <p:cond delay="0"/>
                                          </p:stCondLst>
                                        </p:cTn>
                                        <p:tgtEl>
                                          <p:spTgt spid="1049429"/>
                                        </p:tgtEl>
                                        <p:attrNameLst>
                                          <p:attrName>style.visibility</p:attrName>
                                        </p:attrNameLst>
                                      </p:cBhvr>
                                      <p:to>
                                        <p:strVal val="visible"/>
                                      </p:to>
                                    </p:set>
                                    <p:anim calcmode="lin" valueType="num">
                                      <p:cBhvr additive="base">
                                        <p:cTn id="104" dur="750" fill="hold"/>
                                        <p:tgtEl>
                                          <p:spTgt spid="1049429"/>
                                        </p:tgtEl>
                                        <p:attrNameLst>
                                          <p:attrName>ppt_x</p:attrName>
                                        </p:attrNameLst>
                                      </p:cBhvr>
                                      <p:tavLst>
                                        <p:tav tm="0">
                                          <p:val>
                                            <p:strVal val="#ppt_x"/>
                                          </p:val>
                                        </p:tav>
                                        <p:tav tm="100000">
                                          <p:val>
                                            <p:strVal val="#ppt_x"/>
                                          </p:val>
                                        </p:tav>
                                      </p:tavLst>
                                    </p:anim>
                                    <p:anim calcmode="lin" valueType="num">
                                      <p:cBhvr additive="base">
                                        <p:cTn id="105" dur="750" fill="hold"/>
                                        <p:tgtEl>
                                          <p:spTgt spid="1049429"/>
                                        </p:tgtEl>
                                        <p:attrNameLst>
                                          <p:attrName>ppt_y</p:attrName>
                                        </p:attrNameLst>
                                      </p:cBhvr>
                                      <p:tavLst>
                                        <p:tav tm="0">
                                          <p:val>
                                            <p:strVal val="0-#ppt_h/2"/>
                                          </p:val>
                                        </p:tav>
                                        <p:tav tm="100000">
                                          <p:val>
                                            <p:strVal val="#ppt_y"/>
                                          </p:val>
                                        </p:tav>
                                      </p:tavLst>
                                    </p:anim>
                                  </p:childTnLst>
                                </p:cTn>
                              </p:par>
                              <p:par>
                                <p:cTn id="106" presetID="2" presetClass="entr" presetSubtype="1" decel="100000" fill="hold" grpId="1" nodeType="withEffect">
                                  <p:stCondLst>
                                    <p:cond delay="100"/>
                                  </p:stCondLst>
                                  <p:childTnLst>
                                    <p:set>
                                      <p:cBhvr>
                                        <p:cTn id="107" dur="1" fill="hold">
                                          <p:stCondLst>
                                            <p:cond delay="0"/>
                                          </p:stCondLst>
                                        </p:cTn>
                                        <p:tgtEl>
                                          <p:spTgt spid="1049430"/>
                                        </p:tgtEl>
                                        <p:attrNameLst>
                                          <p:attrName>style.visibility</p:attrName>
                                        </p:attrNameLst>
                                      </p:cBhvr>
                                      <p:to>
                                        <p:strVal val="visible"/>
                                      </p:to>
                                    </p:set>
                                    <p:anim calcmode="lin" valueType="num">
                                      <p:cBhvr additive="base">
                                        <p:cTn id="108" dur="750" fill="hold"/>
                                        <p:tgtEl>
                                          <p:spTgt spid="1049430"/>
                                        </p:tgtEl>
                                        <p:attrNameLst>
                                          <p:attrName>ppt_x</p:attrName>
                                        </p:attrNameLst>
                                      </p:cBhvr>
                                      <p:tavLst>
                                        <p:tav tm="0">
                                          <p:val>
                                            <p:strVal val="#ppt_x"/>
                                          </p:val>
                                        </p:tav>
                                        <p:tav tm="100000">
                                          <p:val>
                                            <p:strVal val="#ppt_x"/>
                                          </p:val>
                                        </p:tav>
                                      </p:tavLst>
                                    </p:anim>
                                    <p:anim calcmode="lin" valueType="num">
                                      <p:cBhvr additive="base">
                                        <p:cTn id="109" dur="750" fill="hold"/>
                                        <p:tgtEl>
                                          <p:spTgt spid="1049430"/>
                                        </p:tgtEl>
                                        <p:attrNameLst>
                                          <p:attrName>ppt_y</p:attrName>
                                        </p:attrNameLst>
                                      </p:cBhvr>
                                      <p:tavLst>
                                        <p:tav tm="0">
                                          <p:val>
                                            <p:strVal val="0-#ppt_h/2"/>
                                          </p:val>
                                        </p:tav>
                                        <p:tav tm="100000">
                                          <p:val>
                                            <p:strVal val="#ppt_y"/>
                                          </p:val>
                                        </p:tav>
                                      </p:tavLst>
                                    </p:anim>
                                  </p:childTnLst>
                                </p:cTn>
                              </p:par>
                              <p:par>
                                <p:cTn id="110" presetID="2" presetClass="entr" presetSubtype="1" decel="100000" fill="hold" grpId="1" nodeType="withEffect">
                                  <p:stCondLst>
                                    <p:cond delay="200"/>
                                  </p:stCondLst>
                                  <p:childTnLst>
                                    <p:set>
                                      <p:cBhvr>
                                        <p:cTn id="111" dur="1" fill="hold">
                                          <p:stCondLst>
                                            <p:cond delay="0"/>
                                          </p:stCondLst>
                                        </p:cTn>
                                        <p:tgtEl>
                                          <p:spTgt spid="1049431"/>
                                        </p:tgtEl>
                                        <p:attrNameLst>
                                          <p:attrName>style.visibility</p:attrName>
                                        </p:attrNameLst>
                                      </p:cBhvr>
                                      <p:to>
                                        <p:strVal val="visible"/>
                                      </p:to>
                                    </p:set>
                                    <p:anim calcmode="lin" valueType="num">
                                      <p:cBhvr additive="base">
                                        <p:cTn id="112" dur="750" fill="hold"/>
                                        <p:tgtEl>
                                          <p:spTgt spid="1049431"/>
                                        </p:tgtEl>
                                        <p:attrNameLst>
                                          <p:attrName>ppt_x</p:attrName>
                                        </p:attrNameLst>
                                      </p:cBhvr>
                                      <p:tavLst>
                                        <p:tav tm="0">
                                          <p:val>
                                            <p:strVal val="#ppt_x"/>
                                          </p:val>
                                        </p:tav>
                                        <p:tav tm="100000">
                                          <p:val>
                                            <p:strVal val="#ppt_x"/>
                                          </p:val>
                                        </p:tav>
                                      </p:tavLst>
                                    </p:anim>
                                    <p:anim calcmode="lin" valueType="num">
                                      <p:cBhvr additive="base">
                                        <p:cTn id="113" dur="750" fill="hold"/>
                                        <p:tgtEl>
                                          <p:spTgt spid="1049431"/>
                                        </p:tgtEl>
                                        <p:attrNameLst>
                                          <p:attrName>ppt_y</p:attrName>
                                        </p:attrNameLst>
                                      </p:cBhvr>
                                      <p:tavLst>
                                        <p:tav tm="0">
                                          <p:val>
                                            <p:strVal val="0-#ppt_h/2"/>
                                          </p:val>
                                        </p:tav>
                                        <p:tav tm="100000">
                                          <p:val>
                                            <p:strVal val="#ppt_y"/>
                                          </p:val>
                                        </p:tav>
                                      </p:tavLst>
                                    </p:anim>
                                  </p:childTnLst>
                                </p:cTn>
                              </p:par>
                            </p:childTnLst>
                          </p:cTn>
                        </p:par>
                        <p:par>
                          <p:cTn id="114" fill="hold">
                            <p:stCondLst>
                              <p:cond delay="6550"/>
                            </p:stCondLst>
                            <p:childTnLst>
                              <p:par>
                                <p:cTn id="115" presetID="2" presetClass="entr" presetSubtype="4" decel="100000" fill="hold" grpId="0" nodeType="afterEffect">
                                  <p:stCondLst>
                                    <p:cond delay="0"/>
                                  </p:stCondLst>
                                  <p:childTnLst>
                                    <p:set>
                                      <p:cBhvr>
                                        <p:cTn id="116" dur="1" fill="hold">
                                          <p:stCondLst>
                                            <p:cond delay="0"/>
                                          </p:stCondLst>
                                        </p:cTn>
                                        <p:tgtEl>
                                          <p:spTgt spid="1049441">
                                            <p:txEl>
                                              <p:pRg st="0" end="0"/>
                                            </p:txEl>
                                          </p:spTgt>
                                        </p:tgtEl>
                                        <p:attrNameLst>
                                          <p:attrName>style.visibility</p:attrName>
                                        </p:attrNameLst>
                                      </p:cBhvr>
                                      <p:to>
                                        <p:strVal val="visible"/>
                                      </p:to>
                                    </p:set>
                                    <p:anim calcmode="lin" valueType="num">
                                      <p:cBhvr additive="base">
                                        <p:cTn id="117" dur="500" fill="hold"/>
                                        <p:tgtEl>
                                          <p:spTgt spid="1049441">
                                            <p:txEl>
                                              <p:pRg st="0" end="0"/>
                                            </p:txEl>
                                          </p:spTgt>
                                        </p:tgtEl>
                                        <p:attrNameLst>
                                          <p:attrName>ppt_x</p:attrName>
                                        </p:attrNameLst>
                                      </p:cBhvr>
                                      <p:tavLst>
                                        <p:tav tm="0">
                                          <p:val>
                                            <p:strVal val="#ppt_x"/>
                                          </p:val>
                                        </p:tav>
                                        <p:tav tm="100000">
                                          <p:val>
                                            <p:strVal val="#ppt_x"/>
                                          </p:val>
                                        </p:tav>
                                      </p:tavLst>
                                    </p:anim>
                                    <p:anim calcmode="lin" valueType="num">
                                      <p:cBhvr additive="base">
                                        <p:cTn id="118" dur="500" fill="hold"/>
                                        <p:tgtEl>
                                          <p:spTgt spid="1049441">
                                            <p:txEl>
                                              <p:pRg st="0" end="0"/>
                                            </p:txEl>
                                          </p:spTgt>
                                        </p:tgtEl>
                                        <p:attrNameLst>
                                          <p:attrName>ppt_y</p:attrName>
                                        </p:attrNameLst>
                                      </p:cBhvr>
                                      <p:tavLst>
                                        <p:tav tm="0">
                                          <p:val>
                                            <p:strVal val="1+#ppt_h/2"/>
                                          </p:val>
                                        </p:tav>
                                        <p:tav tm="100000">
                                          <p:val>
                                            <p:strVal val="#ppt_y"/>
                                          </p:val>
                                        </p:tav>
                                      </p:tavLst>
                                    </p:anim>
                                  </p:childTnLst>
                                </p:cTn>
                              </p:par>
                            </p:childTnLst>
                          </p:cTn>
                        </p:par>
                        <p:par>
                          <p:cTn id="119" fill="hold">
                            <p:stCondLst>
                              <p:cond delay="7050"/>
                            </p:stCondLst>
                            <p:childTnLst>
                              <p:par>
                                <p:cTn id="120" presetID="22" presetClass="entr" presetSubtype="8" fill="hold" grpId="0" nodeType="afterEffect">
                                  <p:stCondLst>
                                    <p:cond delay="0"/>
                                  </p:stCondLst>
                                  <p:childTnLst>
                                    <p:set>
                                      <p:cBhvr>
                                        <p:cTn id="121" dur="1" fill="hold">
                                          <p:stCondLst>
                                            <p:cond delay="0"/>
                                          </p:stCondLst>
                                        </p:cTn>
                                        <p:tgtEl>
                                          <p:spTgt spid="1049449">
                                            <p:txEl>
                                              <p:pRg st="0" end="0"/>
                                            </p:txEl>
                                          </p:spTgt>
                                        </p:tgtEl>
                                        <p:attrNameLst>
                                          <p:attrName>style.visibility</p:attrName>
                                        </p:attrNameLst>
                                      </p:cBhvr>
                                      <p:to>
                                        <p:strVal val="visible"/>
                                      </p:to>
                                    </p:set>
                                    <p:animEffect transition="in" filter="wipe(left)">
                                      <p:cBhvr>
                                        <p:cTn id="122" dur="500"/>
                                        <p:tgtEl>
                                          <p:spTgt spid="1049449">
                                            <p:txEl>
                                              <p:pRg st="0" end="0"/>
                                            </p:txEl>
                                          </p:spTgt>
                                        </p:tgtEl>
                                      </p:cBhvr>
                                    </p:animEffect>
                                  </p:childTnLst>
                                </p:cTn>
                              </p:par>
                            </p:childTnLst>
                          </p:cTn>
                        </p:par>
                        <p:par>
                          <p:cTn id="123" fill="hold">
                            <p:stCondLst>
                              <p:cond delay="7550"/>
                            </p:stCondLst>
                            <p:childTnLst>
                              <p:par>
                                <p:cTn id="124" presetID="2" presetClass="entr" presetSubtype="4" decel="100000" fill="hold" grpId="0" nodeType="afterEffect">
                                  <p:stCondLst>
                                    <p:cond delay="0"/>
                                  </p:stCondLst>
                                  <p:childTnLst>
                                    <p:set>
                                      <p:cBhvr>
                                        <p:cTn id="125" dur="1" fill="hold">
                                          <p:stCondLst>
                                            <p:cond delay="0"/>
                                          </p:stCondLst>
                                        </p:cTn>
                                        <p:tgtEl>
                                          <p:spTgt spid="1049443"/>
                                        </p:tgtEl>
                                        <p:attrNameLst>
                                          <p:attrName>style.visibility</p:attrName>
                                        </p:attrNameLst>
                                      </p:cBhvr>
                                      <p:to>
                                        <p:strVal val="visible"/>
                                      </p:to>
                                    </p:set>
                                    <p:anim calcmode="lin" valueType="num">
                                      <p:cBhvr additive="base">
                                        <p:cTn id="126" dur="500" fill="hold"/>
                                        <p:tgtEl>
                                          <p:spTgt spid="1049443"/>
                                        </p:tgtEl>
                                        <p:attrNameLst>
                                          <p:attrName>ppt_x</p:attrName>
                                        </p:attrNameLst>
                                      </p:cBhvr>
                                      <p:tavLst>
                                        <p:tav tm="0">
                                          <p:val>
                                            <p:strVal val="#ppt_x"/>
                                          </p:val>
                                        </p:tav>
                                        <p:tav tm="100000">
                                          <p:val>
                                            <p:strVal val="#ppt_x"/>
                                          </p:val>
                                        </p:tav>
                                      </p:tavLst>
                                    </p:anim>
                                    <p:anim calcmode="lin" valueType="num">
                                      <p:cBhvr additive="base">
                                        <p:cTn id="127" dur="500" fill="hold"/>
                                        <p:tgtEl>
                                          <p:spTgt spid="1049443"/>
                                        </p:tgtEl>
                                        <p:attrNameLst>
                                          <p:attrName>ppt_y</p:attrName>
                                        </p:attrNameLst>
                                      </p:cBhvr>
                                      <p:tavLst>
                                        <p:tav tm="0">
                                          <p:val>
                                            <p:strVal val="1+#ppt_h/2"/>
                                          </p:val>
                                        </p:tav>
                                        <p:tav tm="100000">
                                          <p:val>
                                            <p:strVal val="#ppt_y"/>
                                          </p:val>
                                        </p:tav>
                                      </p:tavLst>
                                    </p:anim>
                                  </p:childTnLst>
                                </p:cTn>
                              </p:par>
                              <p:par>
                                <p:cTn id="128" presetID="2" presetClass="entr" presetSubtype="4" decel="100000" fill="hold" grpId="0" nodeType="withEffect">
                                  <p:stCondLst>
                                    <p:cond delay="100"/>
                                  </p:stCondLst>
                                  <p:childTnLst>
                                    <p:set>
                                      <p:cBhvr>
                                        <p:cTn id="129" dur="1" fill="hold">
                                          <p:stCondLst>
                                            <p:cond delay="0"/>
                                          </p:stCondLst>
                                        </p:cTn>
                                        <p:tgtEl>
                                          <p:spTgt spid="1049442">
                                            <p:txEl>
                                              <p:pRg st="0" end="0"/>
                                            </p:txEl>
                                          </p:spTgt>
                                        </p:tgtEl>
                                        <p:attrNameLst>
                                          <p:attrName>style.visibility</p:attrName>
                                        </p:attrNameLst>
                                      </p:cBhvr>
                                      <p:to>
                                        <p:strVal val="visible"/>
                                      </p:to>
                                    </p:set>
                                    <p:anim calcmode="lin" valueType="num">
                                      <p:cBhvr additive="base">
                                        <p:cTn id="130" dur="500" fill="hold"/>
                                        <p:tgtEl>
                                          <p:spTgt spid="1049442">
                                            <p:txEl>
                                              <p:pRg st="0" end="0"/>
                                            </p:txEl>
                                          </p:spTgt>
                                        </p:tgtEl>
                                        <p:attrNameLst>
                                          <p:attrName>ppt_x</p:attrName>
                                        </p:attrNameLst>
                                      </p:cBhvr>
                                      <p:tavLst>
                                        <p:tav tm="0">
                                          <p:val>
                                            <p:strVal val="#ppt_x"/>
                                          </p:val>
                                        </p:tav>
                                        <p:tav tm="100000">
                                          <p:val>
                                            <p:strVal val="#ppt_x"/>
                                          </p:val>
                                        </p:tav>
                                      </p:tavLst>
                                    </p:anim>
                                    <p:anim calcmode="lin" valueType="num">
                                      <p:cBhvr additive="base">
                                        <p:cTn id="131" dur="500" fill="hold"/>
                                        <p:tgtEl>
                                          <p:spTgt spid="1049442">
                                            <p:txEl>
                                              <p:pRg st="0" end="0"/>
                                            </p:txEl>
                                          </p:spTgt>
                                        </p:tgtEl>
                                        <p:attrNameLst>
                                          <p:attrName>ppt_y</p:attrName>
                                        </p:attrNameLst>
                                      </p:cBhvr>
                                      <p:tavLst>
                                        <p:tav tm="0">
                                          <p:val>
                                            <p:strVal val="1+#ppt_h/2"/>
                                          </p:val>
                                        </p:tav>
                                        <p:tav tm="100000">
                                          <p:val>
                                            <p:strVal val="#ppt_y"/>
                                          </p:val>
                                        </p:tav>
                                      </p:tavLst>
                                    </p:anim>
                                  </p:childTnLst>
                                </p:cTn>
                              </p:par>
                            </p:childTnLst>
                          </p:cTn>
                        </p:par>
                        <p:par>
                          <p:cTn id="132" fill="hold">
                            <p:stCondLst>
                              <p:cond delay="8150"/>
                            </p:stCondLst>
                            <p:childTnLst>
                              <p:par>
                                <p:cTn id="133" presetID="10" presetClass="entr" presetSubtype="0" fill="hold" grpId="0" nodeType="afterEffect">
                                  <p:stCondLst>
                                    <p:cond delay="0"/>
                                  </p:stCondLst>
                                  <p:childTnLst>
                                    <p:set>
                                      <p:cBhvr>
                                        <p:cTn id="134" dur="1" fill="hold">
                                          <p:stCondLst>
                                            <p:cond delay="0"/>
                                          </p:stCondLst>
                                        </p:cTn>
                                        <p:tgtEl>
                                          <p:spTgt spid="1049432"/>
                                        </p:tgtEl>
                                        <p:attrNameLst>
                                          <p:attrName>style.visibility</p:attrName>
                                        </p:attrNameLst>
                                      </p:cBhvr>
                                      <p:to>
                                        <p:strVal val="visible"/>
                                      </p:to>
                                    </p:set>
                                    <p:animEffect transition="in" filter="fade">
                                      <p:cBhvr>
                                        <p:cTn id="135" dur="750"/>
                                        <p:tgtEl>
                                          <p:spTgt spid="1049432"/>
                                        </p:tgtEl>
                                      </p:cBhvr>
                                    </p:animEffect>
                                  </p:childTnLst>
                                </p:cTn>
                              </p:par>
                              <p:par>
                                <p:cTn id="136" presetID="10" presetClass="entr" presetSubtype="0" fill="hold" grpId="0" nodeType="withEffect">
                                  <p:stCondLst>
                                    <p:cond delay="100"/>
                                  </p:stCondLst>
                                  <p:childTnLst>
                                    <p:set>
                                      <p:cBhvr>
                                        <p:cTn id="137" dur="1" fill="hold">
                                          <p:stCondLst>
                                            <p:cond delay="0"/>
                                          </p:stCondLst>
                                        </p:cTn>
                                        <p:tgtEl>
                                          <p:spTgt spid="1049433"/>
                                        </p:tgtEl>
                                        <p:attrNameLst>
                                          <p:attrName>style.visibility</p:attrName>
                                        </p:attrNameLst>
                                      </p:cBhvr>
                                      <p:to>
                                        <p:strVal val="visible"/>
                                      </p:to>
                                    </p:set>
                                    <p:animEffect transition="in" filter="fade">
                                      <p:cBhvr>
                                        <p:cTn id="138" dur="750"/>
                                        <p:tgtEl>
                                          <p:spTgt spid="1049433"/>
                                        </p:tgtEl>
                                      </p:cBhvr>
                                    </p:animEffect>
                                  </p:childTnLst>
                                </p:cTn>
                              </p:par>
                              <p:par>
                                <p:cTn id="139" presetID="10" presetClass="entr" presetSubtype="0" fill="hold" grpId="0" nodeType="withEffect">
                                  <p:stCondLst>
                                    <p:cond delay="200"/>
                                  </p:stCondLst>
                                  <p:childTnLst>
                                    <p:set>
                                      <p:cBhvr>
                                        <p:cTn id="140" dur="1" fill="hold">
                                          <p:stCondLst>
                                            <p:cond delay="0"/>
                                          </p:stCondLst>
                                        </p:cTn>
                                        <p:tgtEl>
                                          <p:spTgt spid="1049434"/>
                                        </p:tgtEl>
                                        <p:attrNameLst>
                                          <p:attrName>style.visibility</p:attrName>
                                        </p:attrNameLst>
                                      </p:cBhvr>
                                      <p:to>
                                        <p:strVal val="visible"/>
                                      </p:to>
                                    </p:set>
                                    <p:animEffect transition="in" filter="fade">
                                      <p:cBhvr>
                                        <p:cTn id="141" dur="750"/>
                                        <p:tgtEl>
                                          <p:spTgt spid="1049434"/>
                                        </p:tgtEl>
                                      </p:cBhvr>
                                    </p:animEffect>
                                  </p:childTnLst>
                                </p:cTn>
                              </p:par>
                              <p:par>
                                <p:cTn id="142" presetID="2" presetClass="entr" presetSubtype="1" decel="100000" fill="hold" grpId="1" nodeType="withEffect">
                                  <p:stCondLst>
                                    <p:cond delay="0"/>
                                  </p:stCondLst>
                                  <p:childTnLst>
                                    <p:set>
                                      <p:cBhvr>
                                        <p:cTn id="143" dur="1" fill="hold">
                                          <p:stCondLst>
                                            <p:cond delay="0"/>
                                          </p:stCondLst>
                                        </p:cTn>
                                        <p:tgtEl>
                                          <p:spTgt spid="1049432"/>
                                        </p:tgtEl>
                                        <p:attrNameLst>
                                          <p:attrName>style.visibility</p:attrName>
                                        </p:attrNameLst>
                                      </p:cBhvr>
                                      <p:to>
                                        <p:strVal val="visible"/>
                                      </p:to>
                                    </p:set>
                                    <p:anim calcmode="lin" valueType="num">
                                      <p:cBhvr additive="base">
                                        <p:cTn id="144" dur="750" fill="hold"/>
                                        <p:tgtEl>
                                          <p:spTgt spid="1049432"/>
                                        </p:tgtEl>
                                        <p:attrNameLst>
                                          <p:attrName>ppt_x</p:attrName>
                                        </p:attrNameLst>
                                      </p:cBhvr>
                                      <p:tavLst>
                                        <p:tav tm="0">
                                          <p:val>
                                            <p:strVal val="#ppt_x"/>
                                          </p:val>
                                        </p:tav>
                                        <p:tav tm="100000">
                                          <p:val>
                                            <p:strVal val="#ppt_x"/>
                                          </p:val>
                                        </p:tav>
                                      </p:tavLst>
                                    </p:anim>
                                    <p:anim calcmode="lin" valueType="num">
                                      <p:cBhvr additive="base">
                                        <p:cTn id="145" dur="750" fill="hold"/>
                                        <p:tgtEl>
                                          <p:spTgt spid="1049432"/>
                                        </p:tgtEl>
                                        <p:attrNameLst>
                                          <p:attrName>ppt_y</p:attrName>
                                        </p:attrNameLst>
                                      </p:cBhvr>
                                      <p:tavLst>
                                        <p:tav tm="0">
                                          <p:val>
                                            <p:strVal val="0-#ppt_h/2"/>
                                          </p:val>
                                        </p:tav>
                                        <p:tav tm="100000">
                                          <p:val>
                                            <p:strVal val="#ppt_y"/>
                                          </p:val>
                                        </p:tav>
                                      </p:tavLst>
                                    </p:anim>
                                  </p:childTnLst>
                                </p:cTn>
                              </p:par>
                              <p:par>
                                <p:cTn id="146" presetID="2" presetClass="entr" presetSubtype="1" decel="100000" fill="hold" grpId="1" nodeType="withEffect">
                                  <p:stCondLst>
                                    <p:cond delay="100"/>
                                  </p:stCondLst>
                                  <p:childTnLst>
                                    <p:set>
                                      <p:cBhvr>
                                        <p:cTn id="147" dur="1" fill="hold">
                                          <p:stCondLst>
                                            <p:cond delay="0"/>
                                          </p:stCondLst>
                                        </p:cTn>
                                        <p:tgtEl>
                                          <p:spTgt spid="1049433"/>
                                        </p:tgtEl>
                                        <p:attrNameLst>
                                          <p:attrName>style.visibility</p:attrName>
                                        </p:attrNameLst>
                                      </p:cBhvr>
                                      <p:to>
                                        <p:strVal val="visible"/>
                                      </p:to>
                                    </p:set>
                                    <p:anim calcmode="lin" valueType="num">
                                      <p:cBhvr additive="base">
                                        <p:cTn id="148" dur="750" fill="hold"/>
                                        <p:tgtEl>
                                          <p:spTgt spid="1049433"/>
                                        </p:tgtEl>
                                        <p:attrNameLst>
                                          <p:attrName>ppt_x</p:attrName>
                                        </p:attrNameLst>
                                      </p:cBhvr>
                                      <p:tavLst>
                                        <p:tav tm="0">
                                          <p:val>
                                            <p:strVal val="#ppt_x"/>
                                          </p:val>
                                        </p:tav>
                                        <p:tav tm="100000">
                                          <p:val>
                                            <p:strVal val="#ppt_x"/>
                                          </p:val>
                                        </p:tav>
                                      </p:tavLst>
                                    </p:anim>
                                    <p:anim calcmode="lin" valueType="num">
                                      <p:cBhvr additive="base">
                                        <p:cTn id="149" dur="750" fill="hold"/>
                                        <p:tgtEl>
                                          <p:spTgt spid="1049433"/>
                                        </p:tgtEl>
                                        <p:attrNameLst>
                                          <p:attrName>ppt_y</p:attrName>
                                        </p:attrNameLst>
                                      </p:cBhvr>
                                      <p:tavLst>
                                        <p:tav tm="0">
                                          <p:val>
                                            <p:strVal val="0-#ppt_h/2"/>
                                          </p:val>
                                        </p:tav>
                                        <p:tav tm="100000">
                                          <p:val>
                                            <p:strVal val="#ppt_y"/>
                                          </p:val>
                                        </p:tav>
                                      </p:tavLst>
                                    </p:anim>
                                  </p:childTnLst>
                                </p:cTn>
                              </p:par>
                              <p:par>
                                <p:cTn id="150" presetID="2" presetClass="entr" presetSubtype="1" decel="100000" fill="hold" grpId="1" nodeType="withEffect">
                                  <p:stCondLst>
                                    <p:cond delay="200"/>
                                  </p:stCondLst>
                                  <p:childTnLst>
                                    <p:set>
                                      <p:cBhvr>
                                        <p:cTn id="151" dur="1" fill="hold">
                                          <p:stCondLst>
                                            <p:cond delay="0"/>
                                          </p:stCondLst>
                                        </p:cTn>
                                        <p:tgtEl>
                                          <p:spTgt spid="1049434"/>
                                        </p:tgtEl>
                                        <p:attrNameLst>
                                          <p:attrName>style.visibility</p:attrName>
                                        </p:attrNameLst>
                                      </p:cBhvr>
                                      <p:to>
                                        <p:strVal val="visible"/>
                                      </p:to>
                                    </p:set>
                                    <p:anim calcmode="lin" valueType="num">
                                      <p:cBhvr additive="base">
                                        <p:cTn id="152" dur="750" fill="hold"/>
                                        <p:tgtEl>
                                          <p:spTgt spid="1049434"/>
                                        </p:tgtEl>
                                        <p:attrNameLst>
                                          <p:attrName>ppt_x</p:attrName>
                                        </p:attrNameLst>
                                      </p:cBhvr>
                                      <p:tavLst>
                                        <p:tav tm="0">
                                          <p:val>
                                            <p:strVal val="#ppt_x"/>
                                          </p:val>
                                        </p:tav>
                                        <p:tav tm="100000">
                                          <p:val>
                                            <p:strVal val="#ppt_x"/>
                                          </p:val>
                                        </p:tav>
                                      </p:tavLst>
                                    </p:anim>
                                    <p:anim calcmode="lin" valueType="num">
                                      <p:cBhvr additive="base">
                                        <p:cTn id="153" dur="750" fill="hold"/>
                                        <p:tgtEl>
                                          <p:spTgt spid="1049434"/>
                                        </p:tgtEl>
                                        <p:attrNameLst>
                                          <p:attrName>ppt_y</p:attrName>
                                        </p:attrNameLst>
                                      </p:cBhvr>
                                      <p:tavLst>
                                        <p:tav tm="0">
                                          <p:val>
                                            <p:strVal val="0-#ppt_h/2"/>
                                          </p:val>
                                        </p:tav>
                                        <p:tav tm="100000">
                                          <p:val>
                                            <p:strVal val="#ppt_y"/>
                                          </p:val>
                                        </p:tav>
                                      </p:tavLst>
                                    </p:anim>
                                  </p:childTnLst>
                                </p:cTn>
                              </p:par>
                            </p:childTnLst>
                          </p:cTn>
                        </p:par>
                        <p:par>
                          <p:cTn id="154" fill="hold">
                            <p:stCondLst>
                              <p:cond delay="9100"/>
                            </p:stCondLst>
                            <p:childTnLst>
                              <p:par>
                                <p:cTn id="155" presetID="2" presetClass="entr" presetSubtype="4" decel="100000" fill="hold" grpId="0" nodeType="afterEffect">
                                  <p:stCondLst>
                                    <p:cond delay="0"/>
                                  </p:stCondLst>
                                  <p:childTnLst>
                                    <p:set>
                                      <p:cBhvr>
                                        <p:cTn id="156" dur="1" fill="hold">
                                          <p:stCondLst>
                                            <p:cond delay="0"/>
                                          </p:stCondLst>
                                        </p:cTn>
                                        <p:tgtEl>
                                          <p:spTgt spid="1049444">
                                            <p:txEl>
                                              <p:pRg st="0" end="0"/>
                                            </p:txEl>
                                          </p:spTgt>
                                        </p:tgtEl>
                                        <p:attrNameLst>
                                          <p:attrName>style.visibility</p:attrName>
                                        </p:attrNameLst>
                                      </p:cBhvr>
                                      <p:to>
                                        <p:strVal val="visible"/>
                                      </p:to>
                                    </p:set>
                                    <p:anim calcmode="lin" valueType="num">
                                      <p:cBhvr additive="base">
                                        <p:cTn id="157" dur="500" fill="hold"/>
                                        <p:tgtEl>
                                          <p:spTgt spid="1049444">
                                            <p:txEl>
                                              <p:pRg st="0" end="0"/>
                                            </p:txEl>
                                          </p:spTgt>
                                        </p:tgtEl>
                                        <p:attrNameLst>
                                          <p:attrName>ppt_x</p:attrName>
                                        </p:attrNameLst>
                                      </p:cBhvr>
                                      <p:tavLst>
                                        <p:tav tm="0">
                                          <p:val>
                                            <p:strVal val="#ppt_x"/>
                                          </p:val>
                                        </p:tav>
                                        <p:tav tm="100000">
                                          <p:val>
                                            <p:strVal val="#ppt_x"/>
                                          </p:val>
                                        </p:tav>
                                      </p:tavLst>
                                    </p:anim>
                                    <p:anim calcmode="lin" valueType="num">
                                      <p:cBhvr additive="base">
                                        <p:cTn id="158" dur="500" fill="hold"/>
                                        <p:tgtEl>
                                          <p:spTgt spid="1049444">
                                            <p:txEl>
                                              <p:pRg st="0" end="0"/>
                                            </p:txEl>
                                          </p:spTgt>
                                        </p:tgtEl>
                                        <p:attrNameLst>
                                          <p:attrName>ppt_y</p:attrName>
                                        </p:attrNameLst>
                                      </p:cBhvr>
                                      <p:tavLst>
                                        <p:tav tm="0">
                                          <p:val>
                                            <p:strVal val="1+#ppt_h/2"/>
                                          </p:val>
                                        </p:tav>
                                        <p:tav tm="100000">
                                          <p:val>
                                            <p:strVal val="#ppt_y"/>
                                          </p:val>
                                        </p:tav>
                                      </p:tavLst>
                                    </p:anim>
                                  </p:childTnLst>
                                </p:cTn>
                              </p:par>
                            </p:childTnLst>
                          </p:cTn>
                        </p:par>
                        <p:par>
                          <p:cTn id="159" fill="hold">
                            <p:stCondLst>
                              <p:cond delay="9600"/>
                            </p:stCondLst>
                            <p:childTnLst>
                              <p:par>
                                <p:cTn id="160" presetID="22" presetClass="entr" presetSubtype="8" fill="hold" grpId="0" nodeType="afterEffect">
                                  <p:stCondLst>
                                    <p:cond delay="0"/>
                                  </p:stCondLst>
                                  <p:childTnLst>
                                    <p:set>
                                      <p:cBhvr>
                                        <p:cTn id="161" dur="1" fill="hold">
                                          <p:stCondLst>
                                            <p:cond delay="0"/>
                                          </p:stCondLst>
                                        </p:cTn>
                                        <p:tgtEl>
                                          <p:spTgt spid="1049450">
                                            <p:txEl>
                                              <p:pRg st="0" end="0"/>
                                            </p:txEl>
                                          </p:spTgt>
                                        </p:tgtEl>
                                        <p:attrNameLst>
                                          <p:attrName>style.visibility</p:attrName>
                                        </p:attrNameLst>
                                      </p:cBhvr>
                                      <p:to>
                                        <p:strVal val="visible"/>
                                      </p:to>
                                    </p:set>
                                    <p:animEffect transition="in" filter="wipe(left)">
                                      <p:cBhvr>
                                        <p:cTn id="162" dur="500"/>
                                        <p:tgtEl>
                                          <p:spTgt spid="1049450">
                                            <p:txEl>
                                              <p:pRg st="0" end="0"/>
                                            </p:txEl>
                                          </p:spTgt>
                                        </p:tgtEl>
                                      </p:cBhvr>
                                    </p:animEffect>
                                  </p:childTnLst>
                                </p:cTn>
                              </p:par>
                            </p:childTnLst>
                          </p:cTn>
                        </p:par>
                        <p:par>
                          <p:cTn id="163" fill="hold">
                            <p:stCondLst>
                              <p:cond delay="10100"/>
                            </p:stCondLst>
                            <p:childTnLst>
                              <p:par>
                                <p:cTn id="164" presetID="2" presetClass="entr" presetSubtype="4" decel="100000" fill="hold" grpId="0" nodeType="afterEffect">
                                  <p:stCondLst>
                                    <p:cond delay="0"/>
                                  </p:stCondLst>
                                  <p:childTnLst>
                                    <p:set>
                                      <p:cBhvr>
                                        <p:cTn id="165" dur="1" fill="hold">
                                          <p:stCondLst>
                                            <p:cond delay="0"/>
                                          </p:stCondLst>
                                        </p:cTn>
                                        <p:tgtEl>
                                          <p:spTgt spid="1049446"/>
                                        </p:tgtEl>
                                        <p:attrNameLst>
                                          <p:attrName>style.visibility</p:attrName>
                                        </p:attrNameLst>
                                      </p:cBhvr>
                                      <p:to>
                                        <p:strVal val="visible"/>
                                      </p:to>
                                    </p:set>
                                    <p:anim calcmode="lin" valueType="num">
                                      <p:cBhvr additive="base">
                                        <p:cTn id="166" dur="500" fill="hold"/>
                                        <p:tgtEl>
                                          <p:spTgt spid="1049446"/>
                                        </p:tgtEl>
                                        <p:attrNameLst>
                                          <p:attrName>ppt_x</p:attrName>
                                        </p:attrNameLst>
                                      </p:cBhvr>
                                      <p:tavLst>
                                        <p:tav tm="0">
                                          <p:val>
                                            <p:strVal val="#ppt_x"/>
                                          </p:val>
                                        </p:tav>
                                        <p:tav tm="100000">
                                          <p:val>
                                            <p:strVal val="#ppt_x"/>
                                          </p:val>
                                        </p:tav>
                                      </p:tavLst>
                                    </p:anim>
                                    <p:anim calcmode="lin" valueType="num">
                                      <p:cBhvr additive="base">
                                        <p:cTn id="167" dur="500" fill="hold"/>
                                        <p:tgtEl>
                                          <p:spTgt spid="1049446"/>
                                        </p:tgtEl>
                                        <p:attrNameLst>
                                          <p:attrName>ppt_y</p:attrName>
                                        </p:attrNameLst>
                                      </p:cBhvr>
                                      <p:tavLst>
                                        <p:tav tm="0">
                                          <p:val>
                                            <p:strVal val="1+#ppt_h/2"/>
                                          </p:val>
                                        </p:tav>
                                        <p:tav tm="100000">
                                          <p:val>
                                            <p:strVal val="#ppt_y"/>
                                          </p:val>
                                        </p:tav>
                                      </p:tavLst>
                                    </p:anim>
                                  </p:childTnLst>
                                </p:cTn>
                              </p:par>
                              <p:par>
                                <p:cTn id="168" presetID="2" presetClass="entr" presetSubtype="4" decel="100000" fill="hold" grpId="0" nodeType="withEffect">
                                  <p:stCondLst>
                                    <p:cond delay="100"/>
                                  </p:stCondLst>
                                  <p:childTnLst>
                                    <p:set>
                                      <p:cBhvr>
                                        <p:cTn id="169" dur="1" fill="hold">
                                          <p:stCondLst>
                                            <p:cond delay="0"/>
                                          </p:stCondLst>
                                        </p:cTn>
                                        <p:tgtEl>
                                          <p:spTgt spid="1049445">
                                            <p:txEl>
                                              <p:pRg st="0" end="0"/>
                                            </p:txEl>
                                          </p:spTgt>
                                        </p:tgtEl>
                                        <p:attrNameLst>
                                          <p:attrName>style.visibility</p:attrName>
                                        </p:attrNameLst>
                                      </p:cBhvr>
                                      <p:to>
                                        <p:strVal val="visible"/>
                                      </p:to>
                                    </p:set>
                                    <p:anim calcmode="lin" valueType="num">
                                      <p:cBhvr additive="base">
                                        <p:cTn id="170" dur="500" fill="hold"/>
                                        <p:tgtEl>
                                          <p:spTgt spid="1049445">
                                            <p:txEl>
                                              <p:pRg st="0" end="0"/>
                                            </p:txEl>
                                          </p:spTgt>
                                        </p:tgtEl>
                                        <p:attrNameLst>
                                          <p:attrName>ppt_x</p:attrName>
                                        </p:attrNameLst>
                                      </p:cBhvr>
                                      <p:tavLst>
                                        <p:tav tm="0">
                                          <p:val>
                                            <p:strVal val="#ppt_x"/>
                                          </p:val>
                                        </p:tav>
                                        <p:tav tm="100000">
                                          <p:val>
                                            <p:strVal val="#ppt_x"/>
                                          </p:val>
                                        </p:tav>
                                      </p:tavLst>
                                    </p:anim>
                                    <p:anim calcmode="lin" valueType="num">
                                      <p:cBhvr additive="base">
                                        <p:cTn id="171" dur="500" fill="hold"/>
                                        <p:tgtEl>
                                          <p:spTgt spid="104944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21" grpId="0" build="p">
        <p:tmplLst>
          <p:tmpl lvl="1">
            <p:tnLst>
              <p:par>
                <p:cTn presetID="22" presetClass="entr" presetSubtype="8" fill="hold" nodeType="withEffect">
                  <p:stCondLst>
                    <p:cond delay="0"/>
                  </p:stCondLst>
                  <p:childTnLst>
                    <p:set>
                      <p:cBhvr>
                        <p:cTn dur="1" fill="hold">
                          <p:stCondLst>
                            <p:cond delay="0"/>
                          </p:stCondLst>
                        </p:cTn>
                        <p:tgtEl>
                          <p:spTgt spid="1049421"/>
                        </p:tgtEl>
                        <p:attrNameLst>
                          <p:attrName>style.visibility</p:attrName>
                        </p:attrNameLst>
                      </p:cBhvr>
                      <p:to>
                        <p:strVal val="visible"/>
                      </p:to>
                    </p:set>
                    <p:animEffect transition="in" filter="wipe(left)">
                      <p:cBhvr>
                        <p:cTn dur="500"/>
                        <p:tgtEl>
                          <p:spTgt spid="1049421"/>
                        </p:tgtEl>
                      </p:cBhvr>
                    </p:animEffect>
                  </p:childTnLst>
                </p:cTn>
              </p:par>
            </p:tnLst>
          </p:tmpl>
        </p:tmplLst>
      </p:bldP>
      <p:bldP spid="1049422" grpId="0" animBg="1"/>
      <p:bldP spid="1049423" grpId="0" animBg="1"/>
      <p:bldP spid="1049423" grpId="1" animBg="1"/>
      <p:bldP spid="1049424" grpId="0" animBg="1"/>
      <p:bldP spid="1049424" grpId="1" animBg="1"/>
      <p:bldP spid="1049425" grpId="0" animBg="1"/>
      <p:bldP spid="1049425" grpId="1" animBg="1"/>
      <p:bldP spid="1049426" grpId="0" animBg="1"/>
      <p:bldP spid="1049426" grpId="1" animBg="1"/>
      <p:bldP spid="1049427" grpId="0" animBg="1"/>
      <p:bldP spid="1049427" grpId="1" animBg="1"/>
      <p:bldP spid="1049428" grpId="0" animBg="1"/>
      <p:bldP spid="1049428" grpId="1" animBg="1"/>
      <p:bldP spid="1049429" grpId="0" animBg="1"/>
      <p:bldP spid="1049429" grpId="1" animBg="1"/>
      <p:bldP spid="1049430" grpId="0" animBg="1"/>
      <p:bldP spid="1049430" grpId="1" animBg="1"/>
      <p:bldP spid="1049431" grpId="0" animBg="1"/>
      <p:bldP spid="1049431" grpId="1" animBg="1"/>
      <p:bldP spid="1049432" grpId="0" animBg="1"/>
      <p:bldP spid="1049432" grpId="1" animBg="1"/>
      <p:bldP spid="1049433" grpId="0" animBg="1"/>
      <p:bldP spid="1049433" grpId="1" animBg="1"/>
      <p:bldP spid="1049434" grpId="0" animBg="1"/>
      <p:bldP spid="1049434" grpId="1" animBg="1"/>
      <p:bldP spid="1049435" grpId="0" build="p">
        <p:tmplLst>
          <p:tmpl lvl="1">
            <p:tnLst>
              <p:par>
                <p:cTn presetID="2" presetClass="entr" presetSubtype="4" decel="100000" fill="hold" nodeType="afterEffect">
                  <p:stCondLst>
                    <p:cond delay="0"/>
                  </p:stCondLst>
                  <p:childTnLst>
                    <p:set>
                      <p:cBhvr>
                        <p:cTn dur="1" fill="hold">
                          <p:stCondLst>
                            <p:cond delay="0"/>
                          </p:stCondLst>
                        </p:cTn>
                        <p:tgtEl>
                          <p:spTgt spid="1049435"/>
                        </p:tgtEl>
                        <p:attrNameLst>
                          <p:attrName>style.visibility</p:attrName>
                        </p:attrNameLst>
                      </p:cBhvr>
                      <p:to>
                        <p:strVal val="visible"/>
                      </p:to>
                    </p:set>
                    <p:anim calcmode="lin" valueType="num">
                      <p:cBhvr additive="base">
                        <p:cTn dur="500" fill="hold"/>
                        <p:tgtEl>
                          <p:spTgt spid="1049435"/>
                        </p:tgtEl>
                        <p:attrNameLst>
                          <p:attrName>ppt_x</p:attrName>
                        </p:attrNameLst>
                      </p:cBhvr>
                      <p:tavLst>
                        <p:tav tm="0">
                          <p:val>
                            <p:strVal val="#ppt_x"/>
                          </p:val>
                        </p:tav>
                        <p:tav tm="100000">
                          <p:val>
                            <p:strVal val="#ppt_x"/>
                          </p:val>
                        </p:tav>
                      </p:tavLst>
                    </p:anim>
                    <p:anim calcmode="lin" valueType="num">
                      <p:cBhvr additive="base">
                        <p:cTn dur="500" fill="hold"/>
                        <p:tgtEl>
                          <p:spTgt spid="1049435"/>
                        </p:tgtEl>
                        <p:attrNameLst>
                          <p:attrName>ppt_y</p:attrName>
                        </p:attrNameLst>
                      </p:cBhvr>
                      <p:tavLst>
                        <p:tav tm="0">
                          <p:val>
                            <p:strVal val="1+#ppt_h/2"/>
                          </p:val>
                        </p:tav>
                        <p:tav tm="100000">
                          <p:val>
                            <p:strVal val="#ppt_y"/>
                          </p:val>
                        </p:tav>
                      </p:tavLst>
                    </p:anim>
                  </p:childTnLst>
                </p:cTn>
              </p:par>
            </p:tnLst>
          </p:tmpl>
        </p:tmplLst>
      </p:bldP>
      <p:bldP spid="1049436" grpId="0" build="p">
        <p:tmplLst>
          <p:tmpl lvl="1">
            <p:tnLst>
              <p:par>
                <p:cTn presetID="2" presetClass="entr" presetSubtype="4" decel="100000" fill="hold" nodeType="withEffect">
                  <p:stCondLst>
                    <p:cond delay="100"/>
                  </p:stCondLst>
                  <p:childTnLst>
                    <p:set>
                      <p:cBhvr>
                        <p:cTn dur="1" fill="hold">
                          <p:stCondLst>
                            <p:cond delay="0"/>
                          </p:stCondLst>
                        </p:cTn>
                        <p:tgtEl>
                          <p:spTgt spid="1049436"/>
                        </p:tgtEl>
                        <p:attrNameLst>
                          <p:attrName>style.visibility</p:attrName>
                        </p:attrNameLst>
                      </p:cBhvr>
                      <p:to>
                        <p:strVal val="visible"/>
                      </p:to>
                    </p:set>
                    <p:anim calcmode="lin" valueType="num">
                      <p:cBhvr additive="base">
                        <p:cTn dur="500" fill="hold"/>
                        <p:tgtEl>
                          <p:spTgt spid="1049436"/>
                        </p:tgtEl>
                        <p:attrNameLst>
                          <p:attrName>ppt_x</p:attrName>
                        </p:attrNameLst>
                      </p:cBhvr>
                      <p:tavLst>
                        <p:tav tm="0">
                          <p:val>
                            <p:strVal val="#ppt_x"/>
                          </p:val>
                        </p:tav>
                        <p:tav tm="100000">
                          <p:val>
                            <p:strVal val="#ppt_x"/>
                          </p:val>
                        </p:tav>
                      </p:tavLst>
                    </p:anim>
                    <p:anim calcmode="lin" valueType="num">
                      <p:cBhvr additive="base">
                        <p:cTn dur="500" fill="hold"/>
                        <p:tgtEl>
                          <p:spTgt spid="1049436"/>
                        </p:tgtEl>
                        <p:attrNameLst>
                          <p:attrName>ppt_y</p:attrName>
                        </p:attrNameLst>
                      </p:cBhvr>
                      <p:tavLst>
                        <p:tav tm="0">
                          <p:val>
                            <p:strVal val="1+#ppt_h/2"/>
                          </p:val>
                        </p:tav>
                        <p:tav tm="100000">
                          <p:val>
                            <p:strVal val="#ppt_y"/>
                          </p:val>
                        </p:tav>
                      </p:tavLst>
                    </p:anim>
                  </p:childTnLst>
                </p:cTn>
              </p:par>
            </p:tnLst>
          </p:tmpl>
        </p:tmplLst>
      </p:bldP>
      <p:bldP spid="1049437" grpId="0" animBg="1"/>
      <p:bldP spid="1049438" grpId="0" build="p">
        <p:tmplLst>
          <p:tmpl lvl="1">
            <p:tnLst>
              <p:par>
                <p:cTn presetID="2" presetClass="entr" presetSubtype="4" decel="100000" fill="hold" nodeType="afterEffect">
                  <p:stCondLst>
                    <p:cond delay="0"/>
                  </p:stCondLst>
                  <p:childTnLst>
                    <p:set>
                      <p:cBhvr>
                        <p:cTn dur="1" fill="hold">
                          <p:stCondLst>
                            <p:cond delay="0"/>
                          </p:stCondLst>
                        </p:cTn>
                        <p:tgtEl>
                          <p:spTgt spid="1049438"/>
                        </p:tgtEl>
                        <p:attrNameLst>
                          <p:attrName>style.visibility</p:attrName>
                        </p:attrNameLst>
                      </p:cBhvr>
                      <p:to>
                        <p:strVal val="visible"/>
                      </p:to>
                    </p:set>
                    <p:anim calcmode="lin" valueType="num">
                      <p:cBhvr additive="base">
                        <p:cTn dur="500" fill="hold"/>
                        <p:tgtEl>
                          <p:spTgt spid="1049438"/>
                        </p:tgtEl>
                        <p:attrNameLst>
                          <p:attrName>ppt_x</p:attrName>
                        </p:attrNameLst>
                      </p:cBhvr>
                      <p:tavLst>
                        <p:tav tm="0">
                          <p:val>
                            <p:strVal val="#ppt_x"/>
                          </p:val>
                        </p:tav>
                        <p:tav tm="100000">
                          <p:val>
                            <p:strVal val="#ppt_x"/>
                          </p:val>
                        </p:tav>
                      </p:tavLst>
                    </p:anim>
                    <p:anim calcmode="lin" valueType="num">
                      <p:cBhvr additive="base">
                        <p:cTn dur="500" fill="hold"/>
                        <p:tgtEl>
                          <p:spTgt spid="1049438"/>
                        </p:tgtEl>
                        <p:attrNameLst>
                          <p:attrName>ppt_y</p:attrName>
                        </p:attrNameLst>
                      </p:cBhvr>
                      <p:tavLst>
                        <p:tav tm="0">
                          <p:val>
                            <p:strVal val="1+#ppt_h/2"/>
                          </p:val>
                        </p:tav>
                        <p:tav tm="100000">
                          <p:val>
                            <p:strVal val="#ppt_y"/>
                          </p:val>
                        </p:tav>
                      </p:tavLst>
                    </p:anim>
                  </p:childTnLst>
                </p:cTn>
              </p:par>
            </p:tnLst>
          </p:tmpl>
        </p:tmplLst>
      </p:bldP>
      <p:bldP spid="1049439" grpId="0" build="p">
        <p:tmplLst>
          <p:tmpl lvl="1">
            <p:tnLst>
              <p:par>
                <p:cTn presetID="2" presetClass="entr" presetSubtype="4" decel="100000" fill="hold" nodeType="withEffect">
                  <p:stCondLst>
                    <p:cond delay="100"/>
                  </p:stCondLst>
                  <p:childTnLst>
                    <p:set>
                      <p:cBhvr>
                        <p:cTn dur="1" fill="hold">
                          <p:stCondLst>
                            <p:cond delay="0"/>
                          </p:stCondLst>
                        </p:cTn>
                        <p:tgtEl>
                          <p:spTgt spid="1049439"/>
                        </p:tgtEl>
                        <p:attrNameLst>
                          <p:attrName>style.visibility</p:attrName>
                        </p:attrNameLst>
                      </p:cBhvr>
                      <p:to>
                        <p:strVal val="visible"/>
                      </p:to>
                    </p:set>
                    <p:anim calcmode="lin" valueType="num">
                      <p:cBhvr additive="base">
                        <p:cTn dur="500" fill="hold"/>
                        <p:tgtEl>
                          <p:spTgt spid="1049439"/>
                        </p:tgtEl>
                        <p:attrNameLst>
                          <p:attrName>ppt_x</p:attrName>
                        </p:attrNameLst>
                      </p:cBhvr>
                      <p:tavLst>
                        <p:tav tm="0">
                          <p:val>
                            <p:strVal val="#ppt_x"/>
                          </p:val>
                        </p:tav>
                        <p:tav tm="100000">
                          <p:val>
                            <p:strVal val="#ppt_x"/>
                          </p:val>
                        </p:tav>
                      </p:tavLst>
                    </p:anim>
                    <p:anim calcmode="lin" valueType="num">
                      <p:cBhvr additive="base">
                        <p:cTn dur="500" fill="hold"/>
                        <p:tgtEl>
                          <p:spTgt spid="1049439"/>
                        </p:tgtEl>
                        <p:attrNameLst>
                          <p:attrName>ppt_y</p:attrName>
                        </p:attrNameLst>
                      </p:cBhvr>
                      <p:tavLst>
                        <p:tav tm="0">
                          <p:val>
                            <p:strVal val="1+#ppt_h/2"/>
                          </p:val>
                        </p:tav>
                        <p:tav tm="100000">
                          <p:val>
                            <p:strVal val="#ppt_y"/>
                          </p:val>
                        </p:tav>
                      </p:tavLst>
                    </p:anim>
                  </p:childTnLst>
                </p:cTn>
              </p:par>
            </p:tnLst>
          </p:tmpl>
        </p:tmplLst>
      </p:bldP>
      <p:bldP spid="1049440" grpId="0" animBg="1"/>
      <p:bldP spid="1049441" grpId="0" build="p">
        <p:tmplLst>
          <p:tmpl lvl="1">
            <p:tnLst>
              <p:par>
                <p:cTn presetID="2" presetClass="entr" presetSubtype="4" decel="100000" fill="hold" nodeType="afterEffect">
                  <p:stCondLst>
                    <p:cond delay="0"/>
                  </p:stCondLst>
                  <p:childTnLst>
                    <p:set>
                      <p:cBhvr>
                        <p:cTn dur="1" fill="hold">
                          <p:stCondLst>
                            <p:cond delay="0"/>
                          </p:stCondLst>
                        </p:cTn>
                        <p:tgtEl>
                          <p:spTgt spid="1049441"/>
                        </p:tgtEl>
                        <p:attrNameLst>
                          <p:attrName>style.visibility</p:attrName>
                        </p:attrNameLst>
                      </p:cBhvr>
                      <p:to>
                        <p:strVal val="visible"/>
                      </p:to>
                    </p:set>
                    <p:anim calcmode="lin" valueType="num">
                      <p:cBhvr additive="base">
                        <p:cTn dur="500" fill="hold"/>
                        <p:tgtEl>
                          <p:spTgt spid="1049441"/>
                        </p:tgtEl>
                        <p:attrNameLst>
                          <p:attrName>ppt_x</p:attrName>
                        </p:attrNameLst>
                      </p:cBhvr>
                      <p:tavLst>
                        <p:tav tm="0">
                          <p:val>
                            <p:strVal val="#ppt_x"/>
                          </p:val>
                        </p:tav>
                        <p:tav tm="100000">
                          <p:val>
                            <p:strVal val="#ppt_x"/>
                          </p:val>
                        </p:tav>
                      </p:tavLst>
                    </p:anim>
                    <p:anim calcmode="lin" valueType="num">
                      <p:cBhvr additive="base">
                        <p:cTn dur="500" fill="hold"/>
                        <p:tgtEl>
                          <p:spTgt spid="1049441"/>
                        </p:tgtEl>
                        <p:attrNameLst>
                          <p:attrName>ppt_y</p:attrName>
                        </p:attrNameLst>
                      </p:cBhvr>
                      <p:tavLst>
                        <p:tav tm="0">
                          <p:val>
                            <p:strVal val="1+#ppt_h/2"/>
                          </p:val>
                        </p:tav>
                        <p:tav tm="100000">
                          <p:val>
                            <p:strVal val="#ppt_y"/>
                          </p:val>
                        </p:tav>
                      </p:tavLst>
                    </p:anim>
                  </p:childTnLst>
                </p:cTn>
              </p:par>
            </p:tnLst>
          </p:tmpl>
        </p:tmplLst>
      </p:bldP>
      <p:bldP spid="1049442" grpId="0" build="p">
        <p:tmplLst>
          <p:tmpl lvl="1">
            <p:tnLst>
              <p:par>
                <p:cTn presetID="2" presetClass="entr" presetSubtype="4" decel="100000" fill="hold" nodeType="withEffect">
                  <p:stCondLst>
                    <p:cond delay="100"/>
                  </p:stCondLst>
                  <p:childTnLst>
                    <p:set>
                      <p:cBhvr>
                        <p:cTn dur="1" fill="hold">
                          <p:stCondLst>
                            <p:cond delay="0"/>
                          </p:stCondLst>
                        </p:cTn>
                        <p:tgtEl>
                          <p:spTgt spid="1049442"/>
                        </p:tgtEl>
                        <p:attrNameLst>
                          <p:attrName>style.visibility</p:attrName>
                        </p:attrNameLst>
                      </p:cBhvr>
                      <p:to>
                        <p:strVal val="visible"/>
                      </p:to>
                    </p:set>
                    <p:anim calcmode="lin" valueType="num">
                      <p:cBhvr additive="base">
                        <p:cTn dur="500" fill="hold"/>
                        <p:tgtEl>
                          <p:spTgt spid="1049442"/>
                        </p:tgtEl>
                        <p:attrNameLst>
                          <p:attrName>ppt_x</p:attrName>
                        </p:attrNameLst>
                      </p:cBhvr>
                      <p:tavLst>
                        <p:tav tm="0">
                          <p:val>
                            <p:strVal val="#ppt_x"/>
                          </p:val>
                        </p:tav>
                        <p:tav tm="100000">
                          <p:val>
                            <p:strVal val="#ppt_x"/>
                          </p:val>
                        </p:tav>
                      </p:tavLst>
                    </p:anim>
                    <p:anim calcmode="lin" valueType="num">
                      <p:cBhvr additive="base">
                        <p:cTn dur="500" fill="hold"/>
                        <p:tgtEl>
                          <p:spTgt spid="1049442"/>
                        </p:tgtEl>
                        <p:attrNameLst>
                          <p:attrName>ppt_y</p:attrName>
                        </p:attrNameLst>
                      </p:cBhvr>
                      <p:tavLst>
                        <p:tav tm="0">
                          <p:val>
                            <p:strVal val="1+#ppt_h/2"/>
                          </p:val>
                        </p:tav>
                        <p:tav tm="100000">
                          <p:val>
                            <p:strVal val="#ppt_y"/>
                          </p:val>
                        </p:tav>
                      </p:tavLst>
                    </p:anim>
                  </p:childTnLst>
                </p:cTn>
              </p:par>
            </p:tnLst>
          </p:tmpl>
        </p:tmplLst>
      </p:bldP>
      <p:bldP spid="1049443" grpId="0" animBg="1"/>
      <p:bldP spid="1049444" grpId="0" build="p">
        <p:tmplLst>
          <p:tmpl lvl="1">
            <p:tnLst>
              <p:par>
                <p:cTn presetID="2" presetClass="entr" presetSubtype="4" decel="100000" fill="hold" nodeType="afterEffect">
                  <p:stCondLst>
                    <p:cond delay="0"/>
                  </p:stCondLst>
                  <p:childTnLst>
                    <p:set>
                      <p:cBhvr>
                        <p:cTn dur="1" fill="hold">
                          <p:stCondLst>
                            <p:cond delay="0"/>
                          </p:stCondLst>
                        </p:cTn>
                        <p:tgtEl>
                          <p:spTgt spid="1049444"/>
                        </p:tgtEl>
                        <p:attrNameLst>
                          <p:attrName>style.visibility</p:attrName>
                        </p:attrNameLst>
                      </p:cBhvr>
                      <p:to>
                        <p:strVal val="visible"/>
                      </p:to>
                    </p:set>
                    <p:anim calcmode="lin" valueType="num">
                      <p:cBhvr additive="base">
                        <p:cTn dur="500" fill="hold"/>
                        <p:tgtEl>
                          <p:spTgt spid="1049444"/>
                        </p:tgtEl>
                        <p:attrNameLst>
                          <p:attrName>ppt_x</p:attrName>
                        </p:attrNameLst>
                      </p:cBhvr>
                      <p:tavLst>
                        <p:tav tm="0">
                          <p:val>
                            <p:strVal val="#ppt_x"/>
                          </p:val>
                        </p:tav>
                        <p:tav tm="100000">
                          <p:val>
                            <p:strVal val="#ppt_x"/>
                          </p:val>
                        </p:tav>
                      </p:tavLst>
                    </p:anim>
                    <p:anim calcmode="lin" valueType="num">
                      <p:cBhvr additive="base">
                        <p:cTn dur="500" fill="hold"/>
                        <p:tgtEl>
                          <p:spTgt spid="1049444"/>
                        </p:tgtEl>
                        <p:attrNameLst>
                          <p:attrName>ppt_y</p:attrName>
                        </p:attrNameLst>
                      </p:cBhvr>
                      <p:tavLst>
                        <p:tav tm="0">
                          <p:val>
                            <p:strVal val="1+#ppt_h/2"/>
                          </p:val>
                        </p:tav>
                        <p:tav tm="100000">
                          <p:val>
                            <p:strVal val="#ppt_y"/>
                          </p:val>
                        </p:tav>
                      </p:tavLst>
                    </p:anim>
                  </p:childTnLst>
                </p:cTn>
              </p:par>
            </p:tnLst>
          </p:tmpl>
        </p:tmplLst>
      </p:bldP>
      <p:bldP spid="1049445" grpId="0" build="p">
        <p:tmplLst>
          <p:tmpl lvl="1">
            <p:tnLst>
              <p:par>
                <p:cTn presetID="2" presetClass="entr" presetSubtype="4" decel="100000" fill="hold" nodeType="withEffect">
                  <p:stCondLst>
                    <p:cond delay="100"/>
                  </p:stCondLst>
                  <p:childTnLst>
                    <p:set>
                      <p:cBhvr>
                        <p:cTn dur="1" fill="hold">
                          <p:stCondLst>
                            <p:cond delay="0"/>
                          </p:stCondLst>
                        </p:cTn>
                        <p:tgtEl>
                          <p:spTgt spid="1049445"/>
                        </p:tgtEl>
                        <p:attrNameLst>
                          <p:attrName>style.visibility</p:attrName>
                        </p:attrNameLst>
                      </p:cBhvr>
                      <p:to>
                        <p:strVal val="visible"/>
                      </p:to>
                    </p:set>
                    <p:anim calcmode="lin" valueType="num">
                      <p:cBhvr additive="base">
                        <p:cTn dur="500" fill="hold"/>
                        <p:tgtEl>
                          <p:spTgt spid="1049445"/>
                        </p:tgtEl>
                        <p:attrNameLst>
                          <p:attrName>ppt_x</p:attrName>
                        </p:attrNameLst>
                      </p:cBhvr>
                      <p:tavLst>
                        <p:tav tm="0">
                          <p:val>
                            <p:strVal val="#ppt_x"/>
                          </p:val>
                        </p:tav>
                        <p:tav tm="100000">
                          <p:val>
                            <p:strVal val="#ppt_x"/>
                          </p:val>
                        </p:tav>
                      </p:tavLst>
                    </p:anim>
                    <p:anim calcmode="lin" valueType="num">
                      <p:cBhvr additive="base">
                        <p:cTn dur="500" fill="hold"/>
                        <p:tgtEl>
                          <p:spTgt spid="1049445"/>
                        </p:tgtEl>
                        <p:attrNameLst>
                          <p:attrName>ppt_y</p:attrName>
                        </p:attrNameLst>
                      </p:cBhvr>
                      <p:tavLst>
                        <p:tav tm="0">
                          <p:val>
                            <p:strVal val="1+#ppt_h/2"/>
                          </p:val>
                        </p:tav>
                        <p:tav tm="100000">
                          <p:val>
                            <p:strVal val="#ppt_y"/>
                          </p:val>
                        </p:tav>
                      </p:tavLst>
                    </p:anim>
                  </p:childTnLst>
                </p:cTn>
              </p:par>
            </p:tnLst>
          </p:tmpl>
        </p:tmplLst>
      </p:bldP>
      <p:bldP spid="1049446" grpId="0" animBg="1"/>
      <p:bldP spid="1049447" grpId="0" build="p">
        <p:tmplLst>
          <p:tmpl lvl="1">
            <p:tnLst>
              <p:par>
                <p:cTn presetID="22" presetClass="entr" presetSubtype="8" fill="hold" nodeType="afterEffect">
                  <p:stCondLst>
                    <p:cond delay="0"/>
                  </p:stCondLst>
                  <p:childTnLst>
                    <p:set>
                      <p:cBhvr>
                        <p:cTn dur="1" fill="hold">
                          <p:stCondLst>
                            <p:cond delay="0"/>
                          </p:stCondLst>
                        </p:cTn>
                        <p:tgtEl>
                          <p:spTgt spid="1049447"/>
                        </p:tgtEl>
                        <p:attrNameLst>
                          <p:attrName>style.visibility</p:attrName>
                        </p:attrNameLst>
                      </p:cBhvr>
                      <p:to>
                        <p:strVal val="visible"/>
                      </p:to>
                    </p:set>
                    <p:animEffect transition="in" filter="wipe(left)">
                      <p:cBhvr>
                        <p:cTn dur="500"/>
                        <p:tgtEl>
                          <p:spTgt spid="1049447"/>
                        </p:tgtEl>
                      </p:cBhvr>
                    </p:animEffect>
                  </p:childTnLst>
                </p:cTn>
              </p:par>
            </p:tnLst>
          </p:tmpl>
        </p:tmplLst>
      </p:bldP>
      <p:bldP spid="1049448" grpId="0" build="p">
        <p:tmplLst>
          <p:tmpl lvl="1">
            <p:tnLst>
              <p:par>
                <p:cTn presetID="22" presetClass="entr" presetSubtype="8" fill="hold" nodeType="afterEffect">
                  <p:stCondLst>
                    <p:cond delay="0"/>
                  </p:stCondLst>
                  <p:childTnLst>
                    <p:set>
                      <p:cBhvr>
                        <p:cTn dur="1" fill="hold">
                          <p:stCondLst>
                            <p:cond delay="0"/>
                          </p:stCondLst>
                        </p:cTn>
                        <p:tgtEl>
                          <p:spTgt spid="1049448"/>
                        </p:tgtEl>
                        <p:attrNameLst>
                          <p:attrName>style.visibility</p:attrName>
                        </p:attrNameLst>
                      </p:cBhvr>
                      <p:to>
                        <p:strVal val="visible"/>
                      </p:to>
                    </p:set>
                    <p:animEffect transition="in" filter="wipe(left)">
                      <p:cBhvr>
                        <p:cTn dur="500"/>
                        <p:tgtEl>
                          <p:spTgt spid="1049448"/>
                        </p:tgtEl>
                      </p:cBhvr>
                    </p:animEffect>
                  </p:childTnLst>
                </p:cTn>
              </p:par>
            </p:tnLst>
          </p:tmpl>
        </p:tmplLst>
      </p:bldP>
      <p:bldP spid="1049449" grpId="0" build="p">
        <p:tmplLst>
          <p:tmpl lvl="1">
            <p:tnLst>
              <p:par>
                <p:cTn presetID="22" presetClass="entr" presetSubtype="8" fill="hold" nodeType="afterEffect">
                  <p:stCondLst>
                    <p:cond delay="0"/>
                  </p:stCondLst>
                  <p:childTnLst>
                    <p:set>
                      <p:cBhvr>
                        <p:cTn dur="1" fill="hold">
                          <p:stCondLst>
                            <p:cond delay="0"/>
                          </p:stCondLst>
                        </p:cTn>
                        <p:tgtEl>
                          <p:spTgt spid="1049449"/>
                        </p:tgtEl>
                        <p:attrNameLst>
                          <p:attrName>style.visibility</p:attrName>
                        </p:attrNameLst>
                      </p:cBhvr>
                      <p:to>
                        <p:strVal val="visible"/>
                      </p:to>
                    </p:set>
                    <p:animEffect transition="in" filter="wipe(left)">
                      <p:cBhvr>
                        <p:cTn dur="500"/>
                        <p:tgtEl>
                          <p:spTgt spid="1049449"/>
                        </p:tgtEl>
                      </p:cBhvr>
                    </p:animEffect>
                  </p:childTnLst>
                </p:cTn>
              </p:par>
            </p:tnLst>
          </p:tmpl>
        </p:tmplLst>
      </p:bldP>
      <p:bldP spid="1049450" grpId="0" build="p">
        <p:tmplLst>
          <p:tmpl lvl="1">
            <p:tnLst>
              <p:par>
                <p:cTn presetID="22" presetClass="entr" presetSubtype="8" fill="hold" nodeType="afterEffect">
                  <p:stCondLst>
                    <p:cond delay="0"/>
                  </p:stCondLst>
                  <p:childTnLst>
                    <p:set>
                      <p:cBhvr>
                        <p:cTn dur="1" fill="hold">
                          <p:stCondLst>
                            <p:cond delay="0"/>
                          </p:stCondLst>
                        </p:cTn>
                        <p:tgtEl>
                          <p:spTgt spid="1049450"/>
                        </p:tgtEl>
                        <p:attrNameLst>
                          <p:attrName>style.visibility</p:attrName>
                        </p:attrNameLst>
                      </p:cBhvr>
                      <p:to>
                        <p:strVal val="visible"/>
                      </p:to>
                    </p:set>
                    <p:animEffect transition="in" filter="wipe(left)">
                      <p:cBhvr>
                        <p:cTn dur="500"/>
                        <p:tgtEl>
                          <p:spTgt spid="1049450"/>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Images 1">
    <p:spTree>
      <p:nvGrpSpPr>
        <p:cNvPr id="1" name=""/>
        <p:cNvGrpSpPr/>
        <p:nvPr/>
      </p:nvGrpSpPr>
      <p:grpSpPr>
        <a:xfrm>
          <a:off x="0" y="0"/>
          <a:ext cx="0" cy="0"/>
          <a:chOff x="0" y="0"/>
          <a:chExt cx="0" cy="0"/>
        </a:xfrm>
      </p:grpSpPr>
      <p:sp>
        <p:nvSpPr>
          <p:cNvPr id="1049221"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1049222"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1049223"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049224"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225" name="円/楕円 9"/>
          <p:cNvSpPr/>
          <p:nvPr userDrawn="1"/>
        </p:nvSpPr>
        <p:spPr>
          <a:xfrm>
            <a:off x="1382135" y="2742860"/>
            <a:ext cx="3152799" cy="315279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226" name="円/楕円 10"/>
          <p:cNvSpPr/>
          <p:nvPr userDrawn="1"/>
        </p:nvSpPr>
        <p:spPr>
          <a:xfrm>
            <a:off x="1218250" y="2618713"/>
            <a:ext cx="3152799" cy="315279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227" name="図プレースホルダー 5"/>
          <p:cNvSpPr>
            <a:spLocks noGrp="1"/>
          </p:cNvSpPr>
          <p:nvPr>
            <p:ph type="pic" sz="quarter" idx="14" hasCustomPrompt="1"/>
          </p:nvPr>
        </p:nvSpPr>
        <p:spPr>
          <a:xfrm>
            <a:off x="1353999" y="2700656"/>
            <a:ext cx="3063073" cy="306307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049228" name="円/楕円 12"/>
          <p:cNvSpPr/>
          <p:nvPr userDrawn="1"/>
        </p:nvSpPr>
        <p:spPr>
          <a:xfrm>
            <a:off x="5539138" y="2742860"/>
            <a:ext cx="3152799" cy="3152799"/>
          </a:xfrm>
          <a:prstGeom prst="ellipse">
            <a:avLst/>
          </a:prstGeom>
          <a:solidFill>
            <a:schemeClr val="accent3">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229" name="円/楕円 13"/>
          <p:cNvSpPr/>
          <p:nvPr userDrawn="1"/>
        </p:nvSpPr>
        <p:spPr>
          <a:xfrm>
            <a:off x="5375253" y="2618713"/>
            <a:ext cx="3152799" cy="3152799"/>
          </a:xfrm>
          <a:prstGeom prst="ellipse">
            <a:avLst/>
          </a:prstGeom>
          <a:solidFill>
            <a:schemeClr val="accent3">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230" name="図プレースホルダー 5"/>
          <p:cNvSpPr>
            <a:spLocks noGrp="1"/>
          </p:cNvSpPr>
          <p:nvPr>
            <p:ph type="pic" sz="quarter" idx="15" hasCustomPrompt="1"/>
          </p:nvPr>
        </p:nvSpPr>
        <p:spPr>
          <a:xfrm>
            <a:off x="5511002" y="2700656"/>
            <a:ext cx="3063073" cy="3063073"/>
          </a:xfrm>
          <a:prstGeom prst="ellipse">
            <a:avLst/>
          </a:prstGeom>
          <a:solidFill>
            <a:schemeClr val="bg1"/>
          </a:solidFill>
          <a:ln w="28575" cmpd="sng">
            <a:solidFill>
              <a:schemeClr val="accent3"/>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049231" name="円/楕円 15"/>
          <p:cNvSpPr/>
          <p:nvPr userDrawn="1"/>
        </p:nvSpPr>
        <p:spPr>
          <a:xfrm>
            <a:off x="9696141" y="2742860"/>
            <a:ext cx="3152799" cy="3152799"/>
          </a:xfrm>
          <a:prstGeom prst="ellipse">
            <a:avLst/>
          </a:prstGeom>
          <a:solidFill>
            <a:schemeClr val="accent2">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232" name="円/楕円 16"/>
          <p:cNvSpPr/>
          <p:nvPr userDrawn="1"/>
        </p:nvSpPr>
        <p:spPr>
          <a:xfrm>
            <a:off x="9532256" y="2618713"/>
            <a:ext cx="3152799" cy="3152799"/>
          </a:xfrm>
          <a:prstGeom prst="ellipse">
            <a:avLst/>
          </a:prstGeom>
          <a:solidFill>
            <a:schemeClr val="accent2">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233" name="図プレースホルダー 5"/>
          <p:cNvSpPr>
            <a:spLocks noGrp="1"/>
          </p:cNvSpPr>
          <p:nvPr>
            <p:ph type="pic" sz="quarter" idx="16" hasCustomPrompt="1"/>
          </p:nvPr>
        </p:nvSpPr>
        <p:spPr>
          <a:xfrm>
            <a:off x="9668005" y="2700656"/>
            <a:ext cx="3063073" cy="3063073"/>
          </a:xfrm>
          <a:prstGeom prst="ellipse">
            <a:avLst/>
          </a:prstGeom>
          <a:solidFill>
            <a:schemeClr val="bg1"/>
          </a:solidFill>
          <a:ln w="28575" cmpd="sng">
            <a:solidFill>
              <a:schemeClr val="accent2"/>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049234" name="円/楕円 18"/>
          <p:cNvSpPr/>
          <p:nvPr userDrawn="1"/>
        </p:nvSpPr>
        <p:spPr>
          <a:xfrm>
            <a:off x="13853145" y="2742860"/>
            <a:ext cx="3152799" cy="3152799"/>
          </a:xfrm>
          <a:prstGeom prst="ellipse">
            <a:avLst/>
          </a:prstGeom>
          <a:solidFill>
            <a:schemeClr val="accent4">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235" name="円/楕円 19"/>
          <p:cNvSpPr/>
          <p:nvPr userDrawn="1"/>
        </p:nvSpPr>
        <p:spPr>
          <a:xfrm>
            <a:off x="13689260" y="2618713"/>
            <a:ext cx="3152799" cy="3152799"/>
          </a:xfrm>
          <a:prstGeom prst="ellipse">
            <a:avLst/>
          </a:prstGeom>
          <a:solidFill>
            <a:schemeClr val="accent4">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236" name="図プレースホルダー 5"/>
          <p:cNvSpPr>
            <a:spLocks noGrp="1"/>
          </p:cNvSpPr>
          <p:nvPr>
            <p:ph type="pic" sz="quarter" idx="17" hasCustomPrompt="1"/>
          </p:nvPr>
        </p:nvSpPr>
        <p:spPr>
          <a:xfrm>
            <a:off x="13825009" y="2700656"/>
            <a:ext cx="3063073" cy="3063073"/>
          </a:xfrm>
          <a:prstGeom prst="ellipse">
            <a:avLst/>
          </a:prstGeom>
          <a:solidFill>
            <a:schemeClr val="bg1"/>
          </a:solidFill>
          <a:ln w="28575" cmpd="sng">
            <a:solidFill>
              <a:schemeClr val="accent4"/>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049237" name="テキスト プレースホルダー 6"/>
          <p:cNvSpPr>
            <a:spLocks noGrp="1"/>
          </p:cNvSpPr>
          <p:nvPr>
            <p:ph type="body" sz="quarter" idx="21" hasCustomPrompt="1"/>
          </p:nvPr>
        </p:nvSpPr>
        <p:spPr>
          <a:xfrm>
            <a:off x="882803" y="5988137"/>
            <a:ext cx="3977631" cy="720080"/>
          </a:xfrm>
        </p:spPr>
        <p:txBody>
          <a:bodyPr anchor="t">
            <a:noAutofit/>
          </a:bodyPr>
          <a:lstStyle>
            <a:lvl1pPr algn="ct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049238" name="テキスト プレースホルダー 6"/>
          <p:cNvSpPr>
            <a:spLocks noGrp="1"/>
          </p:cNvSpPr>
          <p:nvPr>
            <p:ph type="body" sz="quarter" idx="24" hasCustomPrompt="1"/>
          </p:nvPr>
        </p:nvSpPr>
        <p:spPr>
          <a:xfrm>
            <a:off x="1035285" y="6781868"/>
            <a:ext cx="3715678" cy="1898306"/>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9239" name="正方形/長方形 23"/>
          <p:cNvSpPr/>
          <p:nvPr userDrawn="1"/>
        </p:nvSpPr>
        <p:spPr>
          <a:xfrm>
            <a:off x="1272944" y="6680535"/>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240" name="テキスト プレースホルダー 6"/>
          <p:cNvSpPr>
            <a:spLocks noGrp="1"/>
          </p:cNvSpPr>
          <p:nvPr>
            <p:ph type="body" sz="quarter" idx="25" hasCustomPrompt="1"/>
          </p:nvPr>
        </p:nvSpPr>
        <p:spPr>
          <a:xfrm>
            <a:off x="5020318" y="5985793"/>
            <a:ext cx="4012911" cy="720080"/>
          </a:xfrm>
        </p:spPr>
        <p:txBody>
          <a:bodyPr anchor="t">
            <a:noAutofit/>
          </a:bodyPr>
          <a:lstStyle>
            <a:lvl1pPr algn="ct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049241" name="テキスト プレースホルダー 6"/>
          <p:cNvSpPr>
            <a:spLocks noGrp="1"/>
          </p:cNvSpPr>
          <p:nvPr>
            <p:ph type="body" sz="quarter" idx="26" hasCustomPrompt="1"/>
          </p:nvPr>
        </p:nvSpPr>
        <p:spPr>
          <a:xfrm>
            <a:off x="5200268" y="6779524"/>
            <a:ext cx="3715678" cy="1898306"/>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9242" name="正方形/長方形 26"/>
          <p:cNvSpPr/>
          <p:nvPr userDrawn="1"/>
        </p:nvSpPr>
        <p:spPr>
          <a:xfrm>
            <a:off x="5437927" y="6678191"/>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243" name="テキスト プレースホルダー 6"/>
          <p:cNvSpPr>
            <a:spLocks noGrp="1"/>
          </p:cNvSpPr>
          <p:nvPr>
            <p:ph type="body" sz="quarter" idx="27" hasCustomPrompt="1"/>
          </p:nvPr>
        </p:nvSpPr>
        <p:spPr>
          <a:xfrm>
            <a:off x="9190501" y="5988137"/>
            <a:ext cx="4012911" cy="720080"/>
          </a:xfrm>
        </p:spPr>
        <p:txBody>
          <a:bodyPr anchor="t">
            <a:noAutofit/>
          </a:bodyPr>
          <a:lstStyle>
            <a:lvl1pPr algn="ct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049244" name="テキスト プレースホルダー 6"/>
          <p:cNvSpPr>
            <a:spLocks noGrp="1"/>
          </p:cNvSpPr>
          <p:nvPr>
            <p:ph type="body" sz="quarter" idx="28" hasCustomPrompt="1"/>
          </p:nvPr>
        </p:nvSpPr>
        <p:spPr>
          <a:xfrm>
            <a:off x="9365251" y="6781868"/>
            <a:ext cx="3715678" cy="1898306"/>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9245" name="正方形/長方形 29"/>
          <p:cNvSpPr/>
          <p:nvPr userDrawn="1"/>
        </p:nvSpPr>
        <p:spPr>
          <a:xfrm>
            <a:off x="9602910" y="6680535"/>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246" name="テキスト プレースホルダー 6"/>
          <p:cNvSpPr>
            <a:spLocks noGrp="1"/>
          </p:cNvSpPr>
          <p:nvPr>
            <p:ph type="body" sz="quarter" idx="29" hasCustomPrompt="1"/>
          </p:nvPr>
        </p:nvSpPr>
        <p:spPr>
          <a:xfrm>
            <a:off x="13360684" y="5988137"/>
            <a:ext cx="4012911" cy="720080"/>
          </a:xfrm>
        </p:spPr>
        <p:txBody>
          <a:bodyPr anchor="t">
            <a:noAutofit/>
          </a:bodyPr>
          <a:lstStyle>
            <a:lvl1pPr algn="ctr">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1049247" name="テキスト プレースホルダー 6"/>
          <p:cNvSpPr>
            <a:spLocks noGrp="1"/>
          </p:cNvSpPr>
          <p:nvPr>
            <p:ph type="body" sz="quarter" idx="30" hasCustomPrompt="1"/>
          </p:nvPr>
        </p:nvSpPr>
        <p:spPr>
          <a:xfrm>
            <a:off x="13530235" y="6781868"/>
            <a:ext cx="3715678" cy="1898306"/>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9248" name="正方形/長方形 32"/>
          <p:cNvSpPr/>
          <p:nvPr userDrawn="1"/>
        </p:nvSpPr>
        <p:spPr>
          <a:xfrm>
            <a:off x="13767894" y="6680535"/>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249" name="スライド番号プレースホルダー 3"/>
          <p:cNvSpPr>
            <a:spLocks noGrp="1"/>
          </p:cNvSpPr>
          <p:nvPr>
            <p:ph type="sldNum" sz="quarter" idx="11"/>
          </p:nvPr>
        </p:nvSpPr>
        <p:spPr>
          <a:xfrm>
            <a:off x="17151170" y="9432788"/>
            <a:ext cx="1080120" cy="547688"/>
          </a:xfrm>
        </p:spPr>
        <p:txBody>
          <a:bodyPr/>
          <a:lstStyle/>
          <a:p>
            <a:fld id="{E6459DFB-86F3-43FA-8567-2EA6E426AE90}" type="slidenum">
              <a:rPr lang="ja-JP" altLang="en-US" smtClean="0"/>
              <a:pPr/>
              <a:t>‹#›</a:t>
            </a:fld>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049224"/>
                                        </p:tgtEl>
                                        <p:attrNameLst>
                                          <p:attrName>style.visibility</p:attrName>
                                        </p:attrNameLst>
                                      </p:cBhvr>
                                      <p:to>
                                        <p:strVal val="visible"/>
                                      </p:to>
                                    </p:set>
                                    <p:anim calcmode="lin" valueType="num">
                                      <p:cBhvr additive="base">
                                        <p:cTn id="7" dur="500" fill="hold"/>
                                        <p:tgtEl>
                                          <p:spTgt spid="1049224"/>
                                        </p:tgtEl>
                                        <p:attrNameLst>
                                          <p:attrName>ppt_x</p:attrName>
                                        </p:attrNameLst>
                                      </p:cBhvr>
                                      <p:tavLst>
                                        <p:tav tm="0">
                                          <p:val>
                                            <p:strVal val="1+#ppt_w/2"/>
                                          </p:val>
                                        </p:tav>
                                        <p:tav tm="100000">
                                          <p:val>
                                            <p:strVal val="#ppt_x"/>
                                          </p:val>
                                        </p:tav>
                                      </p:tavLst>
                                    </p:anim>
                                    <p:anim calcmode="lin" valueType="num">
                                      <p:cBhvr additive="base">
                                        <p:cTn id="8" dur="500" fill="hold"/>
                                        <p:tgtEl>
                                          <p:spTgt spid="1049224"/>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049223">
                                            <p:txEl>
                                              <p:pRg st="0" end="0"/>
                                            </p:txEl>
                                          </p:spTgt>
                                        </p:tgtEl>
                                        <p:attrNameLst>
                                          <p:attrName>style.visibility</p:attrName>
                                        </p:attrNameLst>
                                      </p:cBhvr>
                                      <p:to>
                                        <p:strVal val="visible"/>
                                      </p:to>
                                    </p:set>
                                    <p:animEffect transition="in" filter="wipe(left)">
                                      <p:cBhvr>
                                        <p:cTn id="11" dur="500"/>
                                        <p:tgtEl>
                                          <p:spTgt spid="1049223">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049225"/>
                                        </p:tgtEl>
                                        <p:attrNameLst>
                                          <p:attrName>style.visibility</p:attrName>
                                        </p:attrNameLst>
                                      </p:cBhvr>
                                      <p:to>
                                        <p:strVal val="visible"/>
                                      </p:to>
                                    </p:set>
                                    <p:animEffect transition="in" filter="fade">
                                      <p:cBhvr>
                                        <p:cTn id="15" dur="750"/>
                                        <p:tgtEl>
                                          <p:spTgt spid="1049225"/>
                                        </p:tgtEl>
                                      </p:cBhvr>
                                    </p:animEffect>
                                  </p:childTnLst>
                                </p:cTn>
                              </p:par>
                              <p:par>
                                <p:cTn id="16" presetID="10" presetClass="entr" presetSubtype="0" fill="hold" grpId="0" nodeType="withEffect">
                                  <p:stCondLst>
                                    <p:cond delay="100"/>
                                  </p:stCondLst>
                                  <p:childTnLst>
                                    <p:set>
                                      <p:cBhvr>
                                        <p:cTn id="17" dur="1" fill="hold">
                                          <p:stCondLst>
                                            <p:cond delay="0"/>
                                          </p:stCondLst>
                                        </p:cTn>
                                        <p:tgtEl>
                                          <p:spTgt spid="1049226"/>
                                        </p:tgtEl>
                                        <p:attrNameLst>
                                          <p:attrName>style.visibility</p:attrName>
                                        </p:attrNameLst>
                                      </p:cBhvr>
                                      <p:to>
                                        <p:strVal val="visible"/>
                                      </p:to>
                                    </p:set>
                                    <p:animEffect transition="in" filter="fade">
                                      <p:cBhvr>
                                        <p:cTn id="18" dur="750"/>
                                        <p:tgtEl>
                                          <p:spTgt spid="1049226"/>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049227"/>
                                        </p:tgtEl>
                                        <p:attrNameLst>
                                          <p:attrName>style.visibility</p:attrName>
                                        </p:attrNameLst>
                                      </p:cBhvr>
                                      <p:to>
                                        <p:strVal val="visible"/>
                                      </p:to>
                                    </p:set>
                                    <p:animEffect transition="in" filter="fade">
                                      <p:cBhvr>
                                        <p:cTn id="21" dur="750"/>
                                        <p:tgtEl>
                                          <p:spTgt spid="1049227"/>
                                        </p:tgtEl>
                                      </p:cBhvr>
                                    </p:animEffect>
                                  </p:childTnLst>
                                </p:cTn>
                              </p:par>
                              <p:par>
                                <p:cTn id="22" presetID="2" presetClass="entr" presetSubtype="1" decel="100000" fill="hold" grpId="1" nodeType="withEffect">
                                  <p:stCondLst>
                                    <p:cond delay="0"/>
                                  </p:stCondLst>
                                  <p:childTnLst>
                                    <p:set>
                                      <p:cBhvr>
                                        <p:cTn id="23" dur="1" fill="hold">
                                          <p:stCondLst>
                                            <p:cond delay="0"/>
                                          </p:stCondLst>
                                        </p:cTn>
                                        <p:tgtEl>
                                          <p:spTgt spid="1049225"/>
                                        </p:tgtEl>
                                        <p:attrNameLst>
                                          <p:attrName>style.visibility</p:attrName>
                                        </p:attrNameLst>
                                      </p:cBhvr>
                                      <p:to>
                                        <p:strVal val="visible"/>
                                      </p:to>
                                    </p:set>
                                    <p:anim calcmode="lin" valueType="num">
                                      <p:cBhvr additive="base">
                                        <p:cTn id="24" dur="750" fill="hold"/>
                                        <p:tgtEl>
                                          <p:spTgt spid="1049225"/>
                                        </p:tgtEl>
                                        <p:attrNameLst>
                                          <p:attrName>ppt_x</p:attrName>
                                        </p:attrNameLst>
                                      </p:cBhvr>
                                      <p:tavLst>
                                        <p:tav tm="0">
                                          <p:val>
                                            <p:strVal val="#ppt_x"/>
                                          </p:val>
                                        </p:tav>
                                        <p:tav tm="100000">
                                          <p:val>
                                            <p:strVal val="#ppt_x"/>
                                          </p:val>
                                        </p:tav>
                                      </p:tavLst>
                                    </p:anim>
                                    <p:anim calcmode="lin" valueType="num">
                                      <p:cBhvr additive="base">
                                        <p:cTn id="25" dur="750" fill="hold"/>
                                        <p:tgtEl>
                                          <p:spTgt spid="1049225"/>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1" nodeType="withEffect">
                                  <p:stCondLst>
                                    <p:cond delay="100"/>
                                  </p:stCondLst>
                                  <p:childTnLst>
                                    <p:set>
                                      <p:cBhvr>
                                        <p:cTn id="27" dur="1" fill="hold">
                                          <p:stCondLst>
                                            <p:cond delay="0"/>
                                          </p:stCondLst>
                                        </p:cTn>
                                        <p:tgtEl>
                                          <p:spTgt spid="1049226"/>
                                        </p:tgtEl>
                                        <p:attrNameLst>
                                          <p:attrName>style.visibility</p:attrName>
                                        </p:attrNameLst>
                                      </p:cBhvr>
                                      <p:to>
                                        <p:strVal val="visible"/>
                                      </p:to>
                                    </p:set>
                                    <p:anim calcmode="lin" valueType="num">
                                      <p:cBhvr additive="base">
                                        <p:cTn id="28" dur="750" fill="hold"/>
                                        <p:tgtEl>
                                          <p:spTgt spid="1049226"/>
                                        </p:tgtEl>
                                        <p:attrNameLst>
                                          <p:attrName>ppt_x</p:attrName>
                                        </p:attrNameLst>
                                      </p:cBhvr>
                                      <p:tavLst>
                                        <p:tav tm="0">
                                          <p:val>
                                            <p:strVal val="#ppt_x"/>
                                          </p:val>
                                        </p:tav>
                                        <p:tav tm="100000">
                                          <p:val>
                                            <p:strVal val="#ppt_x"/>
                                          </p:val>
                                        </p:tav>
                                      </p:tavLst>
                                    </p:anim>
                                    <p:anim calcmode="lin" valueType="num">
                                      <p:cBhvr additive="base">
                                        <p:cTn id="29" dur="750" fill="hold"/>
                                        <p:tgtEl>
                                          <p:spTgt spid="1049226"/>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1" nodeType="withEffect">
                                  <p:stCondLst>
                                    <p:cond delay="200"/>
                                  </p:stCondLst>
                                  <p:childTnLst>
                                    <p:set>
                                      <p:cBhvr>
                                        <p:cTn id="31" dur="1" fill="hold">
                                          <p:stCondLst>
                                            <p:cond delay="0"/>
                                          </p:stCondLst>
                                        </p:cTn>
                                        <p:tgtEl>
                                          <p:spTgt spid="1049227"/>
                                        </p:tgtEl>
                                        <p:attrNameLst>
                                          <p:attrName>style.visibility</p:attrName>
                                        </p:attrNameLst>
                                      </p:cBhvr>
                                      <p:to>
                                        <p:strVal val="visible"/>
                                      </p:to>
                                    </p:set>
                                    <p:anim calcmode="lin" valueType="num">
                                      <p:cBhvr additive="base">
                                        <p:cTn id="32" dur="750" fill="hold"/>
                                        <p:tgtEl>
                                          <p:spTgt spid="1049227"/>
                                        </p:tgtEl>
                                        <p:attrNameLst>
                                          <p:attrName>ppt_x</p:attrName>
                                        </p:attrNameLst>
                                      </p:cBhvr>
                                      <p:tavLst>
                                        <p:tav tm="0">
                                          <p:val>
                                            <p:strVal val="#ppt_x"/>
                                          </p:val>
                                        </p:tav>
                                        <p:tav tm="100000">
                                          <p:val>
                                            <p:strVal val="#ppt_x"/>
                                          </p:val>
                                        </p:tav>
                                      </p:tavLst>
                                    </p:anim>
                                    <p:anim calcmode="lin" valueType="num">
                                      <p:cBhvr additive="base">
                                        <p:cTn id="33" dur="750" fill="hold"/>
                                        <p:tgtEl>
                                          <p:spTgt spid="1049227"/>
                                        </p:tgtEl>
                                        <p:attrNameLst>
                                          <p:attrName>ppt_y</p:attrName>
                                        </p:attrNameLst>
                                      </p:cBhvr>
                                      <p:tavLst>
                                        <p:tav tm="0">
                                          <p:val>
                                            <p:strVal val="0-#ppt_h/2"/>
                                          </p:val>
                                        </p:tav>
                                        <p:tav tm="100000">
                                          <p:val>
                                            <p:strVal val="#ppt_y"/>
                                          </p:val>
                                        </p:tav>
                                      </p:tavLst>
                                    </p:anim>
                                  </p:childTnLst>
                                </p:cTn>
                              </p:par>
                            </p:childTnLst>
                          </p:cTn>
                        </p:par>
                        <p:par>
                          <p:cTn id="34" fill="hold">
                            <p:stCondLst>
                              <p:cond delay="1450"/>
                            </p:stCondLst>
                            <p:childTnLst>
                              <p:par>
                                <p:cTn id="35" presetID="2" presetClass="entr" presetSubtype="4" decel="100000" fill="hold" grpId="0" nodeType="afterEffect">
                                  <p:stCondLst>
                                    <p:cond delay="0"/>
                                  </p:stCondLst>
                                  <p:childTnLst>
                                    <p:set>
                                      <p:cBhvr>
                                        <p:cTn id="36" dur="1" fill="hold">
                                          <p:stCondLst>
                                            <p:cond delay="0"/>
                                          </p:stCondLst>
                                        </p:cTn>
                                        <p:tgtEl>
                                          <p:spTgt spid="1049237">
                                            <p:txEl>
                                              <p:pRg st="0" end="0"/>
                                            </p:txEl>
                                          </p:spTgt>
                                        </p:tgtEl>
                                        <p:attrNameLst>
                                          <p:attrName>style.visibility</p:attrName>
                                        </p:attrNameLst>
                                      </p:cBhvr>
                                      <p:to>
                                        <p:strVal val="visible"/>
                                      </p:to>
                                    </p:set>
                                    <p:anim calcmode="lin" valueType="num">
                                      <p:cBhvr additive="base">
                                        <p:cTn id="37" dur="500" fill="hold"/>
                                        <p:tgtEl>
                                          <p:spTgt spid="104923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49237">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950"/>
                            </p:stCondLst>
                            <p:childTnLst>
                              <p:par>
                                <p:cTn id="40" presetID="2" presetClass="entr" presetSubtype="4" decel="100000" fill="hold" grpId="0" nodeType="afterEffect">
                                  <p:stCondLst>
                                    <p:cond delay="0"/>
                                  </p:stCondLst>
                                  <p:childTnLst>
                                    <p:set>
                                      <p:cBhvr>
                                        <p:cTn id="41" dur="1" fill="hold">
                                          <p:stCondLst>
                                            <p:cond delay="0"/>
                                          </p:stCondLst>
                                        </p:cTn>
                                        <p:tgtEl>
                                          <p:spTgt spid="1049239"/>
                                        </p:tgtEl>
                                        <p:attrNameLst>
                                          <p:attrName>style.visibility</p:attrName>
                                        </p:attrNameLst>
                                      </p:cBhvr>
                                      <p:to>
                                        <p:strVal val="visible"/>
                                      </p:to>
                                    </p:set>
                                    <p:anim calcmode="lin" valueType="num">
                                      <p:cBhvr additive="base">
                                        <p:cTn id="42" dur="500" fill="hold"/>
                                        <p:tgtEl>
                                          <p:spTgt spid="1049239"/>
                                        </p:tgtEl>
                                        <p:attrNameLst>
                                          <p:attrName>ppt_x</p:attrName>
                                        </p:attrNameLst>
                                      </p:cBhvr>
                                      <p:tavLst>
                                        <p:tav tm="0">
                                          <p:val>
                                            <p:strVal val="#ppt_x"/>
                                          </p:val>
                                        </p:tav>
                                        <p:tav tm="100000">
                                          <p:val>
                                            <p:strVal val="#ppt_x"/>
                                          </p:val>
                                        </p:tav>
                                      </p:tavLst>
                                    </p:anim>
                                    <p:anim calcmode="lin" valueType="num">
                                      <p:cBhvr additive="base">
                                        <p:cTn id="43" dur="500" fill="hold"/>
                                        <p:tgtEl>
                                          <p:spTgt spid="1049239"/>
                                        </p:tgtEl>
                                        <p:attrNameLst>
                                          <p:attrName>ppt_y</p:attrName>
                                        </p:attrNameLst>
                                      </p:cBhvr>
                                      <p:tavLst>
                                        <p:tav tm="0">
                                          <p:val>
                                            <p:strVal val="1+#ppt_h/2"/>
                                          </p:val>
                                        </p:tav>
                                        <p:tav tm="100000">
                                          <p:val>
                                            <p:strVal val="#ppt_y"/>
                                          </p:val>
                                        </p:tav>
                                      </p:tavLst>
                                    </p:anim>
                                  </p:childTnLst>
                                </p:cTn>
                              </p:par>
                              <p:par>
                                <p:cTn id="44" presetID="2" presetClass="entr" presetSubtype="4" decel="100000" fill="hold" grpId="0" nodeType="withEffect">
                                  <p:stCondLst>
                                    <p:cond delay="100"/>
                                  </p:stCondLst>
                                  <p:childTnLst>
                                    <p:set>
                                      <p:cBhvr>
                                        <p:cTn id="45" dur="1" fill="hold">
                                          <p:stCondLst>
                                            <p:cond delay="0"/>
                                          </p:stCondLst>
                                        </p:cTn>
                                        <p:tgtEl>
                                          <p:spTgt spid="1049238">
                                            <p:txEl>
                                              <p:pRg st="0" end="0"/>
                                            </p:txEl>
                                          </p:spTgt>
                                        </p:tgtEl>
                                        <p:attrNameLst>
                                          <p:attrName>style.visibility</p:attrName>
                                        </p:attrNameLst>
                                      </p:cBhvr>
                                      <p:to>
                                        <p:strVal val="visible"/>
                                      </p:to>
                                    </p:set>
                                    <p:anim calcmode="lin" valueType="num">
                                      <p:cBhvr additive="base">
                                        <p:cTn id="46" dur="500" fill="hold"/>
                                        <p:tgtEl>
                                          <p:spTgt spid="1049238">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049238">
                                            <p:txEl>
                                              <p:pRg st="0" end="0"/>
                                            </p:txEl>
                                          </p:spTgt>
                                        </p:tgtEl>
                                        <p:attrNameLst>
                                          <p:attrName>ppt_y</p:attrName>
                                        </p:attrNameLst>
                                      </p:cBhvr>
                                      <p:tavLst>
                                        <p:tav tm="0">
                                          <p:val>
                                            <p:strVal val="1+#ppt_h/2"/>
                                          </p:val>
                                        </p:tav>
                                        <p:tav tm="100000">
                                          <p:val>
                                            <p:strVal val="#ppt_y"/>
                                          </p:val>
                                        </p:tav>
                                      </p:tavLst>
                                    </p:anim>
                                  </p:childTnLst>
                                </p:cTn>
                              </p:par>
                            </p:childTnLst>
                          </p:cTn>
                        </p:par>
                        <p:par>
                          <p:cTn id="48" fill="hold">
                            <p:stCondLst>
                              <p:cond delay="2550"/>
                            </p:stCondLst>
                            <p:childTnLst>
                              <p:par>
                                <p:cTn id="49" presetID="10" presetClass="entr" presetSubtype="0" fill="hold" grpId="0" nodeType="afterEffect">
                                  <p:stCondLst>
                                    <p:cond delay="0"/>
                                  </p:stCondLst>
                                  <p:childTnLst>
                                    <p:set>
                                      <p:cBhvr>
                                        <p:cTn id="50" dur="1" fill="hold">
                                          <p:stCondLst>
                                            <p:cond delay="0"/>
                                          </p:stCondLst>
                                        </p:cTn>
                                        <p:tgtEl>
                                          <p:spTgt spid="1049228"/>
                                        </p:tgtEl>
                                        <p:attrNameLst>
                                          <p:attrName>style.visibility</p:attrName>
                                        </p:attrNameLst>
                                      </p:cBhvr>
                                      <p:to>
                                        <p:strVal val="visible"/>
                                      </p:to>
                                    </p:set>
                                    <p:animEffect transition="in" filter="fade">
                                      <p:cBhvr>
                                        <p:cTn id="51" dur="750"/>
                                        <p:tgtEl>
                                          <p:spTgt spid="1049228"/>
                                        </p:tgtEl>
                                      </p:cBhvr>
                                    </p:animEffect>
                                  </p:childTnLst>
                                </p:cTn>
                              </p:par>
                              <p:par>
                                <p:cTn id="52" presetID="10" presetClass="entr" presetSubtype="0" fill="hold" grpId="0" nodeType="withEffect">
                                  <p:stCondLst>
                                    <p:cond delay="100"/>
                                  </p:stCondLst>
                                  <p:childTnLst>
                                    <p:set>
                                      <p:cBhvr>
                                        <p:cTn id="53" dur="1" fill="hold">
                                          <p:stCondLst>
                                            <p:cond delay="0"/>
                                          </p:stCondLst>
                                        </p:cTn>
                                        <p:tgtEl>
                                          <p:spTgt spid="1049229"/>
                                        </p:tgtEl>
                                        <p:attrNameLst>
                                          <p:attrName>style.visibility</p:attrName>
                                        </p:attrNameLst>
                                      </p:cBhvr>
                                      <p:to>
                                        <p:strVal val="visible"/>
                                      </p:to>
                                    </p:set>
                                    <p:animEffect transition="in" filter="fade">
                                      <p:cBhvr>
                                        <p:cTn id="54" dur="750"/>
                                        <p:tgtEl>
                                          <p:spTgt spid="1049229"/>
                                        </p:tgtEl>
                                      </p:cBhvr>
                                    </p:animEffect>
                                  </p:childTnLst>
                                </p:cTn>
                              </p:par>
                              <p:par>
                                <p:cTn id="55" presetID="10" presetClass="entr" presetSubtype="0" fill="hold" grpId="0" nodeType="withEffect">
                                  <p:stCondLst>
                                    <p:cond delay="200"/>
                                  </p:stCondLst>
                                  <p:childTnLst>
                                    <p:set>
                                      <p:cBhvr>
                                        <p:cTn id="56" dur="1" fill="hold">
                                          <p:stCondLst>
                                            <p:cond delay="0"/>
                                          </p:stCondLst>
                                        </p:cTn>
                                        <p:tgtEl>
                                          <p:spTgt spid="1049230"/>
                                        </p:tgtEl>
                                        <p:attrNameLst>
                                          <p:attrName>style.visibility</p:attrName>
                                        </p:attrNameLst>
                                      </p:cBhvr>
                                      <p:to>
                                        <p:strVal val="visible"/>
                                      </p:to>
                                    </p:set>
                                    <p:animEffect transition="in" filter="fade">
                                      <p:cBhvr>
                                        <p:cTn id="57" dur="750"/>
                                        <p:tgtEl>
                                          <p:spTgt spid="1049230"/>
                                        </p:tgtEl>
                                      </p:cBhvr>
                                    </p:animEffect>
                                  </p:childTnLst>
                                </p:cTn>
                              </p:par>
                              <p:par>
                                <p:cTn id="58" presetID="2" presetClass="entr" presetSubtype="1" decel="100000" fill="hold" grpId="1" nodeType="withEffect">
                                  <p:stCondLst>
                                    <p:cond delay="0"/>
                                  </p:stCondLst>
                                  <p:childTnLst>
                                    <p:set>
                                      <p:cBhvr>
                                        <p:cTn id="59" dur="1" fill="hold">
                                          <p:stCondLst>
                                            <p:cond delay="0"/>
                                          </p:stCondLst>
                                        </p:cTn>
                                        <p:tgtEl>
                                          <p:spTgt spid="1049228"/>
                                        </p:tgtEl>
                                        <p:attrNameLst>
                                          <p:attrName>style.visibility</p:attrName>
                                        </p:attrNameLst>
                                      </p:cBhvr>
                                      <p:to>
                                        <p:strVal val="visible"/>
                                      </p:to>
                                    </p:set>
                                    <p:anim calcmode="lin" valueType="num">
                                      <p:cBhvr additive="base">
                                        <p:cTn id="60" dur="750" fill="hold"/>
                                        <p:tgtEl>
                                          <p:spTgt spid="1049228"/>
                                        </p:tgtEl>
                                        <p:attrNameLst>
                                          <p:attrName>ppt_x</p:attrName>
                                        </p:attrNameLst>
                                      </p:cBhvr>
                                      <p:tavLst>
                                        <p:tav tm="0">
                                          <p:val>
                                            <p:strVal val="#ppt_x"/>
                                          </p:val>
                                        </p:tav>
                                        <p:tav tm="100000">
                                          <p:val>
                                            <p:strVal val="#ppt_x"/>
                                          </p:val>
                                        </p:tav>
                                      </p:tavLst>
                                    </p:anim>
                                    <p:anim calcmode="lin" valueType="num">
                                      <p:cBhvr additive="base">
                                        <p:cTn id="61" dur="750" fill="hold"/>
                                        <p:tgtEl>
                                          <p:spTgt spid="1049228"/>
                                        </p:tgtEl>
                                        <p:attrNameLst>
                                          <p:attrName>ppt_y</p:attrName>
                                        </p:attrNameLst>
                                      </p:cBhvr>
                                      <p:tavLst>
                                        <p:tav tm="0">
                                          <p:val>
                                            <p:strVal val="0-#ppt_h/2"/>
                                          </p:val>
                                        </p:tav>
                                        <p:tav tm="100000">
                                          <p:val>
                                            <p:strVal val="#ppt_y"/>
                                          </p:val>
                                        </p:tav>
                                      </p:tavLst>
                                    </p:anim>
                                  </p:childTnLst>
                                </p:cTn>
                              </p:par>
                              <p:par>
                                <p:cTn id="62" presetID="2" presetClass="entr" presetSubtype="1" decel="100000" fill="hold" grpId="1" nodeType="withEffect">
                                  <p:stCondLst>
                                    <p:cond delay="100"/>
                                  </p:stCondLst>
                                  <p:childTnLst>
                                    <p:set>
                                      <p:cBhvr>
                                        <p:cTn id="63" dur="1" fill="hold">
                                          <p:stCondLst>
                                            <p:cond delay="0"/>
                                          </p:stCondLst>
                                        </p:cTn>
                                        <p:tgtEl>
                                          <p:spTgt spid="1049229"/>
                                        </p:tgtEl>
                                        <p:attrNameLst>
                                          <p:attrName>style.visibility</p:attrName>
                                        </p:attrNameLst>
                                      </p:cBhvr>
                                      <p:to>
                                        <p:strVal val="visible"/>
                                      </p:to>
                                    </p:set>
                                    <p:anim calcmode="lin" valueType="num">
                                      <p:cBhvr additive="base">
                                        <p:cTn id="64" dur="750" fill="hold"/>
                                        <p:tgtEl>
                                          <p:spTgt spid="1049229"/>
                                        </p:tgtEl>
                                        <p:attrNameLst>
                                          <p:attrName>ppt_x</p:attrName>
                                        </p:attrNameLst>
                                      </p:cBhvr>
                                      <p:tavLst>
                                        <p:tav tm="0">
                                          <p:val>
                                            <p:strVal val="#ppt_x"/>
                                          </p:val>
                                        </p:tav>
                                        <p:tav tm="100000">
                                          <p:val>
                                            <p:strVal val="#ppt_x"/>
                                          </p:val>
                                        </p:tav>
                                      </p:tavLst>
                                    </p:anim>
                                    <p:anim calcmode="lin" valueType="num">
                                      <p:cBhvr additive="base">
                                        <p:cTn id="65" dur="750" fill="hold"/>
                                        <p:tgtEl>
                                          <p:spTgt spid="1049229"/>
                                        </p:tgtEl>
                                        <p:attrNameLst>
                                          <p:attrName>ppt_y</p:attrName>
                                        </p:attrNameLst>
                                      </p:cBhvr>
                                      <p:tavLst>
                                        <p:tav tm="0">
                                          <p:val>
                                            <p:strVal val="0-#ppt_h/2"/>
                                          </p:val>
                                        </p:tav>
                                        <p:tav tm="100000">
                                          <p:val>
                                            <p:strVal val="#ppt_y"/>
                                          </p:val>
                                        </p:tav>
                                      </p:tavLst>
                                    </p:anim>
                                  </p:childTnLst>
                                </p:cTn>
                              </p:par>
                              <p:par>
                                <p:cTn id="66" presetID="2" presetClass="entr" presetSubtype="1" decel="100000" fill="hold" grpId="1" nodeType="withEffect">
                                  <p:stCondLst>
                                    <p:cond delay="200"/>
                                  </p:stCondLst>
                                  <p:childTnLst>
                                    <p:set>
                                      <p:cBhvr>
                                        <p:cTn id="67" dur="1" fill="hold">
                                          <p:stCondLst>
                                            <p:cond delay="0"/>
                                          </p:stCondLst>
                                        </p:cTn>
                                        <p:tgtEl>
                                          <p:spTgt spid="1049230"/>
                                        </p:tgtEl>
                                        <p:attrNameLst>
                                          <p:attrName>style.visibility</p:attrName>
                                        </p:attrNameLst>
                                      </p:cBhvr>
                                      <p:to>
                                        <p:strVal val="visible"/>
                                      </p:to>
                                    </p:set>
                                    <p:anim calcmode="lin" valueType="num">
                                      <p:cBhvr additive="base">
                                        <p:cTn id="68" dur="750" fill="hold"/>
                                        <p:tgtEl>
                                          <p:spTgt spid="1049230"/>
                                        </p:tgtEl>
                                        <p:attrNameLst>
                                          <p:attrName>ppt_x</p:attrName>
                                        </p:attrNameLst>
                                      </p:cBhvr>
                                      <p:tavLst>
                                        <p:tav tm="0">
                                          <p:val>
                                            <p:strVal val="#ppt_x"/>
                                          </p:val>
                                        </p:tav>
                                        <p:tav tm="100000">
                                          <p:val>
                                            <p:strVal val="#ppt_x"/>
                                          </p:val>
                                        </p:tav>
                                      </p:tavLst>
                                    </p:anim>
                                    <p:anim calcmode="lin" valueType="num">
                                      <p:cBhvr additive="base">
                                        <p:cTn id="69" dur="750" fill="hold"/>
                                        <p:tgtEl>
                                          <p:spTgt spid="1049230"/>
                                        </p:tgtEl>
                                        <p:attrNameLst>
                                          <p:attrName>ppt_y</p:attrName>
                                        </p:attrNameLst>
                                      </p:cBhvr>
                                      <p:tavLst>
                                        <p:tav tm="0">
                                          <p:val>
                                            <p:strVal val="0-#ppt_h/2"/>
                                          </p:val>
                                        </p:tav>
                                        <p:tav tm="100000">
                                          <p:val>
                                            <p:strVal val="#ppt_y"/>
                                          </p:val>
                                        </p:tav>
                                      </p:tavLst>
                                    </p:anim>
                                  </p:childTnLst>
                                </p:cTn>
                              </p:par>
                            </p:childTnLst>
                          </p:cTn>
                        </p:par>
                        <p:par>
                          <p:cTn id="70" fill="hold">
                            <p:stCondLst>
                              <p:cond delay="3500"/>
                            </p:stCondLst>
                            <p:childTnLst>
                              <p:par>
                                <p:cTn id="71" presetID="2" presetClass="entr" presetSubtype="4" decel="100000" fill="hold" grpId="0" nodeType="afterEffect">
                                  <p:stCondLst>
                                    <p:cond delay="0"/>
                                  </p:stCondLst>
                                  <p:childTnLst>
                                    <p:set>
                                      <p:cBhvr>
                                        <p:cTn id="72" dur="1" fill="hold">
                                          <p:stCondLst>
                                            <p:cond delay="0"/>
                                          </p:stCondLst>
                                        </p:cTn>
                                        <p:tgtEl>
                                          <p:spTgt spid="1049240">
                                            <p:txEl>
                                              <p:pRg st="0" end="0"/>
                                            </p:txEl>
                                          </p:spTgt>
                                        </p:tgtEl>
                                        <p:attrNameLst>
                                          <p:attrName>style.visibility</p:attrName>
                                        </p:attrNameLst>
                                      </p:cBhvr>
                                      <p:to>
                                        <p:strVal val="visible"/>
                                      </p:to>
                                    </p:set>
                                    <p:anim calcmode="lin" valueType="num">
                                      <p:cBhvr additive="base">
                                        <p:cTn id="73" dur="500" fill="hold"/>
                                        <p:tgtEl>
                                          <p:spTgt spid="1049240">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049240">
                                            <p:txEl>
                                              <p:pRg st="0" end="0"/>
                                            </p:txEl>
                                          </p:spTgt>
                                        </p:tgtEl>
                                        <p:attrNameLst>
                                          <p:attrName>ppt_y</p:attrName>
                                        </p:attrNameLst>
                                      </p:cBhvr>
                                      <p:tavLst>
                                        <p:tav tm="0">
                                          <p:val>
                                            <p:strVal val="1+#ppt_h/2"/>
                                          </p:val>
                                        </p:tav>
                                        <p:tav tm="100000">
                                          <p:val>
                                            <p:strVal val="#ppt_y"/>
                                          </p:val>
                                        </p:tav>
                                      </p:tavLst>
                                    </p:anim>
                                  </p:childTnLst>
                                </p:cTn>
                              </p:par>
                            </p:childTnLst>
                          </p:cTn>
                        </p:par>
                        <p:par>
                          <p:cTn id="75" fill="hold">
                            <p:stCondLst>
                              <p:cond delay="4000"/>
                            </p:stCondLst>
                            <p:childTnLst>
                              <p:par>
                                <p:cTn id="76" presetID="2" presetClass="entr" presetSubtype="4" decel="100000" fill="hold" grpId="0" nodeType="afterEffect">
                                  <p:stCondLst>
                                    <p:cond delay="0"/>
                                  </p:stCondLst>
                                  <p:childTnLst>
                                    <p:set>
                                      <p:cBhvr>
                                        <p:cTn id="77" dur="1" fill="hold">
                                          <p:stCondLst>
                                            <p:cond delay="0"/>
                                          </p:stCondLst>
                                        </p:cTn>
                                        <p:tgtEl>
                                          <p:spTgt spid="1049242"/>
                                        </p:tgtEl>
                                        <p:attrNameLst>
                                          <p:attrName>style.visibility</p:attrName>
                                        </p:attrNameLst>
                                      </p:cBhvr>
                                      <p:to>
                                        <p:strVal val="visible"/>
                                      </p:to>
                                    </p:set>
                                    <p:anim calcmode="lin" valueType="num">
                                      <p:cBhvr additive="base">
                                        <p:cTn id="78" dur="500" fill="hold"/>
                                        <p:tgtEl>
                                          <p:spTgt spid="1049242"/>
                                        </p:tgtEl>
                                        <p:attrNameLst>
                                          <p:attrName>ppt_x</p:attrName>
                                        </p:attrNameLst>
                                      </p:cBhvr>
                                      <p:tavLst>
                                        <p:tav tm="0">
                                          <p:val>
                                            <p:strVal val="#ppt_x"/>
                                          </p:val>
                                        </p:tav>
                                        <p:tav tm="100000">
                                          <p:val>
                                            <p:strVal val="#ppt_x"/>
                                          </p:val>
                                        </p:tav>
                                      </p:tavLst>
                                    </p:anim>
                                    <p:anim calcmode="lin" valueType="num">
                                      <p:cBhvr additive="base">
                                        <p:cTn id="79" dur="500" fill="hold"/>
                                        <p:tgtEl>
                                          <p:spTgt spid="1049242"/>
                                        </p:tgtEl>
                                        <p:attrNameLst>
                                          <p:attrName>ppt_y</p:attrName>
                                        </p:attrNameLst>
                                      </p:cBhvr>
                                      <p:tavLst>
                                        <p:tav tm="0">
                                          <p:val>
                                            <p:strVal val="1+#ppt_h/2"/>
                                          </p:val>
                                        </p:tav>
                                        <p:tav tm="100000">
                                          <p:val>
                                            <p:strVal val="#ppt_y"/>
                                          </p:val>
                                        </p:tav>
                                      </p:tavLst>
                                    </p:anim>
                                  </p:childTnLst>
                                </p:cTn>
                              </p:par>
                              <p:par>
                                <p:cTn id="80" presetID="2" presetClass="entr" presetSubtype="4" decel="100000" fill="hold" grpId="0" nodeType="withEffect">
                                  <p:stCondLst>
                                    <p:cond delay="100"/>
                                  </p:stCondLst>
                                  <p:childTnLst>
                                    <p:set>
                                      <p:cBhvr>
                                        <p:cTn id="81" dur="1" fill="hold">
                                          <p:stCondLst>
                                            <p:cond delay="0"/>
                                          </p:stCondLst>
                                        </p:cTn>
                                        <p:tgtEl>
                                          <p:spTgt spid="1049241">
                                            <p:txEl>
                                              <p:pRg st="0" end="0"/>
                                            </p:txEl>
                                          </p:spTgt>
                                        </p:tgtEl>
                                        <p:attrNameLst>
                                          <p:attrName>style.visibility</p:attrName>
                                        </p:attrNameLst>
                                      </p:cBhvr>
                                      <p:to>
                                        <p:strVal val="visible"/>
                                      </p:to>
                                    </p:set>
                                    <p:anim calcmode="lin" valueType="num">
                                      <p:cBhvr additive="base">
                                        <p:cTn id="82" dur="500" fill="hold"/>
                                        <p:tgtEl>
                                          <p:spTgt spid="1049241">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1049241">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4600"/>
                            </p:stCondLst>
                            <p:childTnLst>
                              <p:par>
                                <p:cTn id="85" presetID="10" presetClass="entr" presetSubtype="0" fill="hold" grpId="0" nodeType="afterEffect">
                                  <p:stCondLst>
                                    <p:cond delay="0"/>
                                  </p:stCondLst>
                                  <p:childTnLst>
                                    <p:set>
                                      <p:cBhvr>
                                        <p:cTn id="86" dur="1" fill="hold">
                                          <p:stCondLst>
                                            <p:cond delay="0"/>
                                          </p:stCondLst>
                                        </p:cTn>
                                        <p:tgtEl>
                                          <p:spTgt spid="1049231"/>
                                        </p:tgtEl>
                                        <p:attrNameLst>
                                          <p:attrName>style.visibility</p:attrName>
                                        </p:attrNameLst>
                                      </p:cBhvr>
                                      <p:to>
                                        <p:strVal val="visible"/>
                                      </p:to>
                                    </p:set>
                                    <p:animEffect transition="in" filter="fade">
                                      <p:cBhvr>
                                        <p:cTn id="87" dur="750"/>
                                        <p:tgtEl>
                                          <p:spTgt spid="1049231"/>
                                        </p:tgtEl>
                                      </p:cBhvr>
                                    </p:animEffect>
                                  </p:childTnLst>
                                </p:cTn>
                              </p:par>
                              <p:par>
                                <p:cTn id="88" presetID="10" presetClass="entr" presetSubtype="0" fill="hold" grpId="0" nodeType="withEffect">
                                  <p:stCondLst>
                                    <p:cond delay="100"/>
                                  </p:stCondLst>
                                  <p:childTnLst>
                                    <p:set>
                                      <p:cBhvr>
                                        <p:cTn id="89" dur="1" fill="hold">
                                          <p:stCondLst>
                                            <p:cond delay="0"/>
                                          </p:stCondLst>
                                        </p:cTn>
                                        <p:tgtEl>
                                          <p:spTgt spid="1049232"/>
                                        </p:tgtEl>
                                        <p:attrNameLst>
                                          <p:attrName>style.visibility</p:attrName>
                                        </p:attrNameLst>
                                      </p:cBhvr>
                                      <p:to>
                                        <p:strVal val="visible"/>
                                      </p:to>
                                    </p:set>
                                    <p:animEffect transition="in" filter="fade">
                                      <p:cBhvr>
                                        <p:cTn id="90" dur="750"/>
                                        <p:tgtEl>
                                          <p:spTgt spid="1049232"/>
                                        </p:tgtEl>
                                      </p:cBhvr>
                                    </p:animEffect>
                                  </p:childTnLst>
                                </p:cTn>
                              </p:par>
                              <p:par>
                                <p:cTn id="91" presetID="10" presetClass="entr" presetSubtype="0" fill="hold" grpId="0" nodeType="withEffect">
                                  <p:stCondLst>
                                    <p:cond delay="200"/>
                                  </p:stCondLst>
                                  <p:childTnLst>
                                    <p:set>
                                      <p:cBhvr>
                                        <p:cTn id="92" dur="1" fill="hold">
                                          <p:stCondLst>
                                            <p:cond delay="0"/>
                                          </p:stCondLst>
                                        </p:cTn>
                                        <p:tgtEl>
                                          <p:spTgt spid="1049233"/>
                                        </p:tgtEl>
                                        <p:attrNameLst>
                                          <p:attrName>style.visibility</p:attrName>
                                        </p:attrNameLst>
                                      </p:cBhvr>
                                      <p:to>
                                        <p:strVal val="visible"/>
                                      </p:to>
                                    </p:set>
                                    <p:animEffect transition="in" filter="fade">
                                      <p:cBhvr>
                                        <p:cTn id="93" dur="750"/>
                                        <p:tgtEl>
                                          <p:spTgt spid="1049233"/>
                                        </p:tgtEl>
                                      </p:cBhvr>
                                    </p:animEffect>
                                  </p:childTnLst>
                                </p:cTn>
                              </p:par>
                              <p:par>
                                <p:cTn id="94" presetID="2" presetClass="entr" presetSubtype="1" decel="100000" fill="hold" grpId="1" nodeType="withEffect">
                                  <p:stCondLst>
                                    <p:cond delay="0"/>
                                  </p:stCondLst>
                                  <p:childTnLst>
                                    <p:set>
                                      <p:cBhvr>
                                        <p:cTn id="95" dur="1" fill="hold">
                                          <p:stCondLst>
                                            <p:cond delay="0"/>
                                          </p:stCondLst>
                                        </p:cTn>
                                        <p:tgtEl>
                                          <p:spTgt spid="1049231"/>
                                        </p:tgtEl>
                                        <p:attrNameLst>
                                          <p:attrName>style.visibility</p:attrName>
                                        </p:attrNameLst>
                                      </p:cBhvr>
                                      <p:to>
                                        <p:strVal val="visible"/>
                                      </p:to>
                                    </p:set>
                                    <p:anim calcmode="lin" valueType="num">
                                      <p:cBhvr additive="base">
                                        <p:cTn id="96" dur="750" fill="hold"/>
                                        <p:tgtEl>
                                          <p:spTgt spid="1049231"/>
                                        </p:tgtEl>
                                        <p:attrNameLst>
                                          <p:attrName>ppt_x</p:attrName>
                                        </p:attrNameLst>
                                      </p:cBhvr>
                                      <p:tavLst>
                                        <p:tav tm="0">
                                          <p:val>
                                            <p:strVal val="#ppt_x"/>
                                          </p:val>
                                        </p:tav>
                                        <p:tav tm="100000">
                                          <p:val>
                                            <p:strVal val="#ppt_x"/>
                                          </p:val>
                                        </p:tav>
                                      </p:tavLst>
                                    </p:anim>
                                    <p:anim calcmode="lin" valueType="num">
                                      <p:cBhvr additive="base">
                                        <p:cTn id="97" dur="750" fill="hold"/>
                                        <p:tgtEl>
                                          <p:spTgt spid="1049231"/>
                                        </p:tgtEl>
                                        <p:attrNameLst>
                                          <p:attrName>ppt_y</p:attrName>
                                        </p:attrNameLst>
                                      </p:cBhvr>
                                      <p:tavLst>
                                        <p:tav tm="0">
                                          <p:val>
                                            <p:strVal val="0-#ppt_h/2"/>
                                          </p:val>
                                        </p:tav>
                                        <p:tav tm="100000">
                                          <p:val>
                                            <p:strVal val="#ppt_y"/>
                                          </p:val>
                                        </p:tav>
                                      </p:tavLst>
                                    </p:anim>
                                  </p:childTnLst>
                                </p:cTn>
                              </p:par>
                              <p:par>
                                <p:cTn id="98" presetID="2" presetClass="entr" presetSubtype="1" decel="100000" fill="hold" grpId="1" nodeType="withEffect">
                                  <p:stCondLst>
                                    <p:cond delay="100"/>
                                  </p:stCondLst>
                                  <p:childTnLst>
                                    <p:set>
                                      <p:cBhvr>
                                        <p:cTn id="99" dur="1" fill="hold">
                                          <p:stCondLst>
                                            <p:cond delay="0"/>
                                          </p:stCondLst>
                                        </p:cTn>
                                        <p:tgtEl>
                                          <p:spTgt spid="1049232"/>
                                        </p:tgtEl>
                                        <p:attrNameLst>
                                          <p:attrName>style.visibility</p:attrName>
                                        </p:attrNameLst>
                                      </p:cBhvr>
                                      <p:to>
                                        <p:strVal val="visible"/>
                                      </p:to>
                                    </p:set>
                                    <p:anim calcmode="lin" valueType="num">
                                      <p:cBhvr additive="base">
                                        <p:cTn id="100" dur="750" fill="hold"/>
                                        <p:tgtEl>
                                          <p:spTgt spid="1049232"/>
                                        </p:tgtEl>
                                        <p:attrNameLst>
                                          <p:attrName>ppt_x</p:attrName>
                                        </p:attrNameLst>
                                      </p:cBhvr>
                                      <p:tavLst>
                                        <p:tav tm="0">
                                          <p:val>
                                            <p:strVal val="#ppt_x"/>
                                          </p:val>
                                        </p:tav>
                                        <p:tav tm="100000">
                                          <p:val>
                                            <p:strVal val="#ppt_x"/>
                                          </p:val>
                                        </p:tav>
                                      </p:tavLst>
                                    </p:anim>
                                    <p:anim calcmode="lin" valueType="num">
                                      <p:cBhvr additive="base">
                                        <p:cTn id="101" dur="750" fill="hold"/>
                                        <p:tgtEl>
                                          <p:spTgt spid="1049232"/>
                                        </p:tgtEl>
                                        <p:attrNameLst>
                                          <p:attrName>ppt_y</p:attrName>
                                        </p:attrNameLst>
                                      </p:cBhvr>
                                      <p:tavLst>
                                        <p:tav tm="0">
                                          <p:val>
                                            <p:strVal val="0-#ppt_h/2"/>
                                          </p:val>
                                        </p:tav>
                                        <p:tav tm="100000">
                                          <p:val>
                                            <p:strVal val="#ppt_y"/>
                                          </p:val>
                                        </p:tav>
                                      </p:tavLst>
                                    </p:anim>
                                  </p:childTnLst>
                                </p:cTn>
                              </p:par>
                              <p:par>
                                <p:cTn id="102" presetID="2" presetClass="entr" presetSubtype="1" decel="100000" fill="hold" grpId="1" nodeType="withEffect">
                                  <p:stCondLst>
                                    <p:cond delay="200"/>
                                  </p:stCondLst>
                                  <p:childTnLst>
                                    <p:set>
                                      <p:cBhvr>
                                        <p:cTn id="103" dur="1" fill="hold">
                                          <p:stCondLst>
                                            <p:cond delay="0"/>
                                          </p:stCondLst>
                                        </p:cTn>
                                        <p:tgtEl>
                                          <p:spTgt spid="1049233"/>
                                        </p:tgtEl>
                                        <p:attrNameLst>
                                          <p:attrName>style.visibility</p:attrName>
                                        </p:attrNameLst>
                                      </p:cBhvr>
                                      <p:to>
                                        <p:strVal val="visible"/>
                                      </p:to>
                                    </p:set>
                                    <p:anim calcmode="lin" valueType="num">
                                      <p:cBhvr additive="base">
                                        <p:cTn id="104" dur="750" fill="hold"/>
                                        <p:tgtEl>
                                          <p:spTgt spid="1049233"/>
                                        </p:tgtEl>
                                        <p:attrNameLst>
                                          <p:attrName>ppt_x</p:attrName>
                                        </p:attrNameLst>
                                      </p:cBhvr>
                                      <p:tavLst>
                                        <p:tav tm="0">
                                          <p:val>
                                            <p:strVal val="#ppt_x"/>
                                          </p:val>
                                        </p:tav>
                                        <p:tav tm="100000">
                                          <p:val>
                                            <p:strVal val="#ppt_x"/>
                                          </p:val>
                                        </p:tav>
                                      </p:tavLst>
                                    </p:anim>
                                    <p:anim calcmode="lin" valueType="num">
                                      <p:cBhvr additive="base">
                                        <p:cTn id="105" dur="750" fill="hold"/>
                                        <p:tgtEl>
                                          <p:spTgt spid="1049233"/>
                                        </p:tgtEl>
                                        <p:attrNameLst>
                                          <p:attrName>ppt_y</p:attrName>
                                        </p:attrNameLst>
                                      </p:cBhvr>
                                      <p:tavLst>
                                        <p:tav tm="0">
                                          <p:val>
                                            <p:strVal val="0-#ppt_h/2"/>
                                          </p:val>
                                        </p:tav>
                                        <p:tav tm="100000">
                                          <p:val>
                                            <p:strVal val="#ppt_y"/>
                                          </p:val>
                                        </p:tav>
                                      </p:tavLst>
                                    </p:anim>
                                  </p:childTnLst>
                                </p:cTn>
                              </p:par>
                            </p:childTnLst>
                          </p:cTn>
                        </p:par>
                        <p:par>
                          <p:cTn id="106" fill="hold">
                            <p:stCondLst>
                              <p:cond delay="5550"/>
                            </p:stCondLst>
                            <p:childTnLst>
                              <p:par>
                                <p:cTn id="107" presetID="2" presetClass="entr" presetSubtype="4" decel="100000" fill="hold" grpId="0" nodeType="afterEffect">
                                  <p:stCondLst>
                                    <p:cond delay="0"/>
                                  </p:stCondLst>
                                  <p:childTnLst>
                                    <p:set>
                                      <p:cBhvr>
                                        <p:cTn id="108" dur="1" fill="hold">
                                          <p:stCondLst>
                                            <p:cond delay="0"/>
                                          </p:stCondLst>
                                        </p:cTn>
                                        <p:tgtEl>
                                          <p:spTgt spid="1049243">
                                            <p:txEl>
                                              <p:pRg st="0" end="0"/>
                                            </p:txEl>
                                          </p:spTgt>
                                        </p:tgtEl>
                                        <p:attrNameLst>
                                          <p:attrName>style.visibility</p:attrName>
                                        </p:attrNameLst>
                                      </p:cBhvr>
                                      <p:to>
                                        <p:strVal val="visible"/>
                                      </p:to>
                                    </p:set>
                                    <p:anim calcmode="lin" valueType="num">
                                      <p:cBhvr additive="base">
                                        <p:cTn id="109" dur="500" fill="hold"/>
                                        <p:tgtEl>
                                          <p:spTgt spid="1049243">
                                            <p:txEl>
                                              <p:pRg st="0" end="0"/>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1049243">
                                            <p:txEl>
                                              <p:pRg st="0" end="0"/>
                                            </p:txEl>
                                          </p:spTgt>
                                        </p:tgtEl>
                                        <p:attrNameLst>
                                          <p:attrName>ppt_y</p:attrName>
                                        </p:attrNameLst>
                                      </p:cBhvr>
                                      <p:tavLst>
                                        <p:tav tm="0">
                                          <p:val>
                                            <p:strVal val="1+#ppt_h/2"/>
                                          </p:val>
                                        </p:tav>
                                        <p:tav tm="100000">
                                          <p:val>
                                            <p:strVal val="#ppt_y"/>
                                          </p:val>
                                        </p:tav>
                                      </p:tavLst>
                                    </p:anim>
                                  </p:childTnLst>
                                </p:cTn>
                              </p:par>
                            </p:childTnLst>
                          </p:cTn>
                        </p:par>
                        <p:par>
                          <p:cTn id="111" fill="hold">
                            <p:stCondLst>
                              <p:cond delay="6050"/>
                            </p:stCondLst>
                            <p:childTnLst>
                              <p:par>
                                <p:cTn id="112" presetID="2" presetClass="entr" presetSubtype="4" decel="100000" fill="hold" grpId="0" nodeType="afterEffect">
                                  <p:stCondLst>
                                    <p:cond delay="0"/>
                                  </p:stCondLst>
                                  <p:childTnLst>
                                    <p:set>
                                      <p:cBhvr>
                                        <p:cTn id="113" dur="1" fill="hold">
                                          <p:stCondLst>
                                            <p:cond delay="0"/>
                                          </p:stCondLst>
                                        </p:cTn>
                                        <p:tgtEl>
                                          <p:spTgt spid="1049245"/>
                                        </p:tgtEl>
                                        <p:attrNameLst>
                                          <p:attrName>style.visibility</p:attrName>
                                        </p:attrNameLst>
                                      </p:cBhvr>
                                      <p:to>
                                        <p:strVal val="visible"/>
                                      </p:to>
                                    </p:set>
                                    <p:anim calcmode="lin" valueType="num">
                                      <p:cBhvr additive="base">
                                        <p:cTn id="114" dur="500" fill="hold"/>
                                        <p:tgtEl>
                                          <p:spTgt spid="1049245"/>
                                        </p:tgtEl>
                                        <p:attrNameLst>
                                          <p:attrName>ppt_x</p:attrName>
                                        </p:attrNameLst>
                                      </p:cBhvr>
                                      <p:tavLst>
                                        <p:tav tm="0">
                                          <p:val>
                                            <p:strVal val="#ppt_x"/>
                                          </p:val>
                                        </p:tav>
                                        <p:tav tm="100000">
                                          <p:val>
                                            <p:strVal val="#ppt_x"/>
                                          </p:val>
                                        </p:tav>
                                      </p:tavLst>
                                    </p:anim>
                                    <p:anim calcmode="lin" valueType="num">
                                      <p:cBhvr additive="base">
                                        <p:cTn id="115" dur="500" fill="hold"/>
                                        <p:tgtEl>
                                          <p:spTgt spid="1049245"/>
                                        </p:tgtEl>
                                        <p:attrNameLst>
                                          <p:attrName>ppt_y</p:attrName>
                                        </p:attrNameLst>
                                      </p:cBhvr>
                                      <p:tavLst>
                                        <p:tav tm="0">
                                          <p:val>
                                            <p:strVal val="1+#ppt_h/2"/>
                                          </p:val>
                                        </p:tav>
                                        <p:tav tm="100000">
                                          <p:val>
                                            <p:strVal val="#ppt_y"/>
                                          </p:val>
                                        </p:tav>
                                      </p:tavLst>
                                    </p:anim>
                                  </p:childTnLst>
                                </p:cTn>
                              </p:par>
                              <p:par>
                                <p:cTn id="116" presetID="2" presetClass="entr" presetSubtype="4" decel="100000" fill="hold" grpId="0" nodeType="withEffect">
                                  <p:stCondLst>
                                    <p:cond delay="100"/>
                                  </p:stCondLst>
                                  <p:childTnLst>
                                    <p:set>
                                      <p:cBhvr>
                                        <p:cTn id="117" dur="1" fill="hold">
                                          <p:stCondLst>
                                            <p:cond delay="0"/>
                                          </p:stCondLst>
                                        </p:cTn>
                                        <p:tgtEl>
                                          <p:spTgt spid="1049244">
                                            <p:txEl>
                                              <p:pRg st="0" end="0"/>
                                            </p:txEl>
                                          </p:spTgt>
                                        </p:tgtEl>
                                        <p:attrNameLst>
                                          <p:attrName>style.visibility</p:attrName>
                                        </p:attrNameLst>
                                      </p:cBhvr>
                                      <p:to>
                                        <p:strVal val="visible"/>
                                      </p:to>
                                    </p:set>
                                    <p:anim calcmode="lin" valueType="num">
                                      <p:cBhvr additive="base">
                                        <p:cTn id="118" dur="500" fill="hold"/>
                                        <p:tgtEl>
                                          <p:spTgt spid="1049244">
                                            <p:txEl>
                                              <p:pRg st="0" end="0"/>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1049244">
                                            <p:txEl>
                                              <p:pRg st="0" end="0"/>
                                            </p:txEl>
                                          </p:spTgt>
                                        </p:tgtEl>
                                        <p:attrNameLst>
                                          <p:attrName>ppt_y</p:attrName>
                                        </p:attrNameLst>
                                      </p:cBhvr>
                                      <p:tavLst>
                                        <p:tav tm="0">
                                          <p:val>
                                            <p:strVal val="1+#ppt_h/2"/>
                                          </p:val>
                                        </p:tav>
                                        <p:tav tm="100000">
                                          <p:val>
                                            <p:strVal val="#ppt_y"/>
                                          </p:val>
                                        </p:tav>
                                      </p:tavLst>
                                    </p:anim>
                                  </p:childTnLst>
                                </p:cTn>
                              </p:par>
                            </p:childTnLst>
                          </p:cTn>
                        </p:par>
                        <p:par>
                          <p:cTn id="120" fill="hold">
                            <p:stCondLst>
                              <p:cond delay="6650"/>
                            </p:stCondLst>
                            <p:childTnLst>
                              <p:par>
                                <p:cTn id="121" presetID="10" presetClass="entr" presetSubtype="0" fill="hold" grpId="0" nodeType="afterEffect">
                                  <p:stCondLst>
                                    <p:cond delay="0"/>
                                  </p:stCondLst>
                                  <p:childTnLst>
                                    <p:set>
                                      <p:cBhvr>
                                        <p:cTn id="122" dur="1" fill="hold">
                                          <p:stCondLst>
                                            <p:cond delay="0"/>
                                          </p:stCondLst>
                                        </p:cTn>
                                        <p:tgtEl>
                                          <p:spTgt spid="1049234"/>
                                        </p:tgtEl>
                                        <p:attrNameLst>
                                          <p:attrName>style.visibility</p:attrName>
                                        </p:attrNameLst>
                                      </p:cBhvr>
                                      <p:to>
                                        <p:strVal val="visible"/>
                                      </p:to>
                                    </p:set>
                                    <p:animEffect transition="in" filter="fade">
                                      <p:cBhvr>
                                        <p:cTn id="123" dur="750"/>
                                        <p:tgtEl>
                                          <p:spTgt spid="1049234"/>
                                        </p:tgtEl>
                                      </p:cBhvr>
                                    </p:animEffect>
                                  </p:childTnLst>
                                </p:cTn>
                              </p:par>
                              <p:par>
                                <p:cTn id="124" presetID="10" presetClass="entr" presetSubtype="0" fill="hold" grpId="0" nodeType="withEffect">
                                  <p:stCondLst>
                                    <p:cond delay="100"/>
                                  </p:stCondLst>
                                  <p:childTnLst>
                                    <p:set>
                                      <p:cBhvr>
                                        <p:cTn id="125" dur="1" fill="hold">
                                          <p:stCondLst>
                                            <p:cond delay="0"/>
                                          </p:stCondLst>
                                        </p:cTn>
                                        <p:tgtEl>
                                          <p:spTgt spid="1049235"/>
                                        </p:tgtEl>
                                        <p:attrNameLst>
                                          <p:attrName>style.visibility</p:attrName>
                                        </p:attrNameLst>
                                      </p:cBhvr>
                                      <p:to>
                                        <p:strVal val="visible"/>
                                      </p:to>
                                    </p:set>
                                    <p:animEffect transition="in" filter="fade">
                                      <p:cBhvr>
                                        <p:cTn id="126" dur="750"/>
                                        <p:tgtEl>
                                          <p:spTgt spid="1049235"/>
                                        </p:tgtEl>
                                      </p:cBhvr>
                                    </p:animEffect>
                                  </p:childTnLst>
                                </p:cTn>
                              </p:par>
                              <p:par>
                                <p:cTn id="127" presetID="10" presetClass="entr" presetSubtype="0" fill="hold" grpId="0" nodeType="withEffect">
                                  <p:stCondLst>
                                    <p:cond delay="200"/>
                                  </p:stCondLst>
                                  <p:childTnLst>
                                    <p:set>
                                      <p:cBhvr>
                                        <p:cTn id="128" dur="1" fill="hold">
                                          <p:stCondLst>
                                            <p:cond delay="0"/>
                                          </p:stCondLst>
                                        </p:cTn>
                                        <p:tgtEl>
                                          <p:spTgt spid="1049236"/>
                                        </p:tgtEl>
                                        <p:attrNameLst>
                                          <p:attrName>style.visibility</p:attrName>
                                        </p:attrNameLst>
                                      </p:cBhvr>
                                      <p:to>
                                        <p:strVal val="visible"/>
                                      </p:to>
                                    </p:set>
                                    <p:animEffect transition="in" filter="fade">
                                      <p:cBhvr>
                                        <p:cTn id="129" dur="750"/>
                                        <p:tgtEl>
                                          <p:spTgt spid="1049236"/>
                                        </p:tgtEl>
                                      </p:cBhvr>
                                    </p:animEffect>
                                  </p:childTnLst>
                                </p:cTn>
                              </p:par>
                              <p:par>
                                <p:cTn id="130" presetID="2" presetClass="entr" presetSubtype="1" decel="100000" fill="hold" grpId="1" nodeType="withEffect">
                                  <p:stCondLst>
                                    <p:cond delay="0"/>
                                  </p:stCondLst>
                                  <p:childTnLst>
                                    <p:set>
                                      <p:cBhvr>
                                        <p:cTn id="131" dur="1" fill="hold">
                                          <p:stCondLst>
                                            <p:cond delay="0"/>
                                          </p:stCondLst>
                                        </p:cTn>
                                        <p:tgtEl>
                                          <p:spTgt spid="1049234"/>
                                        </p:tgtEl>
                                        <p:attrNameLst>
                                          <p:attrName>style.visibility</p:attrName>
                                        </p:attrNameLst>
                                      </p:cBhvr>
                                      <p:to>
                                        <p:strVal val="visible"/>
                                      </p:to>
                                    </p:set>
                                    <p:anim calcmode="lin" valueType="num">
                                      <p:cBhvr additive="base">
                                        <p:cTn id="132" dur="750" fill="hold"/>
                                        <p:tgtEl>
                                          <p:spTgt spid="1049234"/>
                                        </p:tgtEl>
                                        <p:attrNameLst>
                                          <p:attrName>ppt_x</p:attrName>
                                        </p:attrNameLst>
                                      </p:cBhvr>
                                      <p:tavLst>
                                        <p:tav tm="0">
                                          <p:val>
                                            <p:strVal val="#ppt_x"/>
                                          </p:val>
                                        </p:tav>
                                        <p:tav tm="100000">
                                          <p:val>
                                            <p:strVal val="#ppt_x"/>
                                          </p:val>
                                        </p:tav>
                                      </p:tavLst>
                                    </p:anim>
                                    <p:anim calcmode="lin" valueType="num">
                                      <p:cBhvr additive="base">
                                        <p:cTn id="133" dur="750" fill="hold"/>
                                        <p:tgtEl>
                                          <p:spTgt spid="1049234"/>
                                        </p:tgtEl>
                                        <p:attrNameLst>
                                          <p:attrName>ppt_y</p:attrName>
                                        </p:attrNameLst>
                                      </p:cBhvr>
                                      <p:tavLst>
                                        <p:tav tm="0">
                                          <p:val>
                                            <p:strVal val="0-#ppt_h/2"/>
                                          </p:val>
                                        </p:tav>
                                        <p:tav tm="100000">
                                          <p:val>
                                            <p:strVal val="#ppt_y"/>
                                          </p:val>
                                        </p:tav>
                                      </p:tavLst>
                                    </p:anim>
                                  </p:childTnLst>
                                </p:cTn>
                              </p:par>
                              <p:par>
                                <p:cTn id="134" presetID="2" presetClass="entr" presetSubtype="1" decel="100000" fill="hold" grpId="1" nodeType="withEffect">
                                  <p:stCondLst>
                                    <p:cond delay="100"/>
                                  </p:stCondLst>
                                  <p:childTnLst>
                                    <p:set>
                                      <p:cBhvr>
                                        <p:cTn id="135" dur="1" fill="hold">
                                          <p:stCondLst>
                                            <p:cond delay="0"/>
                                          </p:stCondLst>
                                        </p:cTn>
                                        <p:tgtEl>
                                          <p:spTgt spid="1049235"/>
                                        </p:tgtEl>
                                        <p:attrNameLst>
                                          <p:attrName>style.visibility</p:attrName>
                                        </p:attrNameLst>
                                      </p:cBhvr>
                                      <p:to>
                                        <p:strVal val="visible"/>
                                      </p:to>
                                    </p:set>
                                    <p:anim calcmode="lin" valueType="num">
                                      <p:cBhvr additive="base">
                                        <p:cTn id="136" dur="750" fill="hold"/>
                                        <p:tgtEl>
                                          <p:spTgt spid="1049235"/>
                                        </p:tgtEl>
                                        <p:attrNameLst>
                                          <p:attrName>ppt_x</p:attrName>
                                        </p:attrNameLst>
                                      </p:cBhvr>
                                      <p:tavLst>
                                        <p:tav tm="0">
                                          <p:val>
                                            <p:strVal val="#ppt_x"/>
                                          </p:val>
                                        </p:tav>
                                        <p:tav tm="100000">
                                          <p:val>
                                            <p:strVal val="#ppt_x"/>
                                          </p:val>
                                        </p:tav>
                                      </p:tavLst>
                                    </p:anim>
                                    <p:anim calcmode="lin" valueType="num">
                                      <p:cBhvr additive="base">
                                        <p:cTn id="137" dur="750" fill="hold"/>
                                        <p:tgtEl>
                                          <p:spTgt spid="1049235"/>
                                        </p:tgtEl>
                                        <p:attrNameLst>
                                          <p:attrName>ppt_y</p:attrName>
                                        </p:attrNameLst>
                                      </p:cBhvr>
                                      <p:tavLst>
                                        <p:tav tm="0">
                                          <p:val>
                                            <p:strVal val="0-#ppt_h/2"/>
                                          </p:val>
                                        </p:tav>
                                        <p:tav tm="100000">
                                          <p:val>
                                            <p:strVal val="#ppt_y"/>
                                          </p:val>
                                        </p:tav>
                                      </p:tavLst>
                                    </p:anim>
                                  </p:childTnLst>
                                </p:cTn>
                              </p:par>
                              <p:par>
                                <p:cTn id="138" presetID="2" presetClass="entr" presetSubtype="1" decel="100000" fill="hold" grpId="1" nodeType="withEffect">
                                  <p:stCondLst>
                                    <p:cond delay="200"/>
                                  </p:stCondLst>
                                  <p:childTnLst>
                                    <p:set>
                                      <p:cBhvr>
                                        <p:cTn id="139" dur="1" fill="hold">
                                          <p:stCondLst>
                                            <p:cond delay="0"/>
                                          </p:stCondLst>
                                        </p:cTn>
                                        <p:tgtEl>
                                          <p:spTgt spid="1049236"/>
                                        </p:tgtEl>
                                        <p:attrNameLst>
                                          <p:attrName>style.visibility</p:attrName>
                                        </p:attrNameLst>
                                      </p:cBhvr>
                                      <p:to>
                                        <p:strVal val="visible"/>
                                      </p:to>
                                    </p:set>
                                    <p:anim calcmode="lin" valueType="num">
                                      <p:cBhvr additive="base">
                                        <p:cTn id="140" dur="750" fill="hold"/>
                                        <p:tgtEl>
                                          <p:spTgt spid="1049236"/>
                                        </p:tgtEl>
                                        <p:attrNameLst>
                                          <p:attrName>ppt_x</p:attrName>
                                        </p:attrNameLst>
                                      </p:cBhvr>
                                      <p:tavLst>
                                        <p:tav tm="0">
                                          <p:val>
                                            <p:strVal val="#ppt_x"/>
                                          </p:val>
                                        </p:tav>
                                        <p:tav tm="100000">
                                          <p:val>
                                            <p:strVal val="#ppt_x"/>
                                          </p:val>
                                        </p:tav>
                                      </p:tavLst>
                                    </p:anim>
                                    <p:anim calcmode="lin" valueType="num">
                                      <p:cBhvr additive="base">
                                        <p:cTn id="141" dur="750" fill="hold"/>
                                        <p:tgtEl>
                                          <p:spTgt spid="1049236"/>
                                        </p:tgtEl>
                                        <p:attrNameLst>
                                          <p:attrName>ppt_y</p:attrName>
                                        </p:attrNameLst>
                                      </p:cBhvr>
                                      <p:tavLst>
                                        <p:tav tm="0">
                                          <p:val>
                                            <p:strVal val="0-#ppt_h/2"/>
                                          </p:val>
                                        </p:tav>
                                        <p:tav tm="100000">
                                          <p:val>
                                            <p:strVal val="#ppt_y"/>
                                          </p:val>
                                        </p:tav>
                                      </p:tavLst>
                                    </p:anim>
                                  </p:childTnLst>
                                </p:cTn>
                              </p:par>
                            </p:childTnLst>
                          </p:cTn>
                        </p:par>
                        <p:par>
                          <p:cTn id="142" fill="hold">
                            <p:stCondLst>
                              <p:cond delay="7600"/>
                            </p:stCondLst>
                            <p:childTnLst>
                              <p:par>
                                <p:cTn id="143" presetID="2" presetClass="entr" presetSubtype="4" decel="100000" fill="hold" grpId="0" nodeType="afterEffect">
                                  <p:stCondLst>
                                    <p:cond delay="0"/>
                                  </p:stCondLst>
                                  <p:childTnLst>
                                    <p:set>
                                      <p:cBhvr>
                                        <p:cTn id="144" dur="1" fill="hold">
                                          <p:stCondLst>
                                            <p:cond delay="0"/>
                                          </p:stCondLst>
                                        </p:cTn>
                                        <p:tgtEl>
                                          <p:spTgt spid="1049246">
                                            <p:txEl>
                                              <p:pRg st="0" end="0"/>
                                            </p:txEl>
                                          </p:spTgt>
                                        </p:tgtEl>
                                        <p:attrNameLst>
                                          <p:attrName>style.visibility</p:attrName>
                                        </p:attrNameLst>
                                      </p:cBhvr>
                                      <p:to>
                                        <p:strVal val="visible"/>
                                      </p:to>
                                    </p:set>
                                    <p:anim calcmode="lin" valueType="num">
                                      <p:cBhvr additive="base">
                                        <p:cTn id="145" dur="500" fill="hold"/>
                                        <p:tgtEl>
                                          <p:spTgt spid="1049246">
                                            <p:txEl>
                                              <p:pRg st="0" end="0"/>
                                            </p:txEl>
                                          </p:spTgt>
                                        </p:tgtEl>
                                        <p:attrNameLst>
                                          <p:attrName>ppt_x</p:attrName>
                                        </p:attrNameLst>
                                      </p:cBhvr>
                                      <p:tavLst>
                                        <p:tav tm="0">
                                          <p:val>
                                            <p:strVal val="#ppt_x"/>
                                          </p:val>
                                        </p:tav>
                                        <p:tav tm="100000">
                                          <p:val>
                                            <p:strVal val="#ppt_x"/>
                                          </p:val>
                                        </p:tav>
                                      </p:tavLst>
                                    </p:anim>
                                    <p:anim calcmode="lin" valueType="num">
                                      <p:cBhvr additive="base">
                                        <p:cTn id="146" dur="500" fill="hold"/>
                                        <p:tgtEl>
                                          <p:spTgt spid="1049246">
                                            <p:txEl>
                                              <p:pRg st="0" end="0"/>
                                            </p:txEl>
                                          </p:spTgt>
                                        </p:tgtEl>
                                        <p:attrNameLst>
                                          <p:attrName>ppt_y</p:attrName>
                                        </p:attrNameLst>
                                      </p:cBhvr>
                                      <p:tavLst>
                                        <p:tav tm="0">
                                          <p:val>
                                            <p:strVal val="1+#ppt_h/2"/>
                                          </p:val>
                                        </p:tav>
                                        <p:tav tm="100000">
                                          <p:val>
                                            <p:strVal val="#ppt_y"/>
                                          </p:val>
                                        </p:tav>
                                      </p:tavLst>
                                    </p:anim>
                                  </p:childTnLst>
                                </p:cTn>
                              </p:par>
                            </p:childTnLst>
                          </p:cTn>
                        </p:par>
                        <p:par>
                          <p:cTn id="147" fill="hold">
                            <p:stCondLst>
                              <p:cond delay="8100"/>
                            </p:stCondLst>
                            <p:childTnLst>
                              <p:par>
                                <p:cTn id="148" presetID="2" presetClass="entr" presetSubtype="4" decel="100000" fill="hold" grpId="0" nodeType="afterEffect">
                                  <p:stCondLst>
                                    <p:cond delay="0"/>
                                  </p:stCondLst>
                                  <p:childTnLst>
                                    <p:set>
                                      <p:cBhvr>
                                        <p:cTn id="149" dur="1" fill="hold">
                                          <p:stCondLst>
                                            <p:cond delay="0"/>
                                          </p:stCondLst>
                                        </p:cTn>
                                        <p:tgtEl>
                                          <p:spTgt spid="1049248"/>
                                        </p:tgtEl>
                                        <p:attrNameLst>
                                          <p:attrName>style.visibility</p:attrName>
                                        </p:attrNameLst>
                                      </p:cBhvr>
                                      <p:to>
                                        <p:strVal val="visible"/>
                                      </p:to>
                                    </p:set>
                                    <p:anim calcmode="lin" valueType="num">
                                      <p:cBhvr additive="base">
                                        <p:cTn id="150" dur="500" fill="hold"/>
                                        <p:tgtEl>
                                          <p:spTgt spid="1049248"/>
                                        </p:tgtEl>
                                        <p:attrNameLst>
                                          <p:attrName>ppt_x</p:attrName>
                                        </p:attrNameLst>
                                      </p:cBhvr>
                                      <p:tavLst>
                                        <p:tav tm="0">
                                          <p:val>
                                            <p:strVal val="#ppt_x"/>
                                          </p:val>
                                        </p:tav>
                                        <p:tav tm="100000">
                                          <p:val>
                                            <p:strVal val="#ppt_x"/>
                                          </p:val>
                                        </p:tav>
                                      </p:tavLst>
                                    </p:anim>
                                    <p:anim calcmode="lin" valueType="num">
                                      <p:cBhvr additive="base">
                                        <p:cTn id="151" dur="500" fill="hold"/>
                                        <p:tgtEl>
                                          <p:spTgt spid="1049248"/>
                                        </p:tgtEl>
                                        <p:attrNameLst>
                                          <p:attrName>ppt_y</p:attrName>
                                        </p:attrNameLst>
                                      </p:cBhvr>
                                      <p:tavLst>
                                        <p:tav tm="0">
                                          <p:val>
                                            <p:strVal val="1+#ppt_h/2"/>
                                          </p:val>
                                        </p:tav>
                                        <p:tav tm="100000">
                                          <p:val>
                                            <p:strVal val="#ppt_y"/>
                                          </p:val>
                                        </p:tav>
                                      </p:tavLst>
                                    </p:anim>
                                  </p:childTnLst>
                                </p:cTn>
                              </p:par>
                              <p:par>
                                <p:cTn id="152" presetID="2" presetClass="entr" presetSubtype="4" decel="100000" fill="hold" grpId="0" nodeType="withEffect">
                                  <p:stCondLst>
                                    <p:cond delay="100"/>
                                  </p:stCondLst>
                                  <p:childTnLst>
                                    <p:set>
                                      <p:cBhvr>
                                        <p:cTn id="153" dur="1" fill="hold">
                                          <p:stCondLst>
                                            <p:cond delay="0"/>
                                          </p:stCondLst>
                                        </p:cTn>
                                        <p:tgtEl>
                                          <p:spTgt spid="1049247">
                                            <p:txEl>
                                              <p:pRg st="0" end="0"/>
                                            </p:txEl>
                                          </p:spTgt>
                                        </p:tgtEl>
                                        <p:attrNameLst>
                                          <p:attrName>style.visibility</p:attrName>
                                        </p:attrNameLst>
                                      </p:cBhvr>
                                      <p:to>
                                        <p:strVal val="visible"/>
                                      </p:to>
                                    </p:set>
                                    <p:anim calcmode="lin" valueType="num">
                                      <p:cBhvr additive="base">
                                        <p:cTn id="154" dur="500" fill="hold"/>
                                        <p:tgtEl>
                                          <p:spTgt spid="1049247">
                                            <p:txEl>
                                              <p:pRg st="0" end="0"/>
                                            </p:txEl>
                                          </p:spTgt>
                                        </p:tgtEl>
                                        <p:attrNameLst>
                                          <p:attrName>ppt_x</p:attrName>
                                        </p:attrNameLst>
                                      </p:cBhvr>
                                      <p:tavLst>
                                        <p:tav tm="0">
                                          <p:val>
                                            <p:strVal val="#ppt_x"/>
                                          </p:val>
                                        </p:tav>
                                        <p:tav tm="100000">
                                          <p:val>
                                            <p:strVal val="#ppt_x"/>
                                          </p:val>
                                        </p:tav>
                                      </p:tavLst>
                                    </p:anim>
                                    <p:anim calcmode="lin" valueType="num">
                                      <p:cBhvr additive="base">
                                        <p:cTn id="155" dur="500" fill="hold"/>
                                        <p:tgtEl>
                                          <p:spTgt spid="104924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23" grpId="0" build="p">
        <p:tmplLst>
          <p:tmpl lvl="1">
            <p:tnLst>
              <p:par>
                <p:cTn presetID="22" presetClass="entr" presetSubtype="8" fill="hold" nodeType="withEffect">
                  <p:stCondLst>
                    <p:cond delay="0"/>
                  </p:stCondLst>
                  <p:childTnLst>
                    <p:set>
                      <p:cBhvr>
                        <p:cTn dur="1" fill="hold">
                          <p:stCondLst>
                            <p:cond delay="0"/>
                          </p:stCondLst>
                        </p:cTn>
                        <p:tgtEl>
                          <p:spTgt spid="1049223"/>
                        </p:tgtEl>
                        <p:attrNameLst>
                          <p:attrName>style.visibility</p:attrName>
                        </p:attrNameLst>
                      </p:cBhvr>
                      <p:to>
                        <p:strVal val="visible"/>
                      </p:to>
                    </p:set>
                    <p:animEffect transition="in" filter="wipe(left)">
                      <p:cBhvr>
                        <p:cTn dur="500"/>
                        <p:tgtEl>
                          <p:spTgt spid="1049223"/>
                        </p:tgtEl>
                      </p:cBhvr>
                    </p:animEffect>
                  </p:childTnLst>
                </p:cTn>
              </p:par>
            </p:tnLst>
          </p:tmpl>
        </p:tmplLst>
      </p:bldP>
      <p:bldP spid="1049224" grpId="0" animBg="1"/>
      <p:bldP spid="1049225" grpId="0" animBg="1"/>
      <p:bldP spid="1049225" grpId="1" animBg="1"/>
      <p:bldP spid="1049226" grpId="0" animBg="1"/>
      <p:bldP spid="1049226" grpId="1" animBg="1"/>
      <p:bldP spid="1049227" grpId="0" animBg="1"/>
      <p:bldP spid="1049227" grpId="1" animBg="1"/>
      <p:bldP spid="1049228" grpId="0" animBg="1"/>
      <p:bldP spid="1049228" grpId="1" animBg="1"/>
      <p:bldP spid="1049229" grpId="0" animBg="1"/>
      <p:bldP spid="1049229" grpId="1" animBg="1"/>
      <p:bldP spid="1049230" grpId="0" animBg="1"/>
      <p:bldP spid="1049230" grpId="1" animBg="1"/>
      <p:bldP spid="1049231" grpId="0" animBg="1"/>
      <p:bldP spid="1049231" grpId="1" animBg="1"/>
      <p:bldP spid="1049232" grpId="0" animBg="1"/>
      <p:bldP spid="1049232" grpId="1" animBg="1"/>
      <p:bldP spid="1049233" grpId="0" animBg="1"/>
      <p:bldP spid="1049233" grpId="1" animBg="1"/>
      <p:bldP spid="1049234" grpId="0" animBg="1"/>
      <p:bldP spid="1049234" grpId="1" animBg="1"/>
      <p:bldP spid="1049235" grpId="0" animBg="1"/>
      <p:bldP spid="1049235" grpId="1" animBg="1"/>
      <p:bldP spid="1049236" grpId="0" animBg="1"/>
      <p:bldP spid="1049236" grpId="1" animBg="1"/>
      <p:bldP spid="1049237" grpId="0" build="p">
        <p:tmplLst>
          <p:tmpl lvl="1">
            <p:tnLst>
              <p:par>
                <p:cTn presetID="2" presetClass="entr" presetSubtype="4" decel="100000" fill="hold" nodeType="afterEffect">
                  <p:stCondLst>
                    <p:cond delay="0"/>
                  </p:stCondLst>
                  <p:childTnLst>
                    <p:set>
                      <p:cBhvr>
                        <p:cTn dur="1" fill="hold">
                          <p:stCondLst>
                            <p:cond delay="0"/>
                          </p:stCondLst>
                        </p:cTn>
                        <p:tgtEl>
                          <p:spTgt spid="1049237"/>
                        </p:tgtEl>
                        <p:attrNameLst>
                          <p:attrName>style.visibility</p:attrName>
                        </p:attrNameLst>
                      </p:cBhvr>
                      <p:to>
                        <p:strVal val="visible"/>
                      </p:to>
                    </p:set>
                    <p:anim calcmode="lin" valueType="num">
                      <p:cBhvr additive="base">
                        <p:cTn dur="500" fill="hold"/>
                        <p:tgtEl>
                          <p:spTgt spid="1049237"/>
                        </p:tgtEl>
                        <p:attrNameLst>
                          <p:attrName>ppt_x</p:attrName>
                        </p:attrNameLst>
                      </p:cBhvr>
                      <p:tavLst>
                        <p:tav tm="0">
                          <p:val>
                            <p:strVal val="#ppt_x"/>
                          </p:val>
                        </p:tav>
                        <p:tav tm="100000">
                          <p:val>
                            <p:strVal val="#ppt_x"/>
                          </p:val>
                        </p:tav>
                      </p:tavLst>
                    </p:anim>
                    <p:anim calcmode="lin" valueType="num">
                      <p:cBhvr additive="base">
                        <p:cTn dur="500" fill="hold"/>
                        <p:tgtEl>
                          <p:spTgt spid="1049237"/>
                        </p:tgtEl>
                        <p:attrNameLst>
                          <p:attrName>ppt_y</p:attrName>
                        </p:attrNameLst>
                      </p:cBhvr>
                      <p:tavLst>
                        <p:tav tm="0">
                          <p:val>
                            <p:strVal val="1+#ppt_h/2"/>
                          </p:val>
                        </p:tav>
                        <p:tav tm="100000">
                          <p:val>
                            <p:strVal val="#ppt_y"/>
                          </p:val>
                        </p:tav>
                      </p:tavLst>
                    </p:anim>
                  </p:childTnLst>
                </p:cTn>
              </p:par>
            </p:tnLst>
          </p:tmpl>
        </p:tmplLst>
      </p:bldP>
      <p:bldP spid="1049238" grpId="0" build="p">
        <p:tmplLst>
          <p:tmpl lvl="1">
            <p:tnLst>
              <p:par>
                <p:cTn presetID="2" presetClass="entr" presetSubtype="4" decel="100000" fill="hold" nodeType="withEffect">
                  <p:stCondLst>
                    <p:cond delay="100"/>
                  </p:stCondLst>
                  <p:childTnLst>
                    <p:set>
                      <p:cBhvr>
                        <p:cTn dur="1" fill="hold">
                          <p:stCondLst>
                            <p:cond delay="0"/>
                          </p:stCondLst>
                        </p:cTn>
                        <p:tgtEl>
                          <p:spTgt spid="1049238"/>
                        </p:tgtEl>
                        <p:attrNameLst>
                          <p:attrName>style.visibility</p:attrName>
                        </p:attrNameLst>
                      </p:cBhvr>
                      <p:to>
                        <p:strVal val="visible"/>
                      </p:to>
                    </p:set>
                    <p:anim calcmode="lin" valueType="num">
                      <p:cBhvr additive="base">
                        <p:cTn dur="500" fill="hold"/>
                        <p:tgtEl>
                          <p:spTgt spid="1049238"/>
                        </p:tgtEl>
                        <p:attrNameLst>
                          <p:attrName>ppt_x</p:attrName>
                        </p:attrNameLst>
                      </p:cBhvr>
                      <p:tavLst>
                        <p:tav tm="0">
                          <p:val>
                            <p:strVal val="#ppt_x"/>
                          </p:val>
                        </p:tav>
                        <p:tav tm="100000">
                          <p:val>
                            <p:strVal val="#ppt_x"/>
                          </p:val>
                        </p:tav>
                      </p:tavLst>
                    </p:anim>
                    <p:anim calcmode="lin" valueType="num">
                      <p:cBhvr additive="base">
                        <p:cTn dur="500" fill="hold"/>
                        <p:tgtEl>
                          <p:spTgt spid="1049238"/>
                        </p:tgtEl>
                        <p:attrNameLst>
                          <p:attrName>ppt_y</p:attrName>
                        </p:attrNameLst>
                      </p:cBhvr>
                      <p:tavLst>
                        <p:tav tm="0">
                          <p:val>
                            <p:strVal val="1+#ppt_h/2"/>
                          </p:val>
                        </p:tav>
                        <p:tav tm="100000">
                          <p:val>
                            <p:strVal val="#ppt_y"/>
                          </p:val>
                        </p:tav>
                      </p:tavLst>
                    </p:anim>
                  </p:childTnLst>
                </p:cTn>
              </p:par>
            </p:tnLst>
          </p:tmpl>
        </p:tmplLst>
      </p:bldP>
      <p:bldP spid="1049239" grpId="0" animBg="1"/>
      <p:bldP spid="1049240" grpId="0" build="p">
        <p:tmplLst>
          <p:tmpl lvl="1">
            <p:tnLst>
              <p:par>
                <p:cTn presetID="2" presetClass="entr" presetSubtype="4" decel="100000" fill="hold" nodeType="afterEffect">
                  <p:stCondLst>
                    <p:cond delay="0"/>
                  </p:stCondLst>
                  <p:childTnLst>
                    <p:set>
                      <p:cBhvr>
                        <p:cTn dur="1" fill="hold">
                          <p:stCondLst>
                            <p:cond delay="0"/>
                          </p:stCondLst>
                        </p:cTn>
                        <p:tgtEl>
                          <p:spTgt spid="1049240"/>
                        </p:tgtEl>
                        <p:attrNameLst>
                          <p:attrName>style.visibility</p:attrName>
                        </p:attrNameLst>
                      </p:cBhvr>
                      <p:to>
                        <p:strVal val="visible"/>
                      </p:to>
                    </p:set>
                    <p:anim calcmode="lin" valueType="num">
                      <p:cBhvr additive="base">
                        <p:cTn dur="500" fill="hold"/>
                        <p:tgtEl>
                          <p:spTgt spid="1049240"/>
                        </p:tgtEl>
                        <p:attrNameLst>
                          <p:attrName>ppt_x</p:attrName>
                        </p:attrNameLst>
                      </p:cBhvr>
                      <p:tavLst>
                        <p:tav tm="0">
                          <p:val>
                            <p:strVal val="#ppt_x"/>
                          </p:val>
                        </p:tav>
                        <p:tav tm="100000">
                          <p:val>
                            <p:strVal val="#ppt_x"/>
                          </p:val>
                        </p:tav>
                      </p:tavLst>
                    </p:anim>
                    <p:anim calcmode="lin" valueType="num">
                      <p:cBhvr additive="base">
                        <p:cTn dur="500" fill="hold"/>
                        <p:tgtEl>
                          <p:spTgt spid="1049240"/>
                        </p:tgtEl>
                        <p:attrNameLst>
                          <p:attrName>ppt_y</p:attrName>
                        </p:attrNameLst>
                      </p:cBhvr>
                      <p:tavLst>
                        <p:tav tm="0">
                          <p:val>
                            <p:strVal val="1+#ppt_h/2"/>
                          </p:val>
                        </p:tav>
                        <p:tav tm="100000">
                          <p:val>
                            <p:strVal val="#ppt_y"/>
                          </p:val>
                        </p:tav>
                      </p:tavLst>
                    </p:anim>
                  </p:childTnLst>
                </p:cTn>
              </p:par>
            </p:tnLst>
          </p:tmpl>
        </p:tmplLst>
      </p:bldP>
      <p:bldP spid="1049241" grpId="0" build="p">
        <p:tmplLst>
          <p:tmpl lvl="1">
            <p:tnLst>
              <p:par>
                <p:cTn presetID="2" presetClass="entr" presetSubtype="4" decel="100000" fill="hold" nodeType="withEffect">
                  <p:stCondLst>
                    <p:cond delay="100"/>
                  </p:stCondLst>
                  <p:childTnLst>
                    <p:set>
                      <p:cBhvr>
                        <p:cTn dur="1" fill="hold">
                          <p:stCondLst>
                            <p:cond delay="0"/>
                          </p:stCondLst>
                        </p:cTn>
                        <p:tgtEl>
                          <p:spTgt spid="1049241"/>
                        </p:tgtEl>
                        <p:attrNameLst>
                          <p:attrName>style.visibility</p:attrName>
                        </p:attrNameLst>
                      </p:cBhvr>
                      <p:to>
                        <p:strVal val="visible"/>
                      </p:to>
                    </p:set>
                    <p:anim calcmode="lin" valueType="num">
                      <p:cBhvr additive="base">
                        <p:cTn dur="500" fill="hold"/>
                        <p:tgtEl>
                          <p:spTgt spid="1049241"/>
                        </p:tgtEl>
                        <p:attrNameLst>
                          <p:attrName>ppt_x</p:attrName>
                        </p:attrNameLst>
                      </p:cBhvr>
                      <p:tavLst>
                        <p:tav tm="0">
                          <p:val>
                            <p:strVal val="#ppt_x"/>
                          </p:val>
                        </p:tav>
                        <p:tav tm="100000">
                          <p:val>
                            <p:strVal val="#ppt_x"/>
                          </p:val>
                        </p:tav>
                      </p:tavLst>
                    </p:anim>
                    <p:anim calcmode="lin" valueType="num">
                      <p:cBhvr additive="base">
                        <p:cTn dur="500" fill="hold"/>
                        <p:tgtEl>
                          <p:spTgt spid="1049241"/>
                        </p:tgtEl>
                        <p:attrNameLst>
                          <p:attrName>ppt_y</p:attrName>
                        </p:attrNameLst>
                      </p:cBhvr>
                      <p:tavLst>
                        <p:tav tm="0">
                          <p:val>
                            <p:strVal val="1+#ppt_h/2"/>
                          </p:val>
                        </p:tav>
                        <p:tav tm="100000">
                          <p:val>
                            <p:strVal val="#ppt_y"/>
                          </p:val>
                        </p:tav>
                      </p:tavLst>
                    </p:anim>
                  </p:childTnLst>
                </p:cTn>
              </p:par>
            </p:tnLst>
          </p:tmpl>
        </p:tmplLst>
      </p:bldP>
      <p:bldP spid="1049242" grpId="0" animBg="1"/>
      <p:bldP spid="1049243" grpId="0" build="p">
        <p:tmplLst>
          <p:tmpl lvl="1">
            <p:tnLst>
              <p:par>
                <p:cTn presetID="2" presetClass="entr" presetSubtype="4" decel="100000" fill="hold" nodeType="afterEffect">
                  <p:stCondLst>
                    <p:cond delay="0"/>
                  </p:stCondLst>
                  <p:childTnLst>
                    <p:set>
                      <p:cBhvr>
                        <p:cTn dur="1" fill="hold">
                          <p:stCondLst>
                            <p:cond delay="0"/>
                          </p:stCondLst>
                        </p:cTn>
                        <p:tgtEl>
                          <p:spTgt spid="1049243"/>
                        </p:tgtEl>
                        <p:attrNameLst>
                          <p:attrName>style.visibility</p:attrName>
                        </p:attrNameLst>
                      </p:cBhvr>
                      <p:to>
                        <p:strVal val="visible"/>
                      </p:to>
                    </p:set>
                    <p:anim calcmode="lin" valueType="num">
                      <p:cBhvr additive="base">
                        <p:cTn dur="500" fill="hold"/>
                        <p:tgtEl>
                          <p:spTgt spid="1049243"/>
                        </p:tgtEl>
                        <p:attrNameLst>
                          <p:attrName>ppt_x</p:attrName>
                        </p:attrNameLst>
                      </p:cBhvr>
                      <p:tavLst>
                        <p:tav tm="0">
                          <p:val>
                            <p:strVal val="#ppt_x"/>
                          </p:val>
                        </p:tav>
                        <p:tav tm="100000">
                          <p:val>
                            <p:strVal val="#ppt_x"/>
                          </p:val>
                        </p:tav>
                      </p:tavLst>
                    </p:anim>
                    <p:anim calcmode="lin" valueType="num">
                      <p:cBhvr additive="base">
                        <p:cTn dur="500" fill="hold"/>
                        <p:tgtEl>
                          <p:spTgt spid="1049243"/>
                        </p:tgtEl>
                        <p:attrNameLst>
                          <p:attrName>ppt_y</p:attrName>
                        </p:attrNameLst>
                      </p:cBhvr>
                      <p:tavLst>
                        <p:tav tm="0">
                          <p:val>
                            <p:strVal val="1+#ppt_h/2"/>
                          </p:val>
                        </p:tav>
                        <p:tav tm="100000">
                          <p:val>
                            <p:strVal val="#ppt_y"/>
                          </p:val>
                        </p:tav>
                      </p:tavLst>
                    </p:anim>
                  </p:childTnLst>
                </p:cTn>
              </p:par>
            </p:tnLst>
          </p:tmpl>
        </p:tmplLst>
      </p:bldP>
      <p:bldP spid="1049244" grpId="0" build="p">
        <p:tmplLst>
          <p:tmpl lvl="1">
            <p:tnLst>
              <p:par>
                <p:cTn presetID="2" presetClass="entr" presetSubtype="4" decel="100000" fill="hold" nodeType="withEffect">
                  <p:stCondLst>
                    <p:cond delay="100"/>
                  </p:stCondLst>
                  <p:childTnLst>
                    <p:set>
                      <p:cBhvr>
                        <p:cTn dur="1" fill="hold">
                          <p:stCondLst>
                            <p:cond delay="0"/>
                          </p:stCondLst>
                        </p:cTn>
                        <p:tgtEl>
                          <p:spTgt spid="1049244"/>
                        </p:tgtEl>
                        <p:attrNameLst>
                          <p:attrName>style.visibility</p:attrName>
                        </p:attrNameLst>
                      </p:cBhvr>
                      <p:to>
                        <p:strVal val="visible"/>
                      </p:to>
                    </p:set>
                    <p:anim calcmode="lin" valueType="num">
                      <p:cBhvr additive="base">
                        <p:cTn dur="500" fill="hold"/>
                        <p:tgtEl>
                          <p:spTgt spid="1049244"/>
                        </p:tgtEl>
                        <p:attrNameLst>
                          <p:attrName>ppt_x</p:attrName>
                        </p:attrNameLst>
                      </p:cBhvr>
                      <p:tavLst>
                        <p:tav tm="0">
                          <p:val>
                            <p:strVal val="#ppt_x"/>
                          </p:val>
                        </p:tav>
                        <p:tav tm="100000">
                          <p:val>
                            <p:strVal val="#ppt_x"/>
                          </p:val>
                        </p:tav>
                      </p:tavLst>
                    </p:anim>
                    <p:anim calcmode="lin" valueType="num">
                      <p:cBhvr additive="base">
                        <p:cTn dur="500" fill="hold"/>
                        <p:tgtEl>
                          <p:spTgt spid="1049244"/>
                        </p:tgtEl>
                        <p:attrNameLst>
                          <p:attrName>ppt_y</p:attrName>
                        </p:attrNameLst>
                      </p:cBhvr>
                      <p:tavLst>
                        <p:tav tm="0">
                          <p:val>
                            <p:strVal val="1+#ppt_h/2"/>
                          </p:val>
                        </p:tav>
                        <p:tav tm="100000">
                          <p:val>
                            <p:strVal val="#ppt_y"/>
                          </p:val>
                        </p:tav>
                      </p:tavLst>
                    </p:anim>
                  </p:childTnLst>
                </p:cTn>
              </p:par>
            </p:tnLst>
          </p:tmpl>
        </p:tmplLst>
      </p:bldP>
      <p:bldP spid="1049245" grpId="0" animBg="1"/>
      <p:bldP spid="1049246" grpId="0" build="p">
        <p:tmplLst>
          <p:tmpl lvl="1">
            <p:tnLst>
              <p:par>
                <p:cTn presetID="2" presetClass="entr" presetSubtype="4" decel="100000" fill="hold" nodeType="afterEffect">
                  <p:stCondLst>
                    <p:cond delay="0"/>
                  </p:stCondLst>
                  <p:childTnLst>
                    <p:set>
                      <p:cBhvr>
                        <p:cTn dur="1" fill="hold">
                          <p:stCondLst>
                            <p:cond delay="0"/>
                          </p:stCondLst>
                        </p:cTn>
                        <p:tgtEl>
                          <p:spTgt spid="1049246"/>
                        </p:tgtEl>
                        <p:attrNameLst>
                          <p:attrName>style.visibility</p:attrName>
                        </p:attrNameLst>
                      </p:cBhvr>
                      <p:to>
                        <p:strVal val="visible"/>
                      </p:to>
                    </p:set>
                    <p:anim calcmode="lin" valueType="num">
                      <p:cBhvr additive="base">
                        <p:cTn dur="500" fill="hold"/>
                        <p:tgtEl>
                          <p:spTgt spid="1049246"/>
                        </p:tgtEl>
                        <p:attrNameLst>
                          <p:attrName>ppt_x</p:attrName>
                        </p:attrNameLst>
                      </p:cBhvr>
                      <p:tavLst>
                        <p:tav tm="0">
                          <p:val>
                            <p:strVal val="#ppt_x"/>
                          </p:val>
                        </p:tav>
                        <p:tav tm="100000">
                          <p:val>
                            <p:strVal val="#ppt_x"/>
                          </p:val>
                        </p:tav>
                      </p:tavLst>
                    </p:anim>
                    <p:anim calcmode="lin" valueType="num">
                      <p:cBhvr additive="base">
                        <p:cTn dur="500" fill="hold"/>
                        <p:tgtEl>
                          <p:spTgt spid="1049246"/>
                        </p:tgtEl>
                        <p:attrNameLst>
                          <p:attrName>ppt_y</p:attrName>
                        </p:attrNameLst>
                      </p:cBhvr>
                      <p:tavLst>
                        <p:tav tm="0">
                          <p:val>
                            <p:strVal val="1+#ppt_h/2"/>
                          </p:val>
                        </p:tav>
                        <p:tav tm="100000">
                          <p:val>
                            <p:strVal val="#ppt_y"/>
                          </p:val>
                        </p:tav>
                      </p:tavLst>
                    </p:anim>
                  </p:childTnLst>
                </p:cTn>
              </p:par>
            </p:tnLst>
          </p:tmpl>
        </p:tmplLst>
      </p:bldP>
      <p:bldP spid="1049247" grpId="0" build="p">
        <p:tmplLst>
          <p:tmpl lvl="1">
            <p:tnLst>
              <p:par>
                <p:cTn presetID="2" presetClass="entr" presetSubtype="4" decel="100000" fill="hold" nodeType="withEffect">
                  <p:stCondLst>
                    <p:cond delay="100"/>
                  </p:stCondLst>
                  <p:childTnLst>
                    <p:set>
                      <p:cBhvr>
                        <p:cTn dur="1" fill="hold">
                          <p:stCondLst>
                            <p:cond delay="0"/>
                          </p:stCondLst>
                        </p:cTn>
                        <p:tgtEl>
                          <p:spTgt spid="1049247"/>
                        </p:tgtEl>
                        <p:attrNameLst>
                          <p:attrName>style.visibility</p:attrName>
                        </p:attrNameLst>
                      </p:cBhvr>
                      <p:to>
                        <p:strVal val="visible"/>
                      </p:to>
                    </p:set>
                    <p:anim calcmode="lin" valueType="num">
                      <p:cBhvr additive="base">
                        <p:cTn dur="500" fill="hold"/>
                        <p:tgtEl>
                          <p:spTgt spid="1049247"/>
                        </p:tgtEl>
                        <p:attrNameLst>
                          <p:attrName>ppt_x</p:attrName>
                        </p:attrNameLst>
                      </p:cBhvr>
                      <p:tavLst>
                        <p:tav tm="0">
                          <p:val>
                            <p:strVal val="#ppt_x"/>
                          </p:val>
                        </p:tav>
                        <p:tav tm="100000">
                          <p:val>
                            <p:strVal val="#ppt_x"/>
                          </p:val>
                        </p:tav>
                      </p:tavLst>
                    </p:anim>
                    <p:anim calcmode="lin" valueType="num">
                      <p:cBhvr additive="base">
                        <p:cTn dur="500" fill="hold"/>
                        <p:tgtEl>
                          <p:spTgt spid="1049247"/>
                        </p:tgtEl>
                        <p:attrNameLst>
                          <p:attrName>ppt_y</p:attrName>
                        </p:attrNameLst>
                      </p:cBhvr>
                      <p:tavLst>
                        <p:tav tm="0">
                          <p:val>
                            <p:strVal val="1+#ppt_h/2"/>
                          </p:val>
                        </p:tav>
                        <p:tav tm="100000">
                          <p:val>
                            <p:strVal val="#ppt_y"/>
                          </p:val>
                        </p:tav>
                      </p:tavLst>
                    </p:anim>
                  </p:childTnLst>
                </p:cTn>
              </p:par>
            </p:tnLst>
          </p:tmpl>
        </p:tmplLst>
      </p:bldP>
      <p:bldP spid="1049248"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1048633"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1048634"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1048635"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1048636"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048637"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638" name="アーチ 4"/>
          <p:cNvSpPr/>
          <p:nvPr userDrawn="1"/>
        </p:nvSpPr>
        <p:spPr>
          <a:xfrm rot="3600000">
            <a:off x="1165671" y="3510331"/>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8639" name="アーチ 12"/>
          <p:cNvSpPr/>
          <p:nvPr userDrawn="1"/>
        </p:nvSpPr>
        <p:spPr>
          <a:xfrm rot="6618510">
            <a:off x="1282259" y="3626919"/>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8640" name="テキスト プレースホルダー 6"/>
          <p:cNvSpPr>
            <a:spLocks noGrp="1"/>
          </p:cNvSpPr>
          <p:nvPr>
            <p:ph type="body" sz="quarter" idx="15" hasCustomPrompt="1"/>
          </p:nvPr>
        </p:nvSpPr>
        <p:spPr>
          <a:xfrm>
            <a:off x="2023050" y="3745801"/>
            <a:ext cx="74268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048641" name="テキスト プレースホルダー 6"/>
          <p:cNvSpPr>
            <a:spLocks noGrp="1"/>
          </p:cNvSpPr>
          <p:nvPr>
            <p:ph type="body" sz="quarter" idx="14" hasCustomPrompt="1"/>
          </p:nvPr>
        </p:nvSpPr>
        <p:spPr>
          <a:xfrm>
            <a:off x="2709065" y="4451978"/>
            <a:ext cx="13938025" cy="3227826"/>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048637"/>
                                        </p:tgtEl>
                                        <p:attrNameLst>
                                          <p:attrName>style.visibility</p:attrName>
                                        </p:attrNameLst>
                                      </p:cBhvr>
                                      <p:to>
                                        <p:strVal val="visible"/>
                                      </p:to>
                                    </p:set>
                                    <p:anim calcmode="lin" valueType="num">
                                      <p:cBhvr additive="base">
                                        <p:cTn id="7" dur="500" fill="hold"/>
                                        <p:tgtEl>
                                          <p:spTgt spid="1048637"/>
                                        </p:tgtEl>
                                        <p:attrNameLst>
                                          <p:attrName>ppt_x</p:attrName>
                                        </p:attrNameLst>
                                      </p:cBhvr>
                                      <p:tavLst>
                                        <p:tav tm="0">
                                          <p:val>
                                            <p:strVal val="1+#ppt_w/2"/>
                                          </p:val>
                                        </p:tav>
                                        <p:tav tm="100000">
                                          <p:val>
                                            <p:strVal val="#ppt_x"/>
                                          </p:val>
                                        </p:tav>
                                      </p:tavLst>
                                    </p:anim>
                                    <p:anim calcmode="lin" valueType="num">
                                      <p:cBhvr additive="base">
                                        <p:cTn id="8" dur="500" fill="hold"/>
                                        <p:tgtEl>
                                          <p:spTgt spid="1048637"/>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048636">
                                            <p:txEl>
                                              <p:pRg st="0" end="0"/>
                                            </p:txEl>
                                          </p:spTgt>
                                        </p:tgtEl>
                                        <p:attrNameLst>
                                          <p:attrName>style.visibility</p:attrName>
                                        </p:attrNameLst>
                                      </p:cBhvr>
                                      <p:to>
                                        <p:strVal val="visible"/>
                                      </p:to>
                                    </p:set>
                                    <p:animEffect transition="in" filter="wipe(left)">
                                      <p:cBhvr>
                                        <p:cTn id="11" dur="500"/>
                                        <p:tgtEl>
                                          <p:spTgt spid="1048636">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1048639"/>
                                        </p:tgtEl>
                                        <p:attrNameLst>
                                          <p:attrName>style.visibility</p:attrName>
                                        </p:attrNameLst>
                                      </p:cBhvr>
                                      <p:to>
                                        <p:strVal val="visible"/>
                                      </p:to>
                                    </p:set>
                                    <p:anim calcmode="lin" valueType="num">
                                      <p:cBhvr additive="base">
                                        <p:cTn id="15" dur="750" fill="hold"/>
                                        <p:tgtEl>
                                          <p:spTgt spid="1048639"/>
                                        </p:tgtEl>
                                        <p:attrNameLst>
                                          <p:attrName>ppt_x</p:attrName>
                                        </p:attrNameLst>
                                      </p:cBhvr>
                                      <p:tavLst>
                                        <p:tav tm="0">
                                          <p:val>
                                            <p:strVal val="#ppt_x"/>
                                          </p:val>
                                        </p:tav>
                                        <p:tav tm="100000">
                                          <p:val>
                                            <p:strVal val="#ppt_x"/>
                                          </p:val>
                                        </p:tav>
                                      </p:tavLst>
                                    </p:anim>
                                    <p:anim calcmode="lin" valueType="num">
                                      <p:cBhvr additive="base">
                                        <p:cTn id="16" dur="750" fill="hold"/>
                                        <p:tgtEl>
                                          <p:spTgt spid="1048639"/>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1048638"/>
                                        </p:tgtEl>
                                        <p:attrNameLst>
                                          <p:attrName>style.visibility</p:attrName>
                                        </p:attrNameLst>
                                      </p:cBhvr>
                                      <p:to>
                                        <p:strVal val="visible"/>
                                      </p:to>
                                    </p:set>
                                    <p:anim calcmode="lin" valueType="num">
                                      <p:cBhvr additive="base">
                                        <p:cTn id="19" dur="750" fill="hold"/>
                                        <p:tgtEl>
                                          <p:spTgt spid="1048638"/>
                                        </p:tgtEl>
                                        <p:attrNameLst>
                                          <p:attrName>ppt_x</p:attrName>
                                        </p:attrNameLst>
                                      </p:cBhvr>
                                      <p:tavLst>
                                        <p:tav tm="0">
                                          <p:val>
                                            <p:strVal val="0-#ppt_w/2"/>
                                          </p:val>
                                        </p:tav>
                                        <p:tav tm="100000">
                                          <p:val>
                                            <p:strVal val="#ppt_x"/>
                                          </p:val>
                                        </p:tav>
                                      </p:tavLst>
                                    </p:anim>
                                    <p:anim calcmode="lin" valueType="num">
                                      <p:cBhvr additive="base">
                                        <p:cTn id="20" dur="750" fill="hold"/>
                                        <p:tgtEl>
                                          <p:spTgt spid="1048638"/>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1048639"/>
                                        </p:tgtEl>
                                        <p:attrNameLst>
                                          <p:attrName>style.visibility</p:attrName>
                                        </p:attrNameLst>
                                      </p:cBhvr>
                                      <p:to>
                                        <p:strVal val="visible"/>
                                      </p:to>
                                    </p:set>
                                    <p:animEffect transition="in" filter="fade">
                                      <p:cBhvr>
                                        <p:cTn id="23" dur="750"/>
                                        <p:tgtEl>
                                          <p:spTgt spid="1048639"/>
                                        </p:tgtEl>
                                      </p:cBhvr>
                                    </p:animEffect>
                                    <p:anim calcmode="lin" valueType="num">
                                      <p:cBhvr>
                                        <p:cTn id="24" dur="750" fill="hold"/>
                                        <p:tgtEl>
                                          <p:spTgt spid="1048639"/>
                                        </p:tgtEl>
                                        <p:attrNameLst>
                                          <p:attrName>ppt_w</p:attrName>
                                        </p:attrNameLst>
                                      </p:cBhvr>
                                      <p:tavLst>
                                        <p:tav tm="0" fmla="#ppt_w*sin(2.5*pi*$)">
                                          <p:val>
                                            <p:fltVal val="0"/>
                                          </p:val>
                                        </p:tav>
                                        <p:tav tm="100000">
                                          <p:val>
                                            <p:fltVal val="1"/>
                                          </p:val>
                                        </p:tav>
                                      </p:tavLst>
                                    </p:anim>
                                    <p:anim calcmode="lin" valueType="num">
                                      <p:cBhvr>
                                        <p:cTn id="25" dur="750" fill="hold"/>
                                        <p:tgtEl>
                                          <p:spTgt spid="1048639"/>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1048638"/>
                                        </p:tgtEl>
                                        <p:attrNameLst>
                                          <p:attrName>style.visibility</p:attrName>
                                        </p:attrNameLst>
                                      </p:cBhvr>
                                      <p:to>
                                        <p:strVal val="visible"/>
                                      </p:to>
                                    </p:set>
                                    <p:animEffect transition="in" filter="fade">
                                      <p:cBhvr>
                                        <p:cTn id="28" dur="750"/>
                                        <p:tgtEl>
                                          <p:spTgt spid="1048638"/>
                                        </p:tgtEl>
                                      </p:cBhvr>
                                    </p:animEffect>
                                    <p:anim calcmode="lin" valueType="num">
                                      <p:cBhvr>
                                        <p:cTn id="29" dur="750" fill="hold"/>
                                        <p:tgtEl>
                                          <p:spTgt spid="1048638"/>
                                        </p:tgtEl>
                                        <p:attrNameLst>
                                          <p:attrName>ppt_w</p:attrName>
                                        </p:attrNameLst>
                                      </p:cBhvr>
                                      <p:tavLst>
                                        <p:tav tm="0" fmla="#ppt_w*sin(2.5*pi*$)">
                                          <p:val>
                                            <p:fltVal val="0"/>
                                          </p:val>
                                        </p:tav>
                                        <p:tav tm="100000">
                                          <p:val>
                                            <p:fltVal val="1"/>
                                          </p:val>
                                        </p:tav>
                                      </p:tavLst>
                                    </p:anim>
                                    <p:anim calcmode="lin" valueType="num">
                                      <p:cBhvr>
                                        <p:cTn id="30" dur="750" fill="hold"/>
                                        <p:tgtEl>
                                          <p:spTgt spid="1048638"/>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1048640">
                                            <p:txEl>
                                              <p:pRg st="0" end="0"/>
                                            </p:txEl>
                                          </p:spTgt>
                                        </p:tgtEl>
                                        <p:attrNameLst>
                                          <p:attrName>style.visibility</p:attrName>
                                        </p:attrNameLst>
                                      </p:cBhvr>
                                      <p:to>
                                        <p:strVal val="visible"/>
                                      </p:to>
                                    </p:set>
                                    <p:anim calcmode="lin" valueType="num">
                                      <p:cBhvr additive="base">
                                        <p:cTn id="33" dur="500" fill="hold"/>
                                        <p:tgtEl>
                                          <p:spTgt spid="1048640">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048640">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1048641">
                                            <p:txEl>
                                              <p:pRg st="0" end="0"/>
                                            </p:txEl>
                                          </p:spTgt>
                                        </p:tgtEl>
                                        <p:attrNameLst>
                                          <p:attrName>style.visibility</p:attrName>
                                        </p:attrNameLst>
                                      </p:cBhvr>
                                      <p:to>
                                        <p:strVal val="visible"/>
                                      </p:to>
                                    </p:set>
                                    <p:anim calcmode="lin" valueType="num">
                                      <p:cBhvr additive="base">
                                        <p:cTn id="38" dur="500" fill="hold"/>
                                        <p:tgtEl>
                                          <p:spTgt spid="1048641">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104864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6" grpId="0" build="p">
        <p:tmplLst>
          <p:tmpl lvl="1">
            <p:tnLst>
              <p:par>
                <p:cTn presetID="22" presetClass="entr" presetSubtype="8" fill="hold" nodeType="withEffect">
                  <p:stCondLst>
                    <p:cond delay="0"/>
                  </p:stCondLst>
                  <p:childTnLst>
                    <p:set>
                      <p:cBhvr>
                        <p:cTn dur="1" fill="hold">
                          <p:stCondLst>
                            <p:cond delay="0"/>
                          </p:stCondLst>
                        </p:cTn>
                        <p:tgtEl>
                          <p:spTgt spid="1048636"/>
                        </p:tgtEl>
                        <p:attrNameLst>
                          <p:attrName>style.visibility</p:attrName>
                        </p:attrNameLst>
                      </p:cBhvr>
                      <p:to>
                        <p:strVal val="visible"/>
                      </p:to>
                    </p:set>
                    <p:animEffect transition="in" filter="wipe(left)">
                      <p:cBhvr>
                        <p:cTn dur="500"/>
                        <p:tgtEl>
                          <p:spTgt spid="1048636"/>
                        </p:tgtEl>
                      </p:cBhvr>
                    </p:animEffect>
                  </p:childTnLst>
                </p:cTn>
              </p:par>
            </p:tnLst>
          </p:tmpl>
        </p:tmplLst>
      </p:bldP>
      <p:bldP spid="1048637" grpId="0" animBg="1"/>
      <p:bldP spid="1048638" grpId="0" animBg="1"/>
      <p:bldP spid="1048638" grpId="1" animBg="1"/>
      <p:bldP spid="1048639" grpId="0" animBg="1"/>
      <p:bldP spid="1048639" grpId="1" animBg="1"/>
      <p:bldP spid="1048640"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1048640"/>
                        </p:tgtEl>
                        <p:attrNameLst>
                          <p:attrName>style.visibility</p:attrName>
                        </p:attrNameLst>
                      </p:cBhvr>
                      <p:to>
                        <p:strVal val="visible"/>
                      </p:to>
                    </p:set>
                    <p:anim calcmode="lin" valueType="num">
                      <p:cBhvr additive="base">
                        <p:cTn dur="500" fill="hold"/>
                        <p:tgtEl>
                          <p:spTgt spid="1048640"/>
                        </p:tgtEl>
                        <p:attrNameLst>
                          <p:attrName>ppt_x</p:attrName>
                        </p:attrNameLst>
                      </p:cBhvr>
                      <p:tavLst>
                        <p:tav tm="0">
                          <p:val>
                            <p:strVal val="0-#ppt_w/2"/>
                          </p:val>
                        </p:tav>
                        <p:tav tm="100000">
                          <p:val>
                            <p:strVal val="#ppt_x"/>
                          </p:val>
                        </p:tav>
                      </p:tavLst>
                    </p:anim>
                    <p:anim calcmode="lin" valueType="num">
                      <p:cBhvr additive="base">
                        <p:cTn dur="500" fill="hold"/>
                        <p:tgtEl>
                          <p:spTgt spid="1048640"/>
                        </p:tgtEl>
                        <p:attrNameLst>
                          <p:attrName>ppt_y</p:attrName>
                        </p:attrNameLst>
                      </p:cBhvr>
                      <p:tavLst>
                        <p:tav tm="0">
                          <p:val>
                            <p:strVal val="0-#ppt_h/2"/>
                          </p:val>
                        </p:tav>
                        <p:tav tm="100000">
                          <p:val>
                            <p:strVal val="#ppt_y"/>
                          </p:val>
                        </p:tav>
                      </p:tavLst>
                    </p:anim>
                  </p:childTnLst>
                </p:cTn>
              </p:par>
            </p:tnLst>
          </p:tmpl>
        </p:tmplLst>
      </p:bldP>
      <p:bldP spid="1048641"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1048641"/>
                        </p:tgtEl>
                        <p:attrNameLst>
                          <p:attrName>style.visibility</p:attrName>
                        </p:attrNameLst>
                      </p:cBhvr>
                      <p:to>
                        <p:strVal val="visible"/>
                      </p:to>
                    </p:set>
                    <p:anim calcmode="lin" valueType="num">
                      <p:cBhvr additive="base">
                        <p:cTn dur="500" fill="hold"/>
                        <p:tgtEl>
                          <p:spTgt spid="1048641"/>
                        </p:tgtEl>
                        <p:attrNameLst>
                          <p:attrName>ppt_x</p:attrName>
                        </p:attrNameLst>
                      </p:cBhvr>
                      <p:tavLst>
                        <p:tav tm="0">
                          <p:val>
                            <p:strVal val="1+#ppt_w/2"/>
                          </p:val>
                        </p:tav>
                        <p:tav tm="100000">
                          <p:val>
                            <p:strVal val="#ppt_x"/>
                          </p:val>
                        </p:tav>
                      </p:tavLst>
                    </p:anim>
                    <p:anim calcmode="lin" valueType="num">
                      <p:cBhvr additive="base">
                        <p:cTn dur="500" fill="hold"/>
                        <p:tgtEl>
                          <p:spTgt spid="104864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ersonal skill">
    <p:spTree>
      <p:nvGrpSpPr>
        <p:cNvPr id="1" name=""/>
        <p:cNvGrpSpPr/>
        <p:nvPr/>
      </p:nvGrpSpPr>
      <p:grpSpPr>
        <a:xfrm>
          <a:off x="0" y="0"/>
          <a:ext cx="0" cy="0"/>
          <a:chOff x="0" y="0"/>
          <a:chExt cx="0" cy="0"/>
        </a:xfrm>
      </p:grpSpPr>
      <p:sp>
        <p:nvSpPr>
          <p:cNvPr id="1048907"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1048908"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1048909"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1048910"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048911"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912" name="円/楕円 8"/>
          <p:cNvSpPr/>
          <p:nvPr userDrawn="1"/>
        </p:nvSpPr>
        <p:spPr>
          <a:xfrm>
            <a:off x="4684657" y="5560522"/>
            <a:ext cx="1032497" cy="10324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8913" name="円/楕円 9"/>
          <p:cNvSpPr/>
          <p:nvPr userDrawn="1"/>
        </p:nvSpPr>
        <p:spPr>
          <a:xfrm>
            <a:off x="5706494" y="6515035"/>
            <a:ext cx="405980" cy="4059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1048914" name="円/楕円 10"/>
          <p:cNvSpPr/>
          <p:nvPr userDrawn="1"/>
        </p:nvSpPr>
        <p:spPr>
          <a:xfrm>
            <a:off x="1357412" y="2815601"/>
            <a:ext cx="4163054" cy="4163054"/>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915" name="円/楕円 11"/>
          <p:cNvSpPr/>
          <p:nvPr userDrawn="1"/>
        </p:nvSpPr>
        <p:spPr>
          <a:xfrm>
            <a:off x="996836" y="2898945"/>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48916" name="円/楕円 12"/>
          <p:cNvSpPr/>
          <p:nvPr userDrawn="1"/>
        </p:nvSpPr>
        <p:spPr>
          <a:xfrm>
            <a:off x="1193527" y="2691454"/>
            <a:ext cx="4163054" cy="4163054"/>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917" name="図プレースホルダー 5"/>
          <p:cNvSpPr>
            <a:spLocks noGrp="1"/>
          </p:cNvSpPr>
          <p:nvPr>
            <p:ph type="pic" sz="quarter" idx="14" hasCustomPrompt="1"/>
          </p:nvPr>
        </p:nvSpPr>
        <p:spPr>
          <a:xfrm>
            <a:off x="1329275" y="2815600"/>
            <a:ext cx="4044577" cy="4044577"/>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048918" name="円/楕円 15"/>
          <p:cNvSpPr/>
          <p:nvPr userDrawn="1"/>
        </p:nvSpPr>
        <p:spPr>
          <a:xfrm>
            <a:off x="627840" y="2220419"/>
            <a:ext cx="565687" cy="5656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48919" name="テキスト プレースホルダー 6"/>
          <p:cNvSpPr>
            <a:spLocks noGrp="1"/>
          </p:cNvSpPr>
          <p:nvPr>
            <p:ph type="body" sz="quarter" idx="21" hasCustomPrompt="1"/>
          </p:nvPr>
        </p:nvSpPr>
        <p:spPr>
          <a:xfrm>
            <a:off x="541846" y="7178630"/>
            <a:ext cx="5663368"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048920" name="テキスト プレースホルダー 6"/>
          <p:cNvSpPr>
            <a:spLocks noGrp="1"/>
          </p:cNvSpPr>
          <p:nvPr>
            <p:ph type="body" sz="quarter" idx="31" hasCustomPrompt="1"/>
          </p:nvPr>
        </p:nvSpPr>
        <p:spPr>
          <a:xfrm>
            <a:off x="799793" y="7802411"/>
            <a:ext cx="5147474" cy="573935"/>
          </a:xfrm>
        </p:spPr>
        <p:txBody>
          <a:bodyPr anchor="t">
            <a:noAutofit/>
          </a:bodyPr>
          <a:lstStyle>
            <a:lvl1pPr algn="ctr">
              <a:defRPr sz="2000" i="1" baseline="0">
                <a:solidFill>
                  <a:schemeClr val="accent1">
                    <a:lumMod val="50000"/>
                  </a:schemeClr>
                </a:solidFill>
                <a:latin typeface="+mn-lt"/>
              </a:defRPr>
            </a:lvl1pPr>
          </a:lstStyle>
          <a:p>
            <a:pPr lvl="0"/>
            <a:r>
              <a:rPr kumimoji="1" lang="en-US" altLang="ja-JP" dirty="0"/>
              <a:t>Text goes here</a:t>
            </a:r>
            <a:endParaRPr kumimoji="1" lang="ja-JP" altLang="en-US" dirty="0"/>
          </a:p>
        </p:txBody>
      </p:sp>
      <p:sp>
        <p:nvSpPr>
          <p:cNvPr id="1048921" name="テキスト プレースホルダー 6"/>
          <p:cNvSpPr>
            <a:spLocks noGrp="1"/>
          </p:cNvSpPr>
          <p:nvPr>
            <p:ph type="body" sz="quarter" idx="26" hasCustomPrompt="1"/>
          </p:nvPr>
        </p:nvSpPr>
        <p:spPr>
          <a:xfrm>
            <a:off x="6185744" y="2506652"/>
            <a:ext cx="5627977"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048922" name="テキスト プレースホルダー 6"/>
          <p:cNvSpPr>
            <a:spLocks noGrp="1"/>
          </p:cNvSpPr>
          <p:nvPr>
            <p:ph type="body" sz="quarter" idx="27" hasCustomPrompt="1"/>
          </p:nvPr>
        </p:nvSpPr>
        <p:spPr>
          <a:xfrm>
            <a:off x="6212228" y="3386005"/>
            <a:ext cx="5586604" cy="2174517"/>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8923" name="正方形/長方形 21"/>
          <p:cNvSpPr/>
          <p:nvPr userDrawn="1"/>
        </p:nvSpPr>
        <p:spPr>
          <a:xfrm>
            <a:off x="6356244" y="3298740"/>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924" name="円/楕円 22"/>
          <p:cNvSpPr/>
          <p:nvPr userDrawn="1"/>
        </p:nvSpPr>
        <p:spPr>
          <a:xfrm>
            <a:off x="6356244" y="5763825"/>
            <a:ext cx="829194" cy="8291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925" name="図プレースホルダー 12"/>
          <p:cNvSpPr>
            <a:spLocks noGrp="1"/>
          </p:cNvSpPr>
          <p:nvPr>
            <p:ph type="pic" sz="quarter" idx="20" hasCustomPrompt="1"/>
          </p:nvPr>
        </p:nvSpPr>
        <p:spPr>
          <a:xfrm>
            <a:off x="6484144" y="5891725"/>
            <a:ext cx="573395" cy="573395"/>
          </a:xfrm>
        </p:spPr>
        <p:txBody>
          <a:bodyPr>
            <a:normAutofit/>
          </a:bodyPr>
          <a:lstStyle>
            <a:lvl1pPr>
              <a:defRPr sz="1600"/>
            </a:lvl1pPr>
          </a:lstStyle>
          <a:p>
            <a:r>
              <a:rPr kumimoji="1" lang="en-US" altLang="ja-JP" dirty="0"/>
              <a:t> </a:t>
            </a:r>
            <a:endParaRPr kumimoji="1" lang="ja-JP" altLang="en-US" dirty="0"/>
          </a:p>
        </p:txBody>
      </p:sp>
      <p:sp>
        <p:nvSpPr>
          <p:cNvPr id="1048926" name="円/楕円 24"/>
          <p:cNvSpPr/>
          <p:nvPr userDrawn="1"/>
        </p:nvSpPr>
        <p:spPr>
          <a:xfrm>
            <a:off x="6356243" y="6831797"/>
            <a:ext cx="829194" cy="8291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927" name="図プレースホルダー 12"/>
          <p:cNvSpPr>
            <a:spLocks noGrp="1"/>
          </p:cNvSpPr>
          <p:nvPr>
            <p:ph type="pic" sz="quarter" idx="32" hasCustomPrompt="1"/>
          </p:nvPr>
        </p:nvSpPr>
        <p:spPr>
          <a:xfrm>
            <a:off x="6484143" y="6959697"/>
            <a:ext cx="573395" cy="573395"/>
          </a:xfrm>
        </p:spPr>
        <p:txBody>
          <a:bodyPr>
            <a:normAutofit/>
          </a:bodyPr>
          <a:lstStyle>
            <a:lvl1pPr>
              <a:defRPr sz="1600"/>
            </a:lvl1pPr>
          </a:lstStyle>
          <a:p>
            <a:r>
              <a:rPr kumimoji="1" lang="en-US" altLang="ja-JP" dirty="0"/>
              <a:t> </a:t>
            </a:r>
            <a:endParaRPr kumimoji="1" lang="ja-JP" altLang="en-US" dirty="0"/>
          </a:p>
        </p:txBody>
      </p:sp>
      <p:sp>
        <p:nvSpPr>
          <p:cNvPr id="1048928" name="円/楕円 26"/>
          <p:cNvSpPr/>
          <p:nvPr userDrawn="1"/>
        </p:nvSpPr>
        <p:spPr>
          <a:xfrm>
            <a:off x="6356244" y="7899770"/>
            <a:ext cx="829194" cy="82919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929" name="図プレースホルダー 12"/>
          <p:cNvSpPr>
            <a:spLocks noGrp="1"/>
          </p:cNvSpPr>
          <p:nvPr>
            <p:ph type="pic" sz="quarter" idx="33" hasCustomPrompt="1"/>
          </p:nvPr>
        </p:nvSpPr>
        <p:spPr>
          <a:xfrm>
            <a:off x="6484144" y="8027670"/>
            <a:ext cx="573395" cy="573395"/>
          </a:xfrm>
        </p:spPr>
        <p:txBody>
          <a:bodyPr>
            <a:normAutofit/>
          </a:bodyPr>
          <a:lstStyle>
            <a:lvl1pPr>
              <a:defRPr sz="1600"/>
            </a:lvl1pPr>
          </a:lstStyle>
          <a:p>
            <a:r>
              <a:rPr kumimoji="1" lang="en-US" altLang="ja-JP" dirty="0"/>
              <a:t> </a:t>
            </a:r>
            <a:endParaRPr kumimoji="1" lang="ja-JP" altLang="en-US" dirty="0"/>
          </a:p>
        </p:txBody>
      </p:sp>
      <p:sp>
        <p:nvSpPr>
          <p:cNvPr id="1048930" name="テキスト プレースホルダー 6"/>
          <p:cNvSpPr>
            <a:spLocks noGrp="1"/>
          </p:cNvSpPr>
          <p:nvPr>
            <p:ph type="body" sz="quarter" idx="34" hasCustomPrompt="1"/>
          </p:nvPr>
        </p:nvSpPr>
        <p:spPr>
          <a:xfrm>
            <a:off x="7185438" y="5818382"/>
            <a:ext cx="4629197" cy="720080"/>
          </a:xfrm>
        </p:spPr>
        <p:txBody>
          <a:bodyPr anchor="ctr">
            <a:noAutofit/>
          </a:bodyPr>
          <a:lstStyle>
            <a:lvl1pPr algn="l">
              <a:defRPr sz="1800" i="0" baseline="0">
                <a:solidFill>
                  <a:schemeClr val="accent1"/>
                </a:solidFill>
                <a:latin typeface="+mn-lt"/>
              </a:defRPr>
            </a:lvl1pPr>
          </a:lstStyle>
          <a:p>
            <a:pPr lvl="0"/>
            <a:r>
              <a:rPr kumimoji="1" lang="en-US" altLang="ja-JP" dirty="0"/>
              <a:t>Text goes here</a:t>
            </a:r>
            <a:endParaRPr kumimoji="1" lang="ja-JP" altLang="en-US" dirty="0"/>
          </a:p>
        </p:txBody>
      </p:sp>
      <p:sp>
        <p:nvSpPr>
          <p:cNvPr id="1048931" name="テキスト プレースホルダー 6"/>
          <p:cNvSpPr>
            <a:spLocks noGrp="1"/>
          </p:cNvSpPr>
          <p:nvPr>
            <p:ph type="body" sz="quarter" idx="35" hasCustomPrompt="1"/>
          </p:nvPr>
        </p:nvSpPr>
        <p:spPr>
          <a:xfrm>
            <a:off x="7185438" y="6886354"/>
            <a:ext cx="4629197" cy="720080"/>
          </a:xfrm>
        </p:spPr>
        <p:txBody>
          <a:bodyPr anchor="ctr">
            <a:noAutofit/>
          </a:bodyPr>
          <a:lstStyle>
            <a:lvl1pPr algn="l">
              <a:defRPr sz="1800" i="0" baseline="0">
                <a:solidFill>
                  <a:schemeClr val="accent6"/>
                </a:solidFill>
                <a:latin typeface="+mn-lt"/>
              </a:defRPr>
            </a:lvl1pPr>
          </a:lstStyle>
          <a:p>
            <a:pPr lvl="0"/>
            <a:r>
              <a:rPr kumimoji="1" lang="en-US" altLang="ja-JP" dirty="0"/>
              <a:t>Text goes here</a:t>
            </a:r>
            <a:endParaRPr kumimoji="1" lang="ja-JP" altLang="en-US" dirty="0"/>
          </a:p>
        </p:txBody>
      </p:sp>
      <p:sp>
        <p:nvSpPr>
          <p:cNvPr id="1048932" name="テキスト プレースホルダー 6"/>
          <p:cNvSpPr>
            <a:spLocks noGrp="1"/>
          </p:cNvSpPr>
          <p:nvPr>
            <p:ph type="body" sz="quarter" idx="36" hasCustomPrompt="1"/>
          </p:nvPr>
        </p:nvSpPr>
        <p:spPr>
          <a:xfrm>
            <a:off x="7185438" y="7954327"/>
            <a:ext cx="4629197" cy="720080"/>
          </a:xfrm>
        </p:spPr>
        <p:txBody>
          <a:bodyPr anchor="ctr">
            <a:noAutofit/>
          </a:bodyPr>
          <a:lstStyle>
            <a:lvl1pPr algn="l">
              <a:defRPr sz="1800" i="0" baseline="0">
                <a:solidFill>
                  <a:schemeClr val="accent3"/>
                </a:solidFill>
                <a:latin typeface="+mn-lt"/>
              </a:defRPr>
            </a:lvl1pPr>
          </a:lstStyle>
          <a:p>
            <a:pPr lvl="0"/>
            <a:r>
              <a:rPr kumimoji="1" lang="en-US" altLang="ja-JP" dirty="0"/>
              <a:t>Text goes here</a:t>
            </a:r>
            <a:endParaRPr kumimoji="1" lang="ja-JP" altLang="en-US" dirty="0"/>
          </a:p>
        </p:txBody>
      </p:sp>
      <p:sp>
        <p:nvSpPr>
          <p:cNvPr id="1048933" name="テキスト プレースホルダー 6"/>
          <p:cNvSpPr>
            <a:spLocks noGrp="1"/>
          </p:cNvSpPr>
          <p:nvPr>
            <p:ph type="body" sz="quarter" idx="37" hasCustomPrompt="1"/>
          </p:nvPr>
        </p:nvSpPr>
        <p:spPr>
          <a:xfrm>
            <a:off x="11978303" y="2503262"/>
            <a:ext cx="5061477" cy="720080"/>
          </a:xfrm>
        </p:spPr>
        <p:txBody>
          <a:bodyPr anchor="t">
            <a:noAutofit/>
          </a:bodyPr>
          <a:lstStyle>
            <a:lvl1pPr algn="l">
              <a:defRPr sz="32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1048934" name="正方形/長方形 32"/>
          <p:cNvSpPr/>
          <p:nvPr userDrawn="1"/>
        </p:nvSpPr>
        <p:spPr>
          <a:xfrm>
            <a:off x="12148803" y="3295350"/>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935" name="テキスト プレースホルダー 6"/>
          <p:cNvSpPr>
            <a:spLocks noGrp="1"/>
          </p:cNvSpPr>
          <p:nvPr>
            <p:ph type="body" sz="quarter" idx="38" hasCustomPrompt="1"/>
          </p:nvPr>
        </p:nvSpPr>
        <p:spPr>
          <a:xfrm>
            <a:off x="11968545" y="3606078"/>
            <a:ext cx="5147474" cy="573935"/>
          </a:xfrm>
        </p:spPr>
        <p:txBody>
          <a:bodyPr anchor="t">
            <a:noAutofit/>
          </a:bodyPr>
          <a:lstStyle>
            <a:lvl1pPr algn="l">
              <a:defRPr sz="2000" i="1" baseline="0">
                <a:solidFill>
                  <a:schemeClr val="accent5">
                    <a:lumMod val="75000"/>
                  </a:schemeClr>
                </a:solidFill>
                <a:latin typeface="+mn-lt"/>
              </a:defRPr>
            </a:lvl1pPr>
          </a:lstStyle>
          <a:p>
            <a:pPr lvl="0"/>
            <a:r>
              <a:rPr kumimoji="1" lang="en-US" altLang="ja-JP" dirty="0"/>
              <a:t>Text goes here</a:t>
            </a:r>
            <a:endParaRPr kumimoji="1" lang="ja-JP" altLang="en-US" dirty="0"/>
          </a:p>
        </p:txBody>
      </p:sp>
      <p:grpSp>
        <p:nvGrpSpPr>
          <p:cNvPr id="137" name="グループ化 96"/>
          <p:cNvGrpSpPr/>
          <p:nvPr userDrawn="1"/>
        </p:nvGrpSpPr>
        <p:grpSpPr>
          <a:xfrm>
            <a:off x="12099171" y="4206974"/>
            <a:ext cx="5138100" cy="430805"/>
            <a:chOff x="12418479" y="4395656"/>
            <a:chExt cx="5138100" cy="430805"/>
          </a:xfrm>
        </p:grpSpPr>
        <p:sp>
          <p:nvSpPr>
            <p:cNvPr id="1048936" name="円/楕円 36"/>
            <p:cNvSpPr/>
            <p:nvPr userDrawn="1"/>
          </p:nvSpPr>
          <p:spPr>
            <a:xfrm>
              <a:off x="12418479"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937" name="円/楕円 37"/>
            <p:cNvSpPr/>
            <p:nvPr userDrawn="1"/>
          </p:nvSpPr>
          <p:spPr>
            <a:xfrm>
              <a:off x="12941512"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938" name="円/楕円 38"/>
            <p:cNvSpPr/>
            <p:nvPr userDrawn="1"/>
          </p:nvSpPr>
          <p:spPr>
            <a:xfrm>
              <a:off x="13464545"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939" name="円/楕円 39"/>
            <p:cNvSpPr/>
            <p:nvPr userDrawn="1"/>
          </p:nvSpPr>
          <p:spPr>
            <a:xfrm>
              <a:off x="13987578"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940" name="円/楕円 40"/>
            <p:cNvSpPr/>
            <p:nvPr userDrawn="1"/>
          </p:nvSpPr>
          <p:spPr>
            <a:xfrm>
              <a:off x="14510611"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941" name="円/楕円 41"/>
            <p:cNvSpPr/>
            <p:nvPr userDrawn="1"/>
          </p:nvSpPr>
          <p:spPr>
            <a:xfrm>
              <a:off x="15556677"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942" name="円/楕円 42"/>
            <p:cNvSpPr/>
            <p:nvPr userDrawn="1"/>
          </p:nvSpPr>
          <p:spPr>
            <a:xfrm>
              <a:off x="16079710"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943" name="円/楕円 43"/>
            <p:cNvSpPr/>
            <p:nvPr userDrawn="1"/>
          </p:nvSpPr>
          <p:spPr>
            <a:xfrm>
              <a:off x="17125774"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944" name="円/楕円 44"/>
            <p:cNvSpPr/>
            <p:nvPr userDrawn="1"/>
          </p:nvSpPr>
          <p:spPr>
            <a:xfrm>
              <a:off x="15033644"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945" name="円/楕円 45"/>
            <p:cNvSpPr/>
            <p:nvPr userDrawn="1"/>
          </p:nvSpPr>
          <p:spPr>
            <a:xfrm>
              <a:off x="16602743"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48946" name="テキスト プレースホルダー 6"/>
          <p:cNvSpPr>
            <a:spLocks noGrp="1"/>
          </p:cNvSpPr>
          <p:nvPr userDrawn="1">
            <p:ph type="body" sz="quarter" idx="39" hasCustomPrompt="1"/>
          </p:nvPr>
        </p:nvSpPr>
        <p:spPr>
          <a:xfrm>
            <a:off x="11968545" y="4912576"/>
            <a:ext cx="5147474" cy="573935"/>
          </a:xfrm>
        </p:spPr>
        <p:txBody>
          <a:bodyPr anchor="t">
            <a:noAutofit/>
          </a:bodyPr>
          <a:lstStyle>
            <a:lvl1pPr algn="l">
              <a:defRPr sz="2000" i="1" baseline="0">
                <a:solidFill>
                  <a:schemeClr val="accent5">
                    <a:lumMod val="75000"/>
                  </a:schemeClr>
                </a:solidFill>
                <a:latin typeface="+mn-lt"/>
              </a:defRPr>
            </a:lvl1pPr>
          </a:lstStyle>
          <a:p>
            <a:pPr lvl="0"/>
            <a:r>
              <a:rPr kumimoji="1" lang="en-US" altLang="ja-JP" dirty="0"/>
              <a:t>Text goes here</a:t>
            </a:r>
            <a:endParaRPr kumimoji="1" lang="ja-JP" altLang="en-US" dirty="0"/>
          </a:p>
        </p:txBody>
      </p:sp>
      <p:grpSp>
        <p:nvGrpSpPr>
          <p:cNvPr id="138" name="グループ化 97"/>
          <p:cNvGrpSpPr/>
          <p:nvPr userDrawn="1"/>
        </p:nvGrpSpPr>
        <p:grpSpPr>
          <a:xfrm>
            <a:off x="12099171" y="5513472"/>
            <a:ext cx="5138100" cy="430805"/>
            <a:chOff x="12418479" y="5702154"/>
            <a:chExt cx="5138100" cy="430805"/>
          </a:xfrm>
        </p:grpSpPr>
        <p:sp>
          <p:nvSpPr>
            <p:cNvPr id="1048947" name="円/楕円 62"/>
            <p:cNvSpPr/>
            <p:nvPr userDrawn="1"/>
          </p:nvSpPr>
          <p:spPr>
            <a:xfrm>
              <a:off x="12418479"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948" name="円/楕円 63"/>
            <p:cNvSpPr/>
            <p:nvPr userDrawn="1"/>
          </p:nvSpPr>
          <p:spPr>
            <a:xfrm>
              <a:off x="12941512"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949" name="円/楕円 64"/>
            <p:cNvSpPr/>
            <p:nvPr userDrawn="1"/>
          </p:nvSpPr>
          <p:spPr>
            <a:xfrm>
              <a:off x="13464545"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950" name="円/楕円 65"/>
            <p:cNvSpPr/>
            <p:nvPr userDrawn="1"/>
          </p:nvSpPr>
          <p:spPr>
            <a:xfrm>
              <a:off x="13987578"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951" name="円/楕円 66"/>
            <p:cNvSpPr/>
            <p:nvPr userDrawn="1"/>
          </p:nvSpPr>
          <p:spPr>
            <a:xfrm>
              <a:off x="14510611"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952" name="円/楕円 67"/>
            <p:cNvSpPr/>
            <p:nvPr userDrawn="1"/>
          </p:nvSpPr>
          <p:spPr>
            <a:xfrm>
              <a:off x="15556677"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953" name="円/楕円 68"/>
            <p:cNvSpPr/>
            <p:nvPr userDrawn="1"/>
          </p:nvSpPr>
          <p:spPr>
            <a:xfrm>
              <a:off x="16079710"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954" name="円/楕円 69"/>
            <p:cNvSpPr/>
            <p:nvPr userDrawn="1"/>
          </p:nvSpPr>
          <p:spPr>
            <a:xfrm>
              <a:off x="17125774"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955" name="円/楕円 70"/>
            <p:cNvSpPr/>
            <p:nvPr userDrawn="1"/>
          </p:nvSpPr>
          <p:spPr>
            <a:xfrm>
              <a:off x="15033644"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956" name="円/楕円 71"/>
            <p:cNvSpPr/>
            <p:nvPr userDrawn="1"/>
          </p:nvSpPr>
          <p:spPr>
            <a:xfrm>
              <a:off x="16602743"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48957" name="テキスト プレースホルダー 6"/>
          <p:cNvSpPr>
            <a:spLocks noGrp="1"/>
          </p:cNvSpPr>
          <p:nvPr userDrawn="1">
            <p:ph type="body" sz="quarter" idx="40" hasCustomPrompt="1"/>
          </p:nvPr>
        </p:nvSpPr>
        <p:spPr>
          <a:xfrm>
            <a:off x="11968545" y="6219074"/>
            <a:ext cx="5147474" cy="573935"/>
          </a:xfrm>
        </p:spPr>
        <p:txBody>
          <a:bodyPr anchor="t">
            <a:noAutofit/>
          </a:bodyPr>
          <a:lstStyle>
            <a:lvl1pPr algn="l">
              <a:defRPr sz="2000" i="1" baseline="0">
                <a:solidFill>
                  <a:schemeClr val="accent5">
                    <a:lumMod val="75000"/>
                  </a:schemeClr>
                </a:solidFill>
                <a:latin typeface="+mn-lt"/>
              </a:defRPr>
            </a:lvl1pPr>
          </a:lstStyle>
          <a:p>
            <a:pPr lvl="0"/>
            <a:r>
              <a:rPr kumimoji="1" lang="en-US" altLang="ja-JP" dirty="0"/>
              <a:t>Text goes here</a:t>
            </a:r>
            <a:endParaRPr kumimoji="1" lang="ja-JP" altLang="en-US" dirty="0"/>
          </a:p>
        </p:txBody>
      </p:sp>
      <p:grpSp>
        <p:nvGrpSpPr>
          <p:cNvPr id="139" name="グループ化 98"/>
          <p:cNvGrpSpPr/>
          <p:nvPr userDrawn="1"/>
        </p:nvGrpSpPr>
        <p:grpSpPr>
          <a:xfrm>
            <a:off x="12099171" y="6819970"/>
            <a:ext cx="5138100" cy="430805"/>
            <a:chOff x="12418479" y="7008652"/>
            <a:chExt cx="5138100" cy="430805"/>
          </a:xfrm>
        </p:grpSpPr>
        <p:sp>
          <p:nvSpPr>
            <p:cNvPr id="1048958" name="円/楕円 74"/>
            <p:cNvSpPr/>
            <p:nvPr userDrawn="1"/>
          </p:nvSpPr>
          <p:spPr>
            <a:xfrm>
              <a:off x="12418479"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959" name="円/楕円 75"/>
            <p:cNvSpPr/>
            <p:nvPr userDrawn="1"/>
          </p:nvSpPr>
          <p:spPr>
            <a:xfrm>
              <a:off x="12941512"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960" name="円/楕円 76"/>
            <p:cNvSpPr/>
            <p:nvPr userDrawn="1"/>
          </p:nvSpPr>
          <p:spPr>
            <a:xfrm>
              <a:off x="13464545"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961" name="円/楕円 77"/>
            <p:cNvSpPr/>
            <p:nvPr userDrawn="1"/>
          </p:nvSpPr>
          <p:spPr>
            <a:xfrm>
              <a:off x="13987578"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962" name="円/楕円 78"/>
            <p:cNvSpPr/>
            <p:nvPr userDrawn="1"/>
          </p:nvSpPr>
          <p:spPr>
            <a:xfrm>
              <a:off x="14510611"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963" name="円/楕円 79"/>
            <p:cNvSpPr/>
            <p:nvPr userDrawn="1"/>
          </p:nvSpPr>
          <p:spPr>
            <a:xfrm>
              <a:off x="15556677"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964" name="円/楕円 80"/>
            <p:cNvSpPr/>
            <p:nvPr userDrawn="1"/>
          </p:nvSpPr>
          <p:spPr>
            <a:xfrm>
              <a:off x="16079710"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965" name="円/楕円 81"/>
            <p:cNvSpPr/>
            <p:nvPr userDrawn="1"/>
          </p:nvSpPr>
          <p:spPr>
            <a:xfrm>
              <a:off x="17125774"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966" name="円/楕円 82"/>
            <p:cNvSpPr/>
            <p:nvPr userDrawn="1"/>
          </p:nvSpPr>
          <p:spPr>
            <a:xfrm>
              <a:off x="15033644"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967" name="円/楕円 83"/>
            <p:cNvSpPr/>
            <p:nvPr userDrawn="1"/>
          </p:nvSpPr>
          <p:spPr>
            <a:xfrm>
              <a:off x="16602743"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48968" name="テキスト プレースホルダー 6"/>
          <p:cNvSpPr>
            <a:spLocks noGrp="1"/>
          </p:cNvSpPr>
          <p:nvPr userDrawn="1">
            <p:ph type="body" sz="quarter" idx="41" hasCustomPrompt="1"/>
          </p:nvPr>
        </p:nvSpPr>
        <p:spPr>
          <a:xfrm>
            <a:off x="11968545" y="7525572"/>
            <a:ext cx="5147474" cy="573935"/>
          </a:xfrm>
        </p:spPr>
        <p:txBody>
          <a:bodyPr anchor="t">
            <a:noAutofit/>
          </a:bodyPr>
          <a:lstStyle>
            <a:lvl1pPr algn="l">
              <a:defRPr sz="2000" i="1" baseline="0">
                <a:solidFill>
                  <a:schemeClr val="accent5">
                    <a:lumMod val="75000"/>
                  </a:schemeClr>
                </a:solidFill>
                <a:latin typeface="+mn-lt"/>
              </a:defRPr>
            </a:lvl1pPr>
          </a:lstStyle>
          <a:p>
            <a:pPr lvl="0"/>
            <a:r>
              <a:rPr kumimoji="1" lang="en-US" altLang="ja-JP" dirty="0"/>
              <a:t>Text goes here</a:t>
            </a:r>
            <a:endParaRPr kumimoji="1" lang="ja-JP" altLang="en-US" dirty="0"/>
          </a:p>
        </p:txBody>
      </p:sp>
      <p:grpSp>
        <p:nvGrpSpPr>
          <p:cNvPr id="140" name="グループ化 99"/>
          <p:cNvGrpSpPr/>
          <p:nvPr userDrawn="1"/>
        </p:nvGrpSpPr>
        <p:grpSpPr>
          <a:xfrm>
            <a:off x="12099171" y="8126468"/>
            <a:ext cx="5138100" cy="430805"/>
            <a:chOff x="12418479" y="8315150"/>
            <a:chExt cx="5138100" cy="430805"/>
          </a:xfrm>
        </p:grpSpPr>
        <p:sp>
          <p:nvSpPr>
            <p:cNvPr id="1048969" name="円/楕円 86"/>
            <p:cNvSpPr/>
            <p:nvPr userDrawn="1"/>
          </p:nvSpPr>
          <p:spPr>
            <a:xfrm>
              <a:off x="12418479"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970" name="円/楕円 87"/>
            <p:cNvSpPr/>
            <p:nvPr userDrawn="1"/>
          </p:nvSpPr>
          <p:spPr>
            <a:xfrm>
              <a:off x="12941512"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971" name="円/楕円 88"/>
            <p:cNvSpPr/>
            <p:nvPr userDrawn="1"/>
          </p:nvSpPr>
          <p:spPr>
            <a:xfrm>
              <a:off x="13464545"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972" name="円/楕円 89"/>
            <p:cNvSpPr/>
            <p:nvPr userDrawn="1"/>
          </p:nvSpPr>
          <p:spPr>
            <a:xfrm>
              <a:off x="13987578"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973" name="円/楕円 90"/>
            <p:cNvSpPr/>
            <p:nvPr userDrawn="1"/>
          </p:nvSpPr>
          <p:spPr>
            <a:xfrm>
              <a:off x="14510611"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974" name="円/楕円 91"/>
            <p:cNvSpPr/>
            <p:nvPr userDrawn="1"/>
          </p:nvSpPr>
          <p:spPr>
            <a:xfrm>
              <a:off x="15556677"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975" name="円/楕円 92"/>
            <p:cNvSpPr/>
            <p:nvPr userDrawn="1"/>
          </p:nvSpPr>
          <p:spPr>
            <a:xfrm>
              <a:off x="16079710"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976" name="円/楕円 93"/>
            <p:cNvSpPr/>
            <p:nvPr userDrawn="1"/>
          </p:nvSpPr>
          <p:spPr>
            <a:xfrm>
              <a:off x="17125774"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977" name="円/楕円 94"/>
            <p:cNvSpPr/>
            <p:nvPr userDrawn="1"/>
          </p:nvSpPr>
          <p:spPr>
            <a:xfrm>
              <a:off x="15033644"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978" name="円/楕円 95"/>
            <p:cNvSpPr/>
            <p:nvPr userDrawn="1"/>
          </p:nvSpPr>
          <p:spPr>
            <a:xfrm>
              <a:off x="16602743"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048911"/>
                                        </p:tgtEl>
                                        <p:attrNameLst>
                                          <p:attrName>style.visibility</p:attrName>
                                        </p:attrNameLst>
                                      </p:cBhvr>
                                      <p:to>
                                        <p:strVal val="visible"/>
                                      </p:to>
                                    </p:set>
                                    <p:anim calcmode="lin" valueType="num">
                                      <p:cBhvr additive="base">
                                        <p:cTn id="7" dur="500" fill="hold"/>
                                        <p:tgtEl>
                                          <p:spTgt spid="1048911"/>
                                        </p:tgtEl>
                                        <p:attrNameLst>
                                          <p:attrName>ppt_x</p:attrName>
                                        </p:attrNameLst>
                                      </p:cBhvr>
                                      <p:tavLst>
                                        <p:tav tm="0">
                                          <p:val>
                                            <p:strVal val="1+#ppt_w/2"/>
                                          </p:val>
                                        </p:tav>
                                        <p:tav tm="100000">
                                          <p:val>
                                            <p:strVal val="#ppt_x"/>
                                          </p:val>
                                        </p:tav>
                                      </p:tavLst>
                                    </p:anim>
                                    <p:anim calcmode="lin" valueType="num">
                                      <p:cBhvr additive="base">
                                        <p:cTn id="8" dur="500" fill="hold"/>
                                        <p:tgtEl>
                                          <p:spTgt spid="1048911"/>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048910">
                                            <p:txEl>
                                              <p:pRg st="0" end="0"/>
                                            </p:txEl>
                                          </p:spTgt>
                                        </p:tgtEl>
                                        <p:attrNameLst>
                                          <p:attrName>style.visibility</p:attrName>
                                        </p:attrNameLst>
                                      </p:cBhvr>
                                      <p:to>
                                        <p:strVal val="visible"/>
                                      </p:to>
                                    </p:set>
                                    <p:animEffect transition="in" filter="wipe(left)">
                                      <p:cBhvr>
                                        <p:cTn id="11" dur="500"/>
                                        <p:tgtEl>
                                          <p:spTgt spid="1048910">
                                            <p:txEl>
                                              <p:pRg st="0" end="0"/>
                                            </p:txEl>
                                          </p:spTgt>
                                        </p:tgtEl>
                                      </p:cBhvr>
                                    </p:animEffec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1048915"/>
                                        </p:tgtEl>
                                        <p:attrNameLst>
                                          <p:attrName>style.visibility</p:attrName>
                                        </p:attrNameLst>
                                      </p:cBhvr>
                                      <p:to>
                                        <p:strVal val="visible"/>
                                      </p:to>
                                    </p:set>
                                    <p:anim calcmode="lin" valueType="num">
                                      <p:cBhvr>
                                        <p:cTn id="15" dur="750" fill="hold"/>
                                        <p:tgtEl>
                                          <p:spTgt spid="1048915"/>
                                        </p:tgtEl>
                                        <p:attrNameLst>
                                          <p:attrName>ppt_w</p:attrName>
                                        </p:attrNameLst>
                                      </p:cBhvr>
                                      <p:tavLst>
                                        <p:tav tm="0">
                                          <p:val>
                                            <p:fltVal val="0"/>
                                          </p:val>
                                        </p:tav>
                                        <p:tav tm="100000">
                                          <p:val>
                                            <p:strVal val="#ppt_w"/>
                                          </p:val>
                                        </p:tav>
                                      </p:tavLst>
                                    </p:anim>
                                    <p:anim calcmode="lin" valueType="num">
                                      <p:cBhvr>
                                        <p:cTn id="16" dur="750" fill="hold"/>
                                        <p:tgtEl>
                                          <p:spTgt spid="1048915"/>
                                        </p:tgtEl>
                                        <p:attrNameLst>
                                          <p:attrName>ppt_h</p:attrName>
                                        </p:attrNameLst>
                                      </p:cBhvr>
                                      <p:tavLst>
                                        <p:tav tm="0">
                                          <p:val>
                                            <p:fltVal val="0"/>
                                          </p:val>
                                        </p:tav>
                                        <p:tav tm="100000">
                                          <p:val>
                                            <p:strVal val="#ppt_h"/>
                                          </p:val>
                                        </p:tav>
                                      </p:tavLst>
                                    </p:anim>
                                    <p:animEffect transition="in" filter="fade">
                                      <p:cBhvr>
                                        <p:cTn id="17" dur="750"/>
                                        <p:tgtEl>
                                          <p:spTgt spid="1048915"/>
                                        </p:tgtEl>
                                      </p:cBhvr>
                                    </p:animEffect>
                                  </p:childTnLst>
                                </p:cTn>
                              </p:par>
                              <p:par>
                                <p:cTn id="18" presetID="2" presetClass="entr" presetSubtype="12" decel="100000" fill="hold" grpId="1" nodeType="withEffect">
                                  <p:stCondLst>
                                    <p:cond delay="0"/>
                                  </p:stCondLst>
                                  <p:childTnLst>
                                    <p:set>
                                      <p:cBhvr>
                                        <p:cTn id="19" dur="1" fill="hold">
                                          <p:stCondLst>
                                            <p:cond delay="0"/>
                                          </p:stCondLst>
                                        </p:cTn>
                                        <p:tgtEl>
                                          <p:spTgt spid="1048915"/>
                                        </p:tgtEl>
                                        <p:attrNameLst>
                                          <p:attrName>style.visibility</p:attrName>
                                        </p:attrNameLst>
                                      </p:cBhvr>
                                      <p:to>
                                        <p:strVal val="visible"/>
                                      </p:to>
                                    </p:set>
                                    <p:anim calcmode="lin" valueType="num">
                                      <p:cBhvr additive="base">
                                        <p:cTn id="20" dur="750" fill="hold"/>
                                        <p:tgtEl>
                                          <p:spTgt spid="1048915"/>
                                        </p:tgtEl>
                                        <p:attrNameLst>
                                          <p:attrName>ppt_x</p:attrName>
                                        </p:attrNameLst>
                                      </p:cBhvr>
                                      <p:tavLst>
                                        <p:tav tm="0">
                                          <p:val>
                                            <p:strVal val="0-#ppt_w/2"/>
                                          </p:val>
                                        </p:tav>
                                        <p:tav tm="100000">
                                          <p:val>
                                            <p:strVal val="#ppt_x"/>
                                          </p:val>
                                        </p:tav>
                                      </p:tavLst>
                                    </p:anim>
                                    <p:anim calcmode="lin" valueType="num">
                                      <p:cBhvr additive="base">
                                        <p:cTn id="21" dur="750" fill="hold"/>
                                        <p:tgtEl>
                                          <p:spTgt spid="1048915"/>
                                        </p:tgtEl>
                                        <p:attrNameLst>
                                          <p:attrName>ppt_y</p:attrName>
                                        </p:attrNameLst>
                                      </p:cBhvr>
                                      <p:tavLst>
                                        <p:tav tm="0">
                                          <p:val>
                                            <p:strVal val="1+#ppt_h/2"/>
                                          </p:val>
                                        </p:tav>
                                        <p:tav tm="100000">
                                          <p:val>
                                            <p:strVal val="#ppt_y"/>
                                          </p:val>
                                        </p:tav>
                                      </p:tavLst>
                                    </p:anim>
                                  </p:childTnLst>
                                </p:cTn>
                              </p:par>
                              <p:par>
                                <p:cTn id="22" presetID="53" presetClass="entr" presetSubtype="16" fill="hold" grpId="0" nodeType="withEffect">
                                  <p:stCondLst>
                                    <p:cond delay="100"/>
                                  </p:stCondLst>
                                  <p:childTnLst>
                                    <p:set>
                                      <p:cBhvr>
                                        <p:cTn id="23" dur="1" fill="hold">
                                          <p:stCondLst>
                                            <p:cond delay="0"/>
                                          </p:stCondLst>
                                        </p:cTn>
                                        <p:tgtEl>
                                          <p:spTgt spid="1048918"/>
                                        </p:tgtEl>
                                        <p:attrNameLst>
                                          <p:attrName>style.visibility</p:attrName>
                                        </p:attrNameLst>
                                      </p:cBhvr>
                                      <p:to>
                                        <p:strVal val="visible"/>
                                      </p:to>
                                    </p:set>
                                    <p:anim calcmode="lin" valueType="num">
                                      <p:cBhvr>
                                        <p:cTn id="24" dur="750" fill="hold"/>
                                        <p:tgtEl>
                                          <p:spTgt spid="1048918"/>
                                        </p:tgtEl>
                                        <p:attrNameLst>
                                          <p:attrName>ppt_w</p:attrName>
                                        </p:attrNameLst>
                                      </p:cBhvr>
                                      <p:tavLst>
                                        <p:tav tm="0">
                                          <p:val>
                                            <p:fltVal val="0"/>
                                          </p:val>
                                        </p:tav>
                                        <p:tav tm="100000">
                                          <p:val>
                                            <p:strVal val="#ppt_w"/>
                                          </p:val>
                                        </p:tav>
                                      </p:tavLst>
                                    </p:anim>
                                    <p:anim calcmode="lin" valueType="num">
                                      <p:cBhvr>
                                        <p:cTn id="25" dur="750" fill="hold"/>
                                        <p:tgtEl>
                                          <p:spTgt spid="1048918"/>
                                        </p:tgtEl>
                                        <p:attrNameLst>
                                          <p:attrName>ppt_h</p:attrName>
                                        </p:attrNameLst>
                                      </p:cBhvr>
                                      <p:tavLst>
                                        <p:tav tm="0">
                                          <p:val>
                                            <p:fltVal val="0"/>
                                          </p:val>
                                        </p:tav>
                                        <p:tav tm="100000">
                                          <p:val>
                                            <p:strVal val="#ppt_h"/>
                                          </p:val>
                                        </p:tav>
                                      </p:tavLst>
                                    </p:anim>
                                    <p:animEffect transition="in" filter="fade">
                                      <p:cBhvr>
                                        <p:cTn id="26" dur="750"/>
                                        <p:tgtEl>
                                          <p:spTgt spid="1048918"/>
                                        </p:tgtEl>
                                      </p:cBhvr>
                                    </p:animEffect>
                                  </p:childTnLst>
                                </p:cTn>
                              </p:par>
                              <p:par>
                                <p:cTn id="27" presetID="2" presetClass="entr" presetSubtype="12" decel="100000" fill="hold" grpId="1" nodeType="withEffect">
                                  <p:stCondLst>
                                    <p:cond delay="100"/>
                                  </p:stCondLst>
                                  <p:childTnLst>
                                    <p:set>
                                      <p:cBhvr>
                                        <p:cTn id="28" dur="1" fill="hold">
                                          <p:stCondLst>
                                            <p:cond delay="0"/>
                                          </p:stCondLst>
                                        </p:cTn>
                                        <p:tgtEl>
                                          <p:spTgt spid="1048918"/>
                                        </p:tgtEl>
                                        <p:attrNameLst>
                                          <p:attrName>style.visibility</p:attrName>
                                        </p:attrNameLst>
                                      </p:cBhvr>
                                      <p:to>
                                        <p:strVal val="visible"/>
                                      </p:to>
                                    </p:set>
                                    <p:anim calcmode="lin" valueType="num">
                                      <p:cBhvr additive="base">
                                        <p:cTn id="29" dur="750" fill="hold"/>
                                        <p:tgtEl>
                                          <p:spTgt spid="1048918"/>
                                        </p:tgtEl>
                                        <p:attrNameLst>
                                          <p:attrName>ppt_x</p:attrName>
                                        </p:attrNameLst>
                                      </p:cBhvr>
                                      <p:tavLst>
                                        <p:tav tm="0">
                                          <p:val>
                                            <p:strVal val="0-#ppt_w/2"/>
                                          </p:val>
                                        </p:tav>
                                        <p:tav tm="100000">
                                          <p:val>
                                            <p:strVal val="#ppt_x"/>
                                          </p:val>
                                        </p:tav>
                                      </p:tavLst>
                                    </p:anim>
                                    <p:anim calcmode="lin" valueType="num">
                                      <p:cBhvr additive="base">
                                        <p:cTn id="30" dur="750" fill="hold"/>
                                        <p:tgtEl>
                                          <p:spTgt spid="1048918"/>
                                        </p:tgtEl>
                                        <p:attrNameLst>
                                          <p:attrName>ppt_y</p:attrName>
                                        </p:attrNameLst>
                                      </p:cBhvr>
                                      <p:tavLst>
                                        <p:tav tm="0">
                                          <p:val>
                                            <p:strVal val="1+#ppt_h/2"/>
                                          </p:val>
                                        </p:tav>
                                        <p:tav tm="100000">
                                          <p:val>
                                            <p:strVal val="#ppt_y"/>
                                          </p:val>
                                        </p:tav>
                                      </p:tavLst>
                                    </p:anim>
                                  </p:childTnLst>
                                </p:cTn>
                              </p:par>
                              <p:par>
                                <p:cTn id="31" presetID="53" presetClass="entr" presetSubtype="16" fill="hold" grpId="0" nodeType="withEffect">
                                  <p:stCondLst>
                                    <p:cond delay="200"/>
                                  </p:stCondLst>
                                  <p:childTnLst>
                                    <p:set>
                                      <p:cBhvr>
                                        <p:cTn id="32" dur="1" fill="hold">
                                          <p:stCondLst>
                                            <p:cond delay="0"/>
                                          </p:stCondLst>
                                        </p:cTn>
                                        <p:tgtEl>
                                          <p:spTgt spid="1048913"/>
                                        </p:tgtEl>
                                        <p:attrNameLst>
                                          <p:attrName>style.visibility</p:attrName>
                                        </p:attrNameLst>
                                      </p:cBhvr>
                                      <p:to>
                                        <p:strVal val="visible"/>
                                      </p:to>
                                    </p:set>
                                    <p:anim calcmode="lin" valueType="num">
                                      <p:cBhvr>
                                        <p:cTn id="33" dur="750" fill="hold"/>
                                        <p:tgtEl>
                                          <p:spTgt spid="1048913"/>
                                        </p:tgtEl>
                                        <p:attrNameLst>
                                          <p:attrName>ppt_w</p:attrName>
                                        </p:attrNameLst>
                                      </p:cBhvr>
                                      <p:tavLst>
                                        <p:tav tm="0">
                                          <p:val>
                                            <p:fltVal val="0"/>
                                          </p:val>
                                        </p:tav>
                                        <p:tav tm="100000">
                                          <p:val>
                                            <p:strVal val="#ppt_w"/>
                                          </p:val>
                                        </p:tav>
                                      </p:tavLst>
                                    </p:anim>
                                    <p:anim calcmode="lin" valueType="num">
                                      <p:cBhvr>
                                        <p:cTn id="34" dur="750" fill="hold"/>
                                        <p:tgtEl>
                                          <p:spTgt spid="1048913"/>
                                        </p:tgtEl>
                                        <p:attrNameLst>
                                          <p:attrName>ppt_h</p:attrName>
                                        </p:attrNameLst>
                                      </p:cBhvr>
                                      <p:tavLst>
                                        <p:tav tm="0">
                                          <p:val>
                                            <p:fltVal val="0"/>
                                          </p:val>
                                        </p:tav>
                                        <p:tav tm="100000">
                                          <p:val>
                                            <p:strVal val="#ppt_h"/>
                                          </p:val>
                                        </p:tav>
                                      </p:tavLst>
                                    </p:anim>
                                    <p:animEffect transition="in" filter="fade">
                                      <p:cBhvr>
                                        <p:cTn id="35" dur="750"/>
                                        <p:tgtEl>
                                          <p:spTgt spid="1048913"/>
                                        </p:tgtEl>
                                      </p:cBhvr>
                                    </p:animEffect>
                                  </p:childTnLst>
                                </p:cTn>
                              </p:par>
                              <p:par>
                                <p:cTn id="36" presetID="2" presetClass="entr" presetSubtype="12" decel="100000" fill="hold" grpId="1" nodeType="withEffect">
                                  <p:stCondLst>
                                    <p:cond delay="200"/>
                                  </p:stCondLst>
                                  <p:childTnLst>
                                    <p:set>
                                      <p:cBhvr>
                                        <p:cTn id="37" dur="1" fill="hold">
                                          <p:stCondLst>
                                            <p:cond delay="0"/>
                                          </p:stCondLst>
                                        </p:cTn>
                                        <p:tgtEl>
                                          <p:spTgt spid="1048913"/>
                                        </p:tgtEl>
                                        <p:attrNameLst>
                                          <p:attrName>style.visibility</p:attrName>
                                        </p:attrNameLst>
                                      </p:cBhvr>
                                      <p:to>
                                        <p:strVal val="visible"/>
                                      </p:to>
                                    </p:set>
                                    <p:anim calcmode="lin" valueType="num">
                                      <p:cBhvr additive="base">
                                        <p:cTn id="38" dur="750" fill="hold"/>
                                        <p:tgtEl>
                                          <p:spTgt spid="1048913"/>
                                        </p:tgtEl>
                                        <p:attrNameLst>
                                          <p:attrName>ppt_x</p:attrName>
                                        </p:attrNameLst>
                                      </p:cBhvr>
                                      <p:tavLst>
                                        <p:tav tm="0">
                                          <p:val>
                                            <p:strVal val="0-#ppt_w/2"/>
                                          </p:val>
                                        </p:tav>
                                        <p:tav tm="100000">
                                          <p:val>
                                            <p:strVal val="#ppt_x"/>
                                          </p:val>
                                        </p:tav>
                                      </p:tavLst>
                                    </p:anim>
                                    <p:anim calcmode="lin" valueType="num">
                                      <p:cBhvr additive="base">
                                        <p:cTn id="39" dur="750" fill="hold"/>
                                        <p:tgtEl>
                                          <p:spTgt spid="1048913"/>
                                        </p:tgtEl>
                                        <p:attrNameLst>
                                          <p:attrName>ppt_y</p:attrName>
                                        </p:attrNameLst>
                                      </p:cBhvr>
                                      <p:tavLst>
                                        <p:tav tm="0">
                                          <p:val>
                                            <p:strVal val="1+#ppt_h/2"/>
                                          </p:val>
                                        </p:tav>
                                        <p:tav tm="100000">
                                          <p:val>
                                            <p:strVal val="#ppt_y"/>
                                          </p:val>
                                        </p:tav>
                                      </p:tavLst>
                                    </p:anim>
                                  </p:childTnLst>
                                </p:cTn>
                              </p:par>
                              <p:par>
                                <p:cTn id="40" presetID="53" presetClass="entr" presetSubtype="16" fill="hold" grpId="0" nodeType="withEffect">
                                  <p:stCondLst>
                                    <p:cond delay="300"/>
                                  </p:stCondLst>
                                  <p:childTnLst>
                                    <p:set>
                                      <p:cBhvr>
                                        <p:cTn id="41" dur="1" fill="hold">
                                          <p:stCondLst>
                                            <p:cond delay="0"/>
                                          </p:stCondLst>
                                        </p:cTn>
                                        <p:tgtEl>
                                          <p:spTgt spid="1048912"/>
                                        </p:tgtEl>
                                        <p:attrNameLst>
                                          <p:attrName>style.visibility</p:attrName>
                                        </p:attrNameLst>
                                      </p:cBhvr>
                                      <p:to>
                                        <p:strVal val="visible"/>
                                      </p:to>
                                    </p:set>
                                    <p:anim calcmode="lin" valueType="num">
                                      <p:cBhvr>
                                        <p:cTn id="42" dur="750" fill="hold"/>
                                        <p:tgtEl>
                                          <p:spTgt spid="1048912"/>
                                        </p:tgtEl>
                                        <p:attrNameLst>
                                          <p:attrName>ppt_w</p:attrName>
                                        </p:attrNameLst>
                                      </p:cBhvr>
                                      <p:tavLst>
                                        <p:tav tm="0">
                                          <p:val>
                                            <p:fltVal val="0"/>
                                          </p:val>
                                        </p:tav>
                                        <p:tav tm="100000">
                                          <p:val>
                                            <p:strVal val="#ppt_w"/>
                                          </p:val>
                                        </p:tav>
                                      </p:tavLst>
                                    </p:anim>
                                    <p:anim calcmode="lin" valueType="num">
                                      <p:cBhvr>
                                        <p:cTn id="43" dur="750" fill="hold"/>
                                        <p:tgtEl>
                                          <p:spTgt spid="1048912"/>
                                        </p:tgtEl>
                                        <p:attrNameLst>
                                          <p:attrName>ppt_h</p:attrName>
                                        </p:attrNameLst>
                                      </p:cBhvr>
                                      <p:tavLst>
                                        <p:tav tm="0">
                                          <p:val>
                                            <p:fltVal val="0"/>
                                          </p:val>
                                        </p:tav>
                                        <p:tav tm="100000">
                                          <p:val>
                                            <p:strVal val="#ppt_h"/>
                                          </p:val>
                                        </p:tav>
                                      </p:tavLst>
                                    </p:anim>
                                    <p:animEffect transition="in" filter="fade">
                                      <p:cBhvr>
                                        <p:cTn id="44" dur="750"/>
                                        <p:tgtEl>
                                          <p:spTgt spid="1048912"/>
                                        </p:tgtEl>
                                      </p:cBhvr>
                                    </p:animEffect>
                                  </p:childTnLst>
                                </p:cTn>
                              </p:par>
                              <p:par>
                                <p:cTn id="45" presetID="2" presetClass="entr" presetSubtype="12" decel="100000" fill="hold" grpId="1" nodeType="withEffect">
                                  <p:stCondLst>
                                    <p:cond delay="300"/>
                                  </p:stCondLst>
                                  <p:childTnLst>
                                    <p:set>
                                      <p:cBhvr>
                                        <p:cTn id="46" dur="1" fill="hold">
                                          <p:stCondLst>
                                            <p:cond delay="0"/>
                                          </p:stCondLst>
                                        </p:cTn>
                                        <p:tgtEl>
                                          <p:spTgt spid="1048912"/>
                                        </p:tgtEl>
                                        <p:attrNameLst>
                                          <p:attrName>style.visibility</p:attrName>
                                        </p:attrNameLst>
                                      </p:cBhvr>
                                      <p:to>
                                        <p:strVal val="visible"/>
                                      </p:to>
                                    </p:set>
                                    <p:anim calcmode="lin" valueType="num">
                                      <p:cBhvr additive="base">
                                        <p:cTn id="47" dur="750" fill="hold"/>
                                        <p:tgtEl>
                                          <p:spTgt spid="1048912"/>
                                        </p:tgtEl>
                                        <p:attrNameLst>
                                          <p:attrName>ppt_x</p:attrName>
                                        </p:attrNameLst>
                                      </p:cBhvr>
                                      <p:tavLst>
                                        <p:tav tm="0">
                                          <p:val>
                                            <p:strVal val="0-#ppt_w/2"/>
                                          </p:val>
                                        </p:tav>
                                        <p:tav tm="100000">
                                          <p:val>
                                            <p:strVal val="#ppt_x"/>
                                          </p:val>
                                        </p:tav>
                                      </p:tavLst>
                                    </p:anim>
                                    <p:anim calcmode="lin" valueType="num">
                                      <p:cBhvr additive="base">
                                        <p:cTn id="48" dur="750" fill="hold"/>
                                        <p:tgtEl>
                                          <p:spTgt spid="1048912"/>
                                        </p:tgtEl>
                                        <p:attrNameLst>
                                          <p:attrName>ppt_y</p:attrName>
                                        </p:attrNameLst>
                                      </p:cBhvr>
                                      <p:tavLst>
                                        <p:tav tm="0">
                                          <p:val>
                                            <p:strVal val="1+#ppt_h/2"/>
                                          </p:val>
                                        </p:tav>
                                        <p:tav tm="100000">
                                          <p:val>
                                            <p:strVal val="#ppt_y"/>
                                          </p:val>
                                        </p:tav>
                                      </p:tavLst>
                                    </p:anim>
                                  </p:childTnLst>
                                </p:cTn>
                              </p:par>
                              <p:par>
                                <p:cTn id="49" presetID="10" presetClass="entr" presetSubtype="0" fill="hold" grpId="0" nodeType="withEffect">
                                  <p:stCondLst>
                                    <p:cond delay="300"/>
                                  </p:stCondLst>
                                  <p:childTnLst>
                                    <p:set>
                                      <p:cBhvr>
                                        <p:cTn id="50" dur="1" fill="hold">
                                          <p:stCondLst>
                                            <p:cond delay="0"/>
                                          </p:stCondLst>
                                        </p:cTn>
                                        <p:tgtEl>
                                          <p:spTgt spid="1048914"/>
                                        </p:tgtEl>
                                        <p:attrNameLst>
                                          <p:attrName>style.visibility</p:attrName>
                                        </p:attrNameLst>
                                      </p:cBhvr>
                                      <p:to>
                                        <p:strVal val="visible"/>
                                      </p:to>
                                    </p:set>
                                    <p:animEffect transition="in" filter="fade">
                                      <p:cBhvr>
                                        <p:cTn id="51" dur="1000"/>
                                        <p:tgtEl>
                                          <p:spTgt spid="1048914"/>
                                        </p:tgtEl>
                                      </p:cBhvr>
                                    </p:animEffect>
                                  </p:childTnLst>
                                </p:cTn>
                              </p:par>
                              <p:par>
                                <p:cTn id="52" presetID="2" presetClass="entr" presetSubtype="1" decel="100000" fill="hold" grpId="1" nodeType="withEffect">
                                  <p:stCondLst>
                                    <p:cond delay="300"/>
                                  </p:stCondLst>
                                  <p:childTnLst>
                                    <p:set>
                                      <p:cBhvr>
                                        <p:cTn id="53" dur="1" fill="hold">
                                          <p:stCondLst>
                                            <p:cond delay="0"/>
                                          </p:stCondLst>
                                        </p:cTn>
                                        <p:tgtEl>
                                          <p:spTgt spid="1048914"/>
                                        </p:tgtEl>
                                        <p:attrNameLst>
                                          <p:attrName>style.visibility</p:attrName>
                                        </p:attrNameLst>
                                      </p:cBhvr>
                                      <p:to>
                                        <p:strVal val="visible"/>
                                      </p:to>
                                    </p:set>
                                    <p:anim calcmode="lin" valueType="num">
                                      <p:cBhvr additive="base">
                                        <p:cTn id="54" dur="1000" fill="hold"/>
                                        <p:tgtEl>
                                          <p:spTgt spid="1048914"/>
                                        </p:tgtEl>
                                        <p:attrNameLst>
                                          <p:attrName>ppt_x</p:attrName>
                                        </p:attrNameLst>
                                      </p:cBhvr>
                                      <p:tavLst>
                                        <p:tav tm="0">
                                          <p:val>
                                            <p:strVal val="#ppt_x"/>
                                          </p:val>
                                        </p:tav>
                                        <p:tav tm="100000">
                                          <p:val>
                                            <p:strVal val="#ppt_x"/>
                                          </p:val>
                                        </p:tav>
                                      </p:tavLst>
                                    </p:anim>
                                    <p:anim calcmode="lin" valueType="num">
                                      <p:cBhvr additive="base">
                                        <p:cTn id="55" dur="1000" fill="hold"/>
                                        <p:tgtEl>
                                          <p:spTgt spid="1048914"/>
                                        </p:tgtEl>
                                        <p:attrNameLst>
                                          <p:attrName>ppt_y</p:attrName>
                                        </p:attrNameLst>
                                      </p:cBhvr>
                                      <p:tavLst>
                                        <p:tav tm="0">
                                          <p:val>
                                            <p:strVal val="0-#ppt_h/2"/>
                                          </p:val>
                                        </p:tav>
                                        <p:tav tm="100000">
                                          <p:val>
                                            <p:strVal val="#ppt_y"/>
                                          </p:val>
                                        </p:tav>
                                      </p:tavLst>
                                    </p:anim>
                                  </p:childTnLst>
                                </p:cTn>
                              </p:par>
                              <p:par>
                                <p:cTn id="56" presetID="10" presetClass="entr" presetSubtype="0" fill="hold" grpId="0" nodeType="withEffect">
                                  <p:stCondLst>
                                    <p:cond delay="400"/>
                                  </p:stCondLst>
                                  <p:childTnLst>
                                    <p:set>
                                      <p:cBhvr>
                                        <p:cTn id="57" dur="1" fill="hold">
                                          <p:stCondLst>
                                            <p:cond delay="0"/>
                                          </p:stCondLst>
                                        </p:cTn>
                                        <p:tgtEl>
                                          <p:spTgt spid="1048916"/>
                                        </p:tgtEl>
                                        <p:attrNameLst>
                                          <p:attrName>style.visibility</p:attrName>
                                        </p:attrNameLst>
                                      </p:cBhvr>
                                      <p:to>
                                        <p:strVal val="visible"/>
                                      </p:to>
                                    </p:set>
                                    <p:animEffect transition="in" filter="fade">
                                      <p:cBhvr>
                                        <p:cTn id="58" dur="1000"/>
                                        <p:tgtEl>
                                          <p:spTgt spid="1048916"/>
                                        </p:tgtEl>
                                      </p:cBhvr>
                                    </p:animEffect>
                                  </p:childTnLst>
                                </p:cTn>
                              </p:par>
                              <p:par>
                                <p:cTn id="59" presetID="2" presetClass="entr" presetSubtype="1" decel="100000" fill="hold" grpId="1" nodeType="withEffect">
                                  <p:stCondLst>
                                    <p:cond delay="400"/>
                                  </p:stCondLst>
                                  <p:childTnLst>
                                    <p:set>
                                      <p:cBhvr>
                                        <p:cTn id="60" dur="1" fill="hold">
                                          <p:stCondLst>
                                            <p:cond delay="0"/>
                                          </p:stCondLst>
                                        </p:cTn>
                                        <p:tgtEl>
                                          <p:spTgt spid="1048916"/>
                                        </p:tgtEl>
                                        <p:attrNameLst>
                                          <p:attrName>style.visibility</p:attrName>
                                        </p:attrNameLst>
                                      </p:cBhvr>
                                      <p:to>
                                        <p:strVal val="visible"/>
                                      </p:to>
                                    </p:set>
                                    <p:anim calcmode="lin" valueType="num">
                                      <p:cBhvr additive="base">
                                        <p:cTn id="61" dur="1000" fill="hold"/>
                                        <p:tgtEl>
                                          <p:spTgt spid="1048916"/>
                                        </p:tgtEl>
                                        <p:attrNameLst>
                                          <p:attrName>ppt_x</p:attrName>
                                        </p:attrNameLst>
                                      </p:cBhvr>
                                      <p:tavLst>
                                        <p:tav tm="0">
                                          <p:val>
                                            <p:strVal val="#ppt_x"/>
                                          </p:val>
                                        </p:tav>
                                        <p:tav tm="100000">
                                          <p:val>
                                            <p:strVal val="#ppt_x"/>
                                          </p:val>
                                        </p:tav>
                                      </p:tavLst>
                                    </p:anim>
                                    <p:anim calcmode="lin" valueType="num">
                                      <p:cBhvr additive="base">
                                        <p:cTn id="62" dur="1000" fill="hold"/>
                                        <p:tgtEl>
                                          <p:spTgt spid="1048916"/>
                                        </p:tgtEl>
                                        <p:attrNameLst>
                                          <p:attrName>ppt_y</p:attrName>
                                        </p:attrNameLst>
                                      </p:cBhvr>
                                      <p:tavLst>
                                        <p:tav tm="0">
                                          <p:val>
                                            <p:strVal val="0-#ppt_h/2"/>
                                          </p:val>
                                        </p:tav>
                                        <p:tav tm="100000">
                                          <p:val>
                                            <p:strVal val="#ppt_y"/>
                                          </p:val>
                                        </p:tav>
                                      </p:tavLst>
                                    </p:anim>
                                  </p:childTnLst>
                                </p:cTn>
                              </p:par>
                              <p:par>
                                <p:cTn id="63" presetID="10" presetClass="entr" presetSubtype="0" fill="hold" grpId="0" nodeType="withEffect">
                                  <p:stCondLst>
                                    <p:cond delay="500"/>
                                  </p:stCondLst>
                                  <p:childTnLst>
                                    <p:set>
                                      <p:cBhvr>
                                        <p:cTn id="64" dur="1" fill="hold">
                                          <p:stCondLst>
                                            <p:cond delay="0"/>
                                          </p:stCondLst>
                                        </p:cTn>
                                        <p:tgtEl>
                                          <p:spTgt spid="1048917"/>
                                        </p:tgtEl>
                                        <p:attrNameLst>
                                          <p:attrName>style.visibility</p:attrName>
                                        </p:attrNameLst>
                                      </p:cBhvr>
                                      <p:to>
                                        <p:strVal val="visible"/>
                                      </p:to>
                                    </p:set>
                                    <p:animEffect transition="in" filter="fade">
                                      <p:cBhvr>
                                        <p:cTn id="65" dur="1000"/>
                                        <p:tgtEl>
                                          <p:spTgt spid="1048917"/>
                                        </p:tgtEl>
                                      </p:cBhvr>
                                    </p:animEffect>
                                  </p:childTnLst>
                                </p:cTn>
                              </p:par>
                              <p:par>
                                <p:cTn id="66" presetID="2" presetClass="entr" presetSubtype="1" decel="100000" fill="hold" grpId="1" nodeType="withEffect">
                                  <p:stCondLst>
                                    <p:cond delay="500"/>
                                  </p:stCondLst>
                                  <p:childTnLst>
                                    <p:set>
                                      <p:cBhvr>
                                        <p:cTn id="67" dur="1" fill="hold">
                                          <p:stCondLst>
                                            <p:cond delay="0"/>
                                          </p:stCondLst>
                                        </p:cTn>
                                        <p:tgtEl>
                                          <p:spTgt spid="1048917"/>
                                        </p:tgtEl>
                                        <p:attrNameLst>
                                          <p:attrName>style.visibility</p:attrName>
                                        </p:attrNameLst>
                                      </p:cBhvr>
                                      <p:to>
                                        <p:strVal val="visible"/>
                                      </p:to>
                                    </p:set>
                                    <p:anim calcmode="lin" valueType="num">
                                      <p:cBhvr additive="base">
                                        <p:cTn id="68" dur="1000" fill="hold"/>
                                        <p:tgtEl>
                                          <p:spTgt spid="1048917"/>
                                        </p:tgtEl>
                                        <p:attrNameLst>
                                          <p:attrName>ppt_x</p:attrName>
                                        </p:attrNameLst>
                                      </p:cBhvr>
                                      <p:tavLst>
                                        <p:tav tm="0">
                                          <p:val>
                                            <p:strVal val="#ppt_x"/>
                                          </p:val>
                                        </p:tav>
                                        <p:tav tm="100000">
                                          <p:val>
                                            <p:strVal val="#ppt_x"/>
                                          </p:val>
                                        </p:tav>
                                      </p:tavLst>
                                    </p:anim>
                                    <p:anim calcmode="lin" valueType="num">
                                      <p:cBhvr additive="base">
                                        <p:cTn id="69" dur="1000" fill="hold"/>
                                        <p:tgtEl>
                                          <p:spTgt spid="1048917"/>
                                        </p:tgtEl>
                                        <p:attrNameLst>
                                          <p:attrName>ppt_y</p:attrName>
                                        </p:attrNameLst>
                                      </p:cBhvr>
                                      <p:tavLst>
                                        <p:tav tm="0">
                                          <p:val>
                                            <p:strVal val="0-#ppt_h/2"/>
                                          </p:val>
                                        </p:tav>
                                        <p:tav tm="100000">
                                          <p:val>
                                            <p:strVal val="#ppt_y"/>
                                          </p:val>
                                        </p:tav>
                                      </p:tavLst>
                                    </p:anim>
                                  </p:childTnLst>
                                </p:cTn>
                              </p:par>
                            </p:childTnLst>
                          </p:cTn>
                        </p:par>
                        <p:par>
                          <p:cTn id="70" fill="hold">
                            <p:stCondLst>
                              <p:cond delay="2000"/>
                            </p:stCondLst>
                            <p:childTnLst>
                              <p:par>
                                <p:cTn id="71" presetID="2" presetClass="entr" presetSubtype="4" decel="100000" fill="hold" grpId="0" nodeType="afterEffect">
                                  <p:stCondLst>
                                    <p:cond delay="500"/>
                                  </p:stCondLst>
                                  <p:childTnLst>
                                    <p:set>
                                      <p:cBhvr>
                                        <p:cTn id="72" dur="1" fill="hold">
                                          <p:stCondLst>
                                            <p:cond delay="0"/>
                                          </p:stCondLst>
                                        </p:cTn>
                                        <p:tgtEl>
                                          <p:spTgt spid="1048919">
                                            <p:txEl>
                                              <p:pRg st="0" end="0"/>
                                            </p:txEl>
                                          </p:spTgt>
                                        </p:tgtEl>
                                        <p:attrNameLst>
                                          <p:attrName>style.visibility</p:attrName>
                                        </p:attrNameLst>
                                      </p:cBhvr>
                                      <p:to>
                                        <p:strVal val="visible"/>
                                      </p:to>
                                    </p:set>
                                    <p:anim calcmode="lin" valueType="num">
                                      <p:cBhvr additive="base">
                                        <p:cTn id="73" dur="500" fill="hold"/>
                                        <p:tgtEl>
                                          <p:spTgt spid="1048919">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048919">
                                            <p:txEl>
                                              <p:pRg st="0" end="0"/>
                                            </p:txEl>
                                          </p:spTgt>
                                        </p:tgtEl>
                                        <p:attrNameLst>
                                          <p:attrName>ppt_y</p:attrName>
                                        </p:attrNameLst>
                                      </p:cBhvr>
                                      <p:tavLst>
                                        <p:tav tm="0">
                                          <p:val>
                                            <p:strVal val="1+#ppt_h/2"/>
                                          </p:val>
                                        </p:tav>
                                        <p:tav tm="100000">
                                          <p:val>
                                            <p:strVal val="#ppt_y"/>
                                          </p:val>
                                        </p:tav>
                                      </p:tavLst>
                                    </p:anim>
                                  </p:childTnLst>
                                </p:cTn>
                              </p:par>
                            </p:childTnLst>
                          </p:cTn>
                        </p:par>
                        <p:par>
                          <p:cTn id="75" fill="hold">
                            <p:stCondLst>
                              <p:cond delay="3000"/>
                            </p:stCondLst>
                            <p:childTnLst>
                              <p:par>
                                <p:cTn id="76" presetID="22" presetClass="entr" presetSubtype="8" fill="hold" grpId="0" nodeType="afterEffect">
                                  <p:stCondLst>
                                    <p:cond delay="0"/>
                                  </p:stCondLst>
                                  <p:childTnLst>
                                    <p:set>
                                      <p:cBhvr>
                                        <p:cTn id="77" dur="1" fill="hold">
                                          <p:stCondLst>
                                            <p:cond delay="0"/>
                                          </p:stCondLst>
                                        </p:cTn>
                                        <p:tgtEl>
                                          <p:spTgt spid="1048920">
                                            <p:txEl>
                                              <p:pRg st="0" end="0"/>
                                            </p:txEl>
                                          </p:spTgt>
                                        </p:tgtEl>
                                        <p:attrNameLst>
                                          <p:attrName>style.visibility</p:attrName>
                                        </p:attrNameLst>
                                      </p:cBhvr>
                                      <p:to>
                                        <p:strVal val="visible"/>
                                      </p:to>
                                    </p:set>
                                    <p:animEffect transition="in" filter="wipe(left)">
                                      <p:cBhvr>
                                        <p:cTn id="78" dur="500"/>
                                        <p:tgtEl>
                                          <p:spTgt spid="1048920">
                                            <p:txEl>
                                              <p:pRg st="0" end="0"/>
                                            </p:txEl>
                                          </p:spTgt>
                                        </p:tgtEl>
                                      </p:cBhvr>
                                    </p:animEffect>
                                  </p:childTnLst>
                                </p:cTn>
                              </p:par>
                            </p:childTnLst>
                          </p:cTn>
                        </p:par>
                        <p:par>
                          <p:cTn id="79" fill="hold">
                            <p:stCondLst>
                              <p:cond delay="3500"/>
                            </p:stCondLst>
                            <p:childTnLst>
                              <p:par>
                                <p:cTn id="80" presetID="2" presetClass="entr" presetSubtype="2" decel="100000" fill="hold" grpId="0" nodeType="afterEffect">
                                  <p:stCondLst>
                                    <p:cond delay="0"/>
                                  </p:stCondLst>
                                  <p:iterate type="wd">
                                    <p:tmPct val="10000"/>
                                  </p:iterate>
                                  <p:childTnLst>
                                    <p:set>
                                      <p:cBhvr>
                                        <p:cTn id="81" dur="1" fill="hold">
                                          <p:stCondLst>
                                            <p:cond delay="0"/>
                                          </p:stCondLst>
                                        </p:cTn>
                                        <p:tgtEl>
                                          <p:spTgt spid="1048921">
                                            <p:txEl>
                                              <p:pRg st="0" end="0"/>
                                            </p:txEl>
                                          </p:spTgt>
                                        </p:tgtEl>
                                        <p:attrNameLst>
                                          <p:attrName>style.visibility</p:attrName>
                                        </p:attrNameLst>
                                      </p:cBhvr>
                                      <p:to>
                                        <p:strVal val="visible"/>
                                      </p:to>
                                    </p:set>
                                    <p:anim calcmode="lin" valueType="num">
                                      <p:cBhvr additive="base">
                                        <p:cTn id="82" dur="500" fill="hold"/>
                                        <p:tgtEl>
                                          <p:spTgt spid="1048921">
                                            <p:txEl>
                                              <p:pRg st="0" end="0"/>
                                            </p:txEl>
                                          </p:spTgt>
                                        </p:tgtEl>
                                        <p:attrNameLst>
                                          <p:attrName>ppt_x</p:attrName>
                                        </p:attrNameLst>
                                      </p:cBhvr>
                                      <p:tavLst>
                                        <p:tav tm="0">
                                          <p:val>
                                            <p:strVal val="1+#ppt_w/2"/>
                                          </p:val>
                                        </p:tav>
                                        <p:tav tm="100000">
                                          <p:val>
                                            <p:strVal val="#ppt_x"/>
                                          </p:val>
                                        </p:tav>
                                      </p:tavLst>
                                    </p:anim>
                                    <p:anim calcmode="lin" valueType="num">
                                      <p:cBhvr additive="base">
                                        <p:cTn id="83" dur="500" fill="hold"/>
                                        <p:tgtEl>
                                          <p:spTgt spid="1048921">
                                            <p:txEl>
                                              <p:pRg st="0" end="0"/>
                                            </p:txEl>
                                          </p:spTgt>
                                        </p:tgtEl>
                                        <p:attrNameLst>
                                          <p:attrName>ppt_y</p:attrName>
                                        </p:attrNameLst>
                                      </p:cBhvr>
                                      <p:tavLst>
                                        <p:tav tm="0">
                                          <p:val>
                                            <p:strVal val="#ppt_y"/>
                                          </p:val>
                                        </p:tav>
                                        <p:tav tm="100000">
                                          <p:val>
                                            <p:strVal val="#ppt_y"/>
                                          </p:val>
                                        </p:tav>
                                      </p:tavLst>
                                    </p:anim>
                                  </p:childTnLst>
                                </p:cTn>
                              </p:par>
                              <p:par>
                                <p:cTn id="84" presetID="2" presetClass="entr" presetSubtype="4" decel="100000" fill="hold" grpId="0" nodeType="withEffect">
                                  <p:stCondLst>
                                    <p:cond delay="0"/>
                                  </p:stCondLst>
                                  <p:childTnLst>
                                    <p:set>
                                      <p:cBhvr>
                                        <p:cTn id="85" dur="1" fill="hold">
                                          <p:stCondLst>
                                            <p:cond delay="0"/>
                                          </p:stCondLst>
                                        </p:cTn>
                                        <p:tgtEl>
                                          <p:spTgt spid="1048922">
                                            <p:txEl>
                                              <p:pRg st="0" end="0"/>
                                            </p:txEl>
                                          </p:spTgt>
                                        </p:tgtEl>
                                        <p:attrNameLst>
                                          <p:attrName>style.visibility</p:attrName>
                                        </p:attrNameLst>
                                      </p:cBhvr>
                                      <p:to>
                                        <p:strVal val="visible"/>
                                      </p:to>
                                    </p:set>
                                    <p:anim calcmode="lin" valueType="num">
                                      <p:cBhvr additive="base">
                                        <p:cTn id="86" dur="500" fill="hold"/>
                                        <p:tgtEl>
                                          <p:spTgt spid="1048922">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1048922">
                                            <p:txEl>
                                              <p:pRg st="0" end="0"/>
                                            </p:txEl>
                                          </p:spTgt>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1048923"/>
                                        </p:tgtEl>
                                        <p:attrNameLst>
                                          <p:attrName>style.visibility</p:attrName>
                                        </p:attrNameLst>
                                      </p:cBhvr>
                                      <p:to>
                                        <p:strVal val="visible"/>
                                      </p:to>
                                    </p:set>
                                    <p:anim calcmode="lin" valueType="num">
                                      <p:cBhvr additive="base">
                                        <p:cTn id="90" dur="500" fill="hold"/>
                                        <p:tgtEl>
                                          <p:spTgt spid="1048923"/>
                                        </p:tgtEl>
                                        <p:attrNameLst>
                                          <p:attrName>ppt_x</p:attrName>
                                        </p:attrNameLst>
                                      </p:cBhvr>
                                      <p:tavLst>
                                        <p:tav tm="0">
                                          <p:val>
                                            <p:strVal val="#ppt_x"/>
                                          </p:val>
                                        </p:tav>
                                        <p:tav tm="100000">
                                          <p:val>
                                            <p:strVal val="#ppt_x"/>
                                          </p:val>
                                        </p:tav>
                                      </p:tavLst>
                                    </p:anim>
                                    <p:anim calcmode="lin" valueType="num">
                                      <p:cBhvr additive="base">
                                        <p:cTn id="91" dur="500" fill="hold"/>
                                        <p:tgtEl>
                                          <p:spTgt spid="1048923"/>
                                        </p:tgtEl>
                                        <p:attrNameLst>
                                          <p:attrName>ppt_y</p:attrName>
                                        </p:attrNameLst>
                                      </p:cBhvr>
                                      <p:tavLst>
                                        <p:tav tm="0">
                                          <p:val>
                                            <p:strVal val="1+#ppt_h/2"/>
                                          </p:val>
                                        </p:tav>
                                        <p:tav tm="100000">
                                          <p:val>
                                            <p:strVal val="#ppt_y"/>
                                          </p:val>
                                        </p:tav>
                                      </p:tavLst>
                                    </p:anim>
                                  </p:childTnLst>
                                </p:cTn>
                              </p:par>
                            </p:childTnLst>
                          </p:cTn>
                        </p:par>
                        <p:par>
                          <p:cTn id="92" fill="hold">
                            <p:stCondLst>
                              <p:cond delay="4100"/>
                            </p:stCondLst>
                            <p:childTnLst>
                              <p:par>
                                <p:cTn id="93" presetID="53" presetClass="entr" presetSubtype="16" fill="hold" grpId="0" nodeType="afterEffect">
                                  <p:stCondLst>
                                    <p:cond delay="0"/>
                                  </p:stCondLst>
                                  <p:childTnLst>
                                    <p:set>
                                      <p:cBhvr>
                                        <p:cTn id="94" dur="1" fill="hold">
                                          <p:stCondLst>
                                            <p:cond delay="0"/>
                                          </p:stCondLst>
                                        </p:cTn>
                                        <p:tgtEl>
                                          <p:spTgt spid="1048924"/>
                                        </p:tgtEl>
                                        <p:attrNameLst>
                                          <p:attrName>style.visibility</p:attrName>
                                        </p:attrNameLst>
                                      </p:cBhvr>
                                      <p:to>
                                        <p:strVal val="visible"/>
                                      </p:to>
                                    </p:set>
                                    <p:anim calcmode="lin" valueType="num">
                                      <p:cBhvr>
                                        <p:cTn id="95" dur="500" fill="hold"/>
                                        <p:tgtEl>
                                          <p:spTgt spid="1048924"/>
                                        </p:tgtEl>
                                        <p:attrNameLst>
                                          <p:attrName>ppt_w</p:attrName>
                                        </p:attrNameLst>
                                      </p:cBhvr>
                                      <p:tavLst>
                                        <p:tav tm="0">
                                          <p:val>
                                            <p:fltVal val="0"/>
                                          </p:val>
                                        </p:tav>
                                        <p:tav tm="100000">
                                          <p:val>
                                            <p:strVal val="#ppt_w"/>
                                          </p:val>
                                        </p:tav>
                                      </p:tavLst>
                                    </p:anim>
                                    <p:anim calcmode="lin" valueType="num">
                                      <p:cBhvr>
                                        <p:cTn id="96" dur="500" fill="hold"/>
                                        <p:tgtEl>
                                          <p:spTgt spid="1048924"/>
                                        </p:tgtEl>
                                        <p:attrNameLst>
                                          <p:attrName>ppt_h</p:attrName>
                                        </p:attrNameLst>
                                      </p:cBhvr>
                                      <p:tavLst>
                                        <p:tav tm="0">
                                          <p:val>
                                            <p:fltVal val="0"/>
                                          </p:val>
                                        </p:tav>
                                        <p:tav tm="100000">
                                          <p:val>
                                            <p:strVal val="#ppt_h"/>
                                          </p:val>
                                        </p:tav>
                                      </p:tavLst>
                                    </p:anim>
                                    <p:animEffect transition="in" filter="fade">
                                      <p:cBhvr>
                                        <p:cTn id="97" dur="500"/>
                                        <p:tgtEl>
                                          <p:spTgt spid="1048924"/>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1048925"/>
                                        </p:tgtEl>
                                        <p:attrNameLst>
                                          <p:attrName>style.visibility</p:attrName>
                                        </p:attrNameLst>
                                      </p:cBhvr>
                                      <p:to>
                                        <p:strVal val="visible"/>
                                      </p:to>
                                    </p:set>
                                    <p:anim calcmode="lin" valueType="num">
                                      <p:cBhvr>
                                        <p:cTn id="100" dur="500" fill="hold"/>
                                        <p:tgtEl>
                                          <p:spTgt spid="1048925"/>
                                        </p:tgtEl>
                                        <p:attrNameLst>
                                          <p:attrName>ppt_w</p:attrName>
                                        </p:attrNameLst>
                                      </p:cBhvr>
                                      <p:tavLst>
                                        <p:tav tm="0">
                                          <p:val>
                                            <p:fltVal val="0"/>
                                          </p:val>
                                        </p:tav>
                                        <p:tav tm="100000">
                                          <p:val>
                                            <p:strVal val="#ppt_w"/>
                                          </p:val>
                                        </p:tav>
                                      </p:tavLst>
                                    </p:anim>
                                    <p:anim calcmode="lin" valueType="num">
                                      <p:cBhvr>
                                        <p:cTn id="101" dur="500" fill="hold"/>
                                        <p:tgtEl>
                                          <p:spTgt spid="1048925"/>
                                        </p:tgtEl>
                                        <p:attrNameLst>
                                          <p:attrName>ppt_h</p:attrName>
                                        </p:attrNameLst>
                                      </p:cBhvr>
                                      <p:tavLst>
                                        <p:tav tm="0">
                                          <p:val>
                                            <p:fltVal val="0"/>
                                          </p:val>
                                        </p:tav>
                                        <p:tav tm="100000">
                                          <p:val>
                                            <p:strVal val="#ppt_h"/>
                                          </p:val>
                                        </p:tav>
                                      </p:tavLst>
                                    </p:anim>
                                    <p:animEffect transition="in" filter="fade">
                                      <p:cBhvr>
                                        <p:cTn id="102" dur="500"/>
                                        <p:tgtEl>
                                          <p:spTgt spid="1048925"/>
                                        </p:tgtEl>
                                      </p:cBhvr>
                                    </p:animEffect>
                                  </p:childTnLst>
                                </p:cTn>
                              </p:par>
                            </p:childTnLst>
                          </p:cTn>
                        </p:par>
                        <p:par>
                          <p:cTn id="103" fill="hold">
                            <p:stCondLst>
                              <p:cond delay="4600"/>
                            </p:stCondLst>
                            <p:childTnLst>
                              <p:par>
                                <p:cTn id="104" presetID="2" presetClass="entr" presetSubtype="2" decel="100000" fill="hold" grpId="0" nodeType="afterEffect">
                                  <p:stCondLst>
                                    <p:cond delay="0"/>
                                  </p:stCondLst>
                                  <p:iterate type="wd">
                                    <p:tmPct val="10000"/>
                                  </p:iterate>
                                  <p:childTnLst>
                                    <p:set>
                                      <p:cBhvr>
                                        <p:cTn id="105" dur="1" fill="hold">
                                          <p:stCondLst>
                                            <p:cond delay="0"/>
                                          </p:stCondLst>
                                        </p:cTn>
                                        <p:tgtEl>
                                          <p:spTgt spid="1048930">
                                            <p:txEl>
                                              <p:pRg st="0" end="0"/>
                                            </p:txEl>
                                          </p:spTgt>
                                        </p:tgtEl>
                                        <p:attrNameLst>
                                          <p:attrName>style.visibility</p:attrName>
                                        </p:attrNameLst>
                                      </p:cBhvr>
                                      <p:to>
                                        <p:strVal val="visible"/>
                                      </p:to>
                                    </p:set>
                                    <p:anim calcmode="lin" valueType="num">
                                      <p:cBhvr additive="base">
                                        <p:cTn id="106" dur="500" fill="hold"/>
                                        <p:tgtEl>
                                          <p:spTgt spid="1048930">
                                            <p:txEl>
                                              <p:pRg st="0" end="0"/>
                                            </p:txEl>
                                          </p:spTgt>
                                        </p:tgtEl>
                                        <p:attrNameLst>
                                          <p:attrName>ppt_x</p:attrName>
                                        </p:attrNameLst>
                                      </p:cBhvr>
                                      <p:tavLst>
                                        <p:tav tm="0">
                                          <p:val>
                                            <p:strVal val="1+#ppt_w/2"/>
                                          </p:val>
                                        </p:tav>
                                        <p:tav tm="100000">
                                          <p:val>
                                            <p:strVal val="#ppt_x"/>
                                          </p:val>
                                        </p:tav>
                                      </p:tavLst>
                                    </p:anim>
                                    <p:anim calcmode="lin" valueType="num">
                                      <p:cBhvr additive="base">
                                        <p:cTn id="107" dur="500" fill="hold"/>
                                        <p:tgtEl>
                                          <p:spTgt spid="1048930">
                                            <p:txEl>
                                              <p:pRg st="0" end="0"/>
                                            </p:txEl>
                                          </p:spTgt>
                                        </p:tgtEl>
                                        <p:attrNameLst>
                                          <p:attrName>ppt_y</p:attrName>
                                        </p:attrNameLst>
                                      </p:cBhvr>
                                      <p:tavLst>
                                        <p:tav tm="0">
                                          <p:val>
                                            <p:strVal val="#ppt_y"/>
                                          </p:val>
                                        </p:tav>
                                        <p:tav tm="100000">
                                          <p:val>
                                            <p:strVal val="#ppt_y"/>
                                          </p:val>
                                        </p:tav>
                                      </p:tavLst>
                                    </p:anim>
                                  </p:childTnLst>
                                </p:cTn>
                              </p:par>
                            </p:childTnLst>
                          </p:cTn>
                        </p:par>
                        <p:par>
                          <p:cTn id="108" fill="hold">
                            <p:stCondLst>
                              <p:cond delay="5200"/>
                            </p:stCondLst>
                            <p:childTnLst>
                              <p:par>
                                <p:cTn id="109" presetID="53" presetClass="entr" presetSubtype="16" fill="hold" grpId="0" nodeType="afterEffect">
                                  <p:stCondLst>
                                    <p:cond delay="0"/>
                                  </p:stCondLst>
                                  <p:childTnLst>
                                    <p:set>
                                      <p:cBhvr>
                                        <p:cTn id="110" dur="1" fill="hold">
                                          <p:stCondLst>
                                            <p:cond delay="0"/>
                                          </p:stCondLst>
                                        </p:cTn>
                                        <p:tgtEl>
                                          <p:spTgt spid="1048926"/>
                                        </p:tgtEl>
                                        <p:attrNameLst>
                                          <p:attrName>style.visibility</p:attrName>
                                        </p:attrNameLst>
                                      </p:cBhvr>
                                      <p:to>
                                        <p:strVal val="visible"/>
                                      </p:to>
                                    </p:set>
                                    <p:anim calcmode="lin" valueType="num">
                                      <p:cBhvr>
                                        <p:cTn id="111" dur="500" fill="hold"/>
                                        <p:tgtEl>
                                          <p:spTgt spid="1048926"/>
                                        </p:tgtEl>
                                        <p:attrNameLst>
                                          <p:attrName>ppt_w</p:attrName>
                                        </p:attrNameLst>
                                      </p:cBhvr>
                                      <p:tavLst>
                                        <p:tav tm="0">
                                          <p:val>
                                            <p:fltVal val="0"/>
                                          </p:val>
                                        </p:tav>
                                        <p:tav tm="100000">
                                          <p:val>
                                            <p:strVal val="#ppt_w"/>
                                          </p:val>
                                        </p:tav>
                                      </p:tavLst>
                                    </p:anim>
                                    <p:anim calcmode="lin" valueType="num">
                                      <p:cBhvr>
                                        <p:cTn id="112" dur="500" fill="hold"/>
                                        <p:tgtEl>
                                          <p:spTgt spid="1048926"/>
                                        </p:tgtEl>
                                        <p:attrNameLst>
                                          <p:attrName>ppt_h</p:attrName>
                                        </p:attrNameLst>
                                      </p:cBhvr>
                                      <p:tavLst>
                                        <p:tav tm="0">
                                          <p:val>
                                            <p:fltVal val="0"/>
                                          </p:val>
                                        </p:tav>
                                        <p:tav tm="100000">
                                          <p:val>
                                            <p:strVal val="#ppt_h"/>
                                          </p:val>
                                        </p:tav>
                                      </p:tavLst>
                                    </p:anim>
                                    <p:animEffect transition="in" filter="fade">
                                      <p:cBhvr>
                                        <p:cTn id="113" dur="500"/>
                                        <p:tgtEl>
                                          <p:spTgt spid="104892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1048927"/>
                                        </p:tgtEl>
                                        <p:attrNameLst>
                                          <p:attrName>style.visibility</p:attrName>
                                        </p:attrNameLst>
                                      </p:cBhvr>
                                      <p:to>
                                        <p:strVal val="visible"/>
                                      </p:to>
                                    </p:set>
                                    <p:anim calcmode="lin" valueType="num">
                                      <p:cBhvr>
                                        <p:cTn id="116" dur="500" fill="hold"/>
                                        <p:tgtEl>
                                          <p:spTgt spid="1048927"/>
                                        </p:tgtEl>
                                        <p:attrNameLst>
                                          <p:attrName>ppt_w</p:attrName>
                                        </p:attrNameLst>
                                      </p:cBhvr>
                                      <p:tavLst>
                                        <p:tav tm="0">
                                          <p:val>
                                            <p:fltVal val="0"/>
                                          </p:val>
                                        </p:tav>
                                        <p:tav tm="100000">
                                          <p:val>
                                            <p:strVal val="#ppt_w"/>
                                          </p:val>
                                        </p:tav>
                                      </p:tavLst>
                                    </p:anim>
                                    <p:anim calcmode="lin" valueType="num">
                                      <p:cBhvr>
                                        <p:cTn id="117" dur="500" fill="hold"/>
                                        <p:tgtEl>
                                          <p:spTgt spid="1048927"/>
                                        </p:tgtEl>
                                        <p:attrNameLst>
                                          <p:attrName>ppt_h</p:attrName>
                                        </p:attrNameLst>
                                      </p:cBhvr>
                                      <p:tavLst>
                                        <p:tav tm="0">
                                          <p:val>
                                            <p:fltVal val="0"/>
                                          </p:val>
                                        </p:tav>
                                        <p:tav tm="100000">
                                          <p:val>
                                            <p:strVal val="#ppt_h"/>
                                          </p:val>
                                        </p:tav>
                                      </p:tavLst>
                                    </p:anim>
                                    <p:animEffect transition="in" filter="fade">
                                      <p:cBhvr>
                                        <p:cTn id="118" dur="500"/>
                                        <p:tgtEl>
                                          <p:spTgt spid="1048927"/>
                                        </p:tgtEl>
                                      </p:cBhvr>
                                    </p:animEffect>
                                  </p:childTnLst>
                                </p:cTn>
                              </p:par>
                            </p:childTnLst>
                          </p:cTn>
                        </p:par>
                        <p:par>
                          <p:cTn id="119" fill="hold">
                            <p:stCondLst>
                              <p:cond delay="5700"/>
                            </p:stCondLst>
                            <p:childTnLst>
                              <p:par>
                                <p:cTn id="120" presetID="2" presetClass="entr" presetSubtype="2" decel="100000" fill="hold" grpId="0" nodeType="afterEffect">
                                  <p:stCondLst>
                                    <p:cond delay="0"/>
                                  </p:stCondLst>
                                  <p:iterate type="wd">
                                    <p:tmPct val="10000"/>
                                  </p:iterate>
                                  <p:childTnLst>
                                    <p:set>
                                      <p:cBhvr>
                                        <p:cTn id="121" dur="1" fill="hold">
                                          <p:stCondLst>
                                            <p:cond delay="0"/>
                                          </p:stCondLst>
                                        </p:cTn>
                                        <p:tgtEl>
                                          <p:spTgt spid="1048931">
                                            <p:txEl>
                                              <p:pRg st="0" end="0"/>
                                            </p:txEl>
                                          </p:spTgt>
                                        </p:tgtEl>
                                        <p:attrNameLst>
                                          <p:attrName>style.visibility</p:attrName>
                                        </p:attrNameLst>
                                      </p:cBhvr>
                                      <p:to>
                                        <p:strVal val="visible"/>
                                      </p:to>
                                    </p:set>
                                    <p:anim calcmode="lin" valueType="num">
                                      <p:cBhvr additive="base">
                                        <p:cTn id="122" dur="500" fill="hold"/>
                                        <p:tgtEl>
                                          <p:spTgt spid="1048931">
                                            <p:txEl>
                                              <p:pRg st="0" end="0"/>
                                            </p:txEl>
                                          </p:spTgt>
                                        </p:tgtEl>
                                        <p:attrNameLst>
                                          <p:attrName>ppt_x</p:attrName>
                                        </p:attrNameLst>
                                      </p:cBhvr>
                                      <p:tavLst>
                                        <p:tav tm="0">
                                          <p:val>
                                            <p:strVal val="1+#ppt_w/2"/>
                                          </p:val>
                                        </p:tav>
                                        <p:tav tm="100000">
                                          <p:val>
                                            <p:strVal val="#ppt_x"/>
                                          </p:val>
                                        </p:tav>
                                      </p:tavLst>
                                    </p:anim>
                                    <p:anim calcmode="lin" valueType="num">
                                      <p:cBhvr additive="base">
                                        <p:cTn id="123" dur="500" fill="hold"/>
                                        <p:tgtEl>
                                          <p:spTgt spid="1048931">
                                            <p:txEl>
                                              <p:pRg st="0" end="0"/>
                                            </p:txEl>
                                          </p:spTgt>
                                        </p:tgtEl>
                                        <p:attrNameLst>
                                          <p:attrName>ppt_y</p:attrName>
                                        </p:attrNameLst>
                                      </p:cBhvr>
                                      <p:tavLst>
                                        <p:tav tm="0">
                                          <p:val>
                                            <p:strVal val="#ppt_y"/>
                                          </p:val>
                                        </p:tav>
                                        <p:tav tm="100000">
                                          <p:val>
                                            <p:strVal val="#ppt_y"/>
                                          </p:val>
                                        </p:tav>
                                      </p:tavLst>
                                    </p:anim>
                                  </p:childTnLst>
                                </p:cTn>
                              </p:par>
                            </p:childTnLst>
                          </p:cTn>
                        </p:par>
                        <p:par>
                          <p:cTn id="124" fill="hold">
                            <p:stCondLst>
                              <p:cond delay="6300"/>
                            </p:stCondLst>
                            <p:childTnLst>
                              <p:par>
                                <p:cTn id="125" presetID="53" presetClass="entr" presetSubtype="16" fill="hold" grpId="0" nodeType="afterEffect">
                                  <p:stCondLst>
                                    <p:cond delay="0"/>
                                  </p:stCondLst>
                                  <p:childTnLst>
                                    <p:set>
                                      <p:cBhvr>
                                        <p:cTn id="126" dur="1" fill="hold">
                                          <p:stCondLst>
                                            <p:cond delay="0"/>
                                          </p:stCondLst>
                                        </p:cTn>
                                        <p:tgtEl>
                                          <p:spTgt spid="1048928"/>
                                        </p:tgtEl>
                                        <p:attrNameLst>
                                          <p:attrName>style.visibility</p:attrName>
                                        </p:attrNameLst>
                                      </p:cBhvr>
                                      <p:to>
                                        <p:strVal val="visible"/>
                                      </p:to>
                                    </p:set>
                                    <p:anim calcmode="lin" valueType="num">
                                      <p:cBhvr>
                                        <p:cTn id="127" dur="500" fill="hold"/>
                                        <p:tgtEl>
                                          <p:spTgt spid="1048928"/>
                                        </p:tgtEl>
                                        <p:attrNameLst>
                                          <p:attrName>ppt_w</p:attrName>
                                        </p:attrNameLst>
                                      </p:cBhvr>
                                      <p:tavLst>
                                        <p:tav tm="0">
                                          <p:val>
                                            <p:fltVal val="0"/>
                                          </p:val>
                                        </p:tav>
                                        <p:tav tm="100000">
                                          <p:val>
                                            <p:strVal val="#ppt_w"/>
                                          </p:val>
                                        </p:tav>
                                      </p:tavLst>
                                    </p:anim>
                                    <p:anim calcmode="lin" valueType="num">
                                      <p:cBhvr>
                                        <p:cTn id="128" dur="500" fill="hold"/>
                                        <p:tgtEl>
                                          <p:spTgt spid="1048928"/>
                                        </p:tgtEl>
                                        <p:attrNameLst>
                                          <p:attrName>ppt_h</p:attrName>
                                        </p:attrNameLst>
                                      </p:cBhvr>
                                      <p:tavLst>
                                        <p:tav tm="0">
                                          <p:val>
                                            <p:fltVal val="0"/>
                                          </p:val>
                                        </p:tav>
                                        <p:tav tm="100000">
                                          <p:val>
                                            <p:strVal val="#ppt_h"/>
                                          </p:val>
                                        </p:tav>
                                      </p:tavLst>
                                    </p:anim>
                                    <p:animEffect transition="in" filter="fade">
                                      <p:cBhvr>
                                        <p:cTn id="129" dur="500"/>
                                        <p:tgtEl>
                                          <p:spTgt spid="1048928"/>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1048929"/>
                                        </p:tgtEl>
                                        <p:attrNameLst>
                                          <p:attrName>style.visibility</p:attrName>
                                        </p:attrNameLst>
                                      </p:cBhvr>
                                      <p:to>
                                        <p:strVal val="visible"/>
                                      </p:to>
                                    </p:set>
                                    <p:anim calcmode="lin" valueType="num">
                                      <p:cBhvr>
                                        <p:cTn id="132" dur="500" fill="hold"/>
                                        <p:tgtEl>
                                          <p:spTgt spid="1048929"/>
                                        </p:tgtEl>
                                        <p:attrNameLst>
                                          <p:attrName>ppt_w</p:attrName>
                                        </p:attrNameLst>
                                      </p:cBhvr>
                                      <p:tavLst>
                                        <p:tav tm="0">
                                          <p:val>
                                            <p:fltVal val="0"/>
                                          </p:val>
                                        </p:tav>
                                        <p:tav tm="100000">
                                          <p:val>
                                            <p:strVal val="#ppt_w"/>
                                          </p:val>
                                        </p:tav>
                                      </p:tavLst>
                                    </p:anim>
                                    <p:anim calcmode="lin" valueType="num">
                                      <p:cBhvr>
                                        <p:cTn id="133" dur="500" fill="hold"/>
                                        <p:tgtEl>
                                          <p:spTgt spid="1048929"/>
                                        </p:tgtEl>
                                        <p:attrNameLst>
                                          <p:attrName>ppt_h</p:attrName>
                                        </p:attrNameLst>
                                      </p:cBhvr>
                                      <p:tavLst>
                                        <p:tav tm="0">
                                          <p:val>
                                            <p:fltVal val="0"/>
                                          </p:val>
                                        </p:tav>
                                        <p:tav tm="100000">
                                          <p:val>
                                            <p:strVal val="#ppt_h"/>
                                          </p:val>
                                        </p:tav>
                                      </p:tavLst>
                                    </p:anim>
                                    <p:animEffect transition="in" filter="fade">
                                      <p:cBhvr>
                                        <p:cTn id="134" dur="500"/>
                                        <p:tgtEl>
                                          <p:spTgt spid="1048929"/>
                                        </p:tgtEl>
                                      </p:cBhvr>
                                    </p:animEffect>
                                  </p:childTnLst>
                                </p:cTn>
                              </p:par>
                            </p:childTnLst>
                          </p:cTn>
                        </p:par>
                        <p:par>
                          <p:cTn id="135" fill="hold">
                            <p:stCondLst>
                              <p:cond delay="6800"/>
                            </p:stCondLst>
                            <p:childTnLst>
                              <p:par>
                                <p:cTn id="136" presetID="2" presetClass="entr" presetSubtype="2" decel="100000" fill="hold" grpId="0" nodeType="afterEffect">
                                  <p:stCondLst>
                                    <p:cond delay="0"/>
                                  </p:stCondLst>
                                  <p:iterate type="wd">
                                    <p:tmPct val="10000"/>
                                  </p:iterate>
                                  <p:childTnLst>
                                    <p:set>
                                      <p:cBhvr>
                                        <p:cTn id="137" dur="1" fill="hold">
                                          <p:stCondLst>
                                            <p:cond delay="0"/>
                                          </p:stCondLst>
                                        </p:cTn>
                                        <p:tgtEl>
                                          <p:spTgt spid="1048932">
                                            <p:txEl>
                                              <p:pRg st="0" end="0"/>
                                            </p:txEl>
                                          </p:spTgt>
                                        </p:tgtEl>
                                        <p:attrNameLst>
                                          <p:attrName>style.visibility</p:attrName>
                                        </p:attrNameLst>
                                      </p:cBhvr>
                                      <p:to>
                                        <p:strVal val="visible"/>
                                      </p:to>
                                    </p:set>
                                    <p:anim calcmode="lin" valueType="num">
                                      <p:cBhvr additive="base">
                                        <p:cTn id="138" dur="500" fill="hold"/>
                                        <p:tgtEl>
                                          <p:spTgt spid="1048932">
                                            <p:txEl>
                                              <p:pRg st="0" end="0"/>
                                            </p:txEl>
                                          </p:spTgt>
                                        </p:tgtEl>
                                        <p:attrNameLst>
                                          <p:attrName>ppt_x</p:attrName>
                                        </p:attrNameLst>
                                      </p:cBhvr>
                                      <p:tavLst>
                                        <p:tav tm="0">
                                          <p:val>
                                            <p:strVal val="1+#ppt_w/2"/>
                                          </p:val>
                                        </p:tav>
                                        <p:tav tm="100000">
                                          <p:val>
                                            <p:strVal val="#ppt_x"/>
                                          </p:val>
                                        </p:tav>
                                      </p:tavLst>
                                    </p:anim>
                                    <p:anim calcmode="lin" valueType="num">
                                      <p:cBhvr additive="base">
                                        <p:cTn id="139" dur="500" fill="hold"/>
                                        <p:tgtEl>
                                          <p:spTgt spid="1048932">
                                            <p:txEl>
                                              <p:pRg st="0" end="0"/>
                                            </p:txEl>
                                          </p:spTgt>
                                        </p:tgtEl>
                                        <p:attrNameLst>
                                          <p:attrName>ppt_y</p:attrName>
                                        </p:attrNameLst>
                                      </p:cBhvr>
                                      <p:tavLst>
                                        <p:tav tm="0">
                                          <p:val>
                                            <p:strVal val="#ppt_y"/>
                                          </p:val>
                                        </p:tav>
                                        <p:tav tm="100000">
                                          <p:val>
                                            <p:strVal val="#ppt_y"/>
                                          </p:val>
                                        </p:tav>
                                      </p:tavLst>
                                    </p:anim>
                                  </p:childTnLst>
                                </p:cTn>
                              </p:par>
                            </p:childTnLst>
                          </p:cTn>
                        </p:par>
                        <p:par>
                          <p:cTn id="140" fill="hold">
                            <p:stCondLst>
                              <p:cond delay="7400"/>
                            </p:stCondLst>
                            <p:childTnLst>
                              <p:par>
                                <p:cTn id="141" presetID="2" presetClass="entr" presetSubtype="2" decel="100000" fill="hold" grpId="0" nodeType="afterEffect">
                                  <p:stCondLst>
                                    <p:cond delay="0"/>
                                  </p:stCondLst>
                                  <p:iterate type="wd">
                                    <p:tmPct val="10000"/>
                                  </p:iterate>
                                  <p:childTnLst>
                                    <p:set>
                                      <p:cBhvr>
                                        <p:cTn id="142" dur="1" fill="hold">
                                          <p:stCondLst>
                                            <p:cond delay="0"/>
                                          </p:stCondLst>
                                        </p:cTn>
                                        <p:tgtEl>
                                          <p:spTgt spid="1048933">
                                            <p:txEl>
                                              <p:pRg st="0" end="0"/>
                                            </p:txEl>
                                          </p:spTgt>
                                        </p:tgtEl>
                                        <p:attrNameLst>
                                          <p:attrName>style.visibility</p:attrName>
                                        </p:attrNameLst>
                                      </p:cBhvr>
                                      <p:to>
                                        <p:strVal val="visible"/>
                                      </p:to>
                                    </p:set>
                                    <p:anim calcmode="lin" valueType="num">
                                      <p:cBhvr additive="base">
                                        <p:cTn id="143" dur="500" fill="hold"/>
                                        <p:tgtEl>
                                          <p:spTgt spid="1048933">
                                            <p:txEl>
                                              <p:pRg st="0" end="0"/>
                                            </p:txEl>
                                          </p:spTgt>
                                        </p:tgtEl>
                                        <p:attrNameLst>
                                          <p:attrName>ppt_x</p:attrName>
                                        </p:attrNameLst>
                                      </p:cBhvr>
                                      <p:tavLst>
                                        <p:tav tm="0">
                                          <p:val>
                                            <p:strVal val="1+#ppt_w/2"/>
                                          </p:val>
                                        </p:tav>
                                        <p:tav tm="100000">
                                          <p:val>
                                            <p:strVal val="#ppt_x"/>
                                          </p:val>
                                        </p:tav>
                                      </p:tavLst>
                                    </p:anim>
                                    <p:anim calcmode="lin" valueType="num">
                                      <p:cBhvr additive="base">
                                        <p:cTn id="144" dur="500" fill="hold"/>
                                        <p:tgtEl>
                                          <p:spTgt spid="1048933">
                                            <p:txEl>
                                              <p:pRg st="0" end="0"/>
                                            </p:txEl>
                                          </p:spTgt>
                                        </p:tgtEl>
                                        <p:attrNameLst>
                                          <p:attrName>ppt_y</p:attrName>
                                        </p:attrNameLst>
                                      </p:cBhvr>
                                      <p:tavLst>
                                        <p:tav tm="0">
                                          <p:val>
                                            <p:strVal val="#ppt_y"/>
                                          </p:val>
                                        </p:tav>
                                        <p:tav tm="100000">
                                          <p:val>
                                            <p:strVal val="#ppt_y"/>
                                          </p:val>
                                        </p:tav>
                                      </p:tavLst>
                                    </p:anim>
                                  </p:childTnLst>
                                </p:cTn>
                              </p:par>
                              <p:par>
                                <p:cTn id="145" presetID="2" presetClass="entr" presetSubtype="4" decel="100000" fill="hold" grpId="0" nodeType="withEffect">
                                  <p:stCondLst>
                                    <p:cond delay="0"/>
                                  </p:stCondLst>
                                  <p:childTnLst>
                                    <p:set>
                                      <p:cBhvr>
                                        <p:cTn id="146" dur="1" fill="hold">
                                          <p:stCondLst>
                                            <p:cond delay="0"/>
                                          </p:stCondLst>
                                        </p:cTn>
                                        <p:tgtEl>
                                          <p:spTgt spid="1048934"/>
                                        </p:tgtEl>
                                        <p:attrNameLst>
                                          <p:attrName>style.visibility</p:attrName>
                                        </p:attrNameLst>
                                      </p:cBhvr>
                                      <p:to>
                                        <p:strVal val="visible"/>
                                      </p:to>
                                    </p:set>
                                    <p:anim calcmode="lin" valueType="num">
                                      <p:cBhvr additive="base">
                                        <p:cTn id="147" dur="500" fill="hold"/>
                                        <p:tgtEl>
                                          <p:spTgt spid="1048934"/>
                                        </p:tgtEl>
                                        <p:attrNameLst>
                                          <p:attrName>ppt_x</p:attrName>
                                        </p:attrNameLst>
                                      </p:cBhvr>
                                      <p:tavLst>
                                        <p:tav tm="0">
                                          <p:val>
                                            <p:strVal val="#ppt_x"/>
                                          </p:val>
                                        </p:tav>
                                        <p:tav tm="100000">
                                          <p:val>
                                            <p:strVal val="#ppt_x"/>
                                          </p:val>
                                        </p:tav>
                                      </p:tavLst>
                                    </p:anim>
                                    <p:anim calcmode="lin" valueType="num">
                                      <p:cBhvr additive="base">
                                        <p:cTn id="148" dur="500" fill="hold"/>
                                        <p:tgtEl>
                                          <p:spTgt spid="1048934"/>
                                        </p:tgtEl>
                                        <p:attrNameLst>
                                          <p:attrName>ppt_y</p:attrName>
                                        </p:attrNameLst>
                                      </p:cBhvr>
                                      <p:tavLst>
                                        <p:tav tm="0">
                                          <p:val>
                                            <p:strVal val="1+#ppt_h/2"/>
                                          </p:val>
                                        </p:tav>
                                        <p:tav tm="100000">
                                          <p:val>
                                            <p:strVal val="#ppt_y"/>
                                          </p:val>
                                        </p:tav>
                                      </p:tavLst>
                                    </p:anim>
                                  </p:childTnLst>
                                </p:cTn>
                              </p:par>
                            </p:childTnLst>
                          </p:cTn>
                        </p:par>
                        <p:par>
                          <p:cTn id="149" fill="hold">
                            <p:stCondLst>
                              <p:cond delay="8000"/>
                            </p:stCondLst>
                            <p:childTnLst>
                              <p:par>
                                <p:cTn id="150" presetID="22" presetClass="entr" presetSubtype="8" fill="hold" grpId="0" nodeType="afterEffect">
                                  <p:stCondLst>
                                    <p:cond delay="0"/>
                                  </p:stCondLst>
                                  <p:childTnLst>
                                    <p:set>
                                      <p:cBhvr>
                                        <p:cTn id="151" dur="1" fill="hold">
                                          <p:stCondLst>
                                            <p:cond delay="0"/>
                                          </p:stCondLst>
                                        </p:cTn>
                                        <p:tgtEl>
                                          <p:spTgt spid="1048935">
                                            <p:txEl>
                                              <p:pRg st="0" end="0"/>
                                            </p:txEl>
                                          </p:spTgt>
                                        </p:tgtEl>
                                        <p:attrNameLst>
                                          <p:attrName>style.visibility</p:attrName>
                                        </p:attrNameLst>
                                      </p:cBhvr>
                                      <p:to>
                                        <p:strVal val="visible"/>
                                      </p:to>
                                    </p:set>
                                    <p:animEffect transition="in" filter="wipe(left)">
                                      <p:cBhvr>
                                        <p:cTn id="152" dur="500"/>
                                        <p:tgtEl>
                                          <p:spTgt spid="1048935">
                                            <p:txEl>
                                              <p:pRg st="0" end="0"/>
                                            </p:txEl>
                                          </p:spTgt>
                                        </p:tgtEl>
                                      </p:cBhvr>
                                    </p:animEffect>
                                  </p:childTnLst>
                                </p:cTn>
                              </p:par>
                              <p:par>
                                <p:cTn id="153" presetID="22" presetClass="entr" presetSubtype="8" fill="hold" nodeType="withEffect">
                                  <p:stCondLst>
                                    <p:cond delay="0"/>
                                  </p:stCondLst>
                                  <p:childTnLst>
                                    <p:set>
                                      <p:cBhvr>
                                        <p:cTn id="154" dur="1" fill="hold">
                                          <p:stCondLst>
                                            <p:cond delay="0"/>
                                          </p:stCondLst>
                                        </p:cTn>
                                        <p:tgtEl>
                                          <p:spTgt spid="137"/>
                                        </p:tgtEl>
                                        <p:attrNameLst>
                                          <p:attrName>style.visibility</p:attrName>
                                        </p:attrNameLst>
                                      </p:cBhvr>
                                      <p:to>
                                        <p:strVal val="visible"/>
                                      </p:to>
                                    </p:set>
                                    <p:animEffect transition="in" filter="wipe(left)">
                                      <p:cBhvr>
                                        <p:cTn id="155" dur="500"/>
                                        <p:tgtEl>
                                          <p:spTgt spid="137"/>
                                        </p:tgtEl>
                                      </p:cBhvr>
                                    </p:animEffect>
                                  </p:childTnLst>
                                </p:cTn>
                              </p:par>
                            </p:childTnLst>
                          </p:cTn>
                        </p:par>
                        <p:par>
                          <p:cTn id="156" fill="hold">
                            <p:stCondLst>
                              <p:cond delay="8500"/>
                            </p:stCondLst>
                            <p:childTnLst>
                              <p:par>
                                <p:cTn id="157" presetID="22" presetClass="entr" presetSubtype="8" fill="hold" grpId="0" nodeType="afterEffect">
                                  <p:stCondLst>
                                    <p:cond delay="0"/>
                                  </p:stCondLst>
                                  <p:childTnLst>
                                    <p:set>
                                      <p:cBhvr>
                                        <p:cTn id="158" dur="1" fill="hold">
                                          <p:stCondLst>
                                            <p:cond delay="0"/>
                                          </p:stCondLst>
                                        </p:cTn>
                                        <p:tgtEl>
                                          <p:spTgt spid="1048946">
                                            <p:txEl>
                                              <p:pRg st="0" end="0"/>
                                            </p:txEl>
                                          </p:spTgt>
                                        </p:tgtEl>
                                        <p:attrNameLst>
                                          <p:attrName>style.visibility</p:attrName>
                                        </p:attrNameLst>
                                      </p:cBhvr>
                                      <p:to>
                                        <p:strVal val="visible"/>
                                      </p:to>
                                    </p:set>
                                    <p:animEffect transition="in" filter="wipe(left)">
                                      <p:cBhvr>
                                        <p:cTn id="159" dur="500"/>
                                        <p:tgtEl>
                                          <p:spTgt spid="1048946">
                                            <p:txEl>
                                              <p:pRg st="0" end="0"/>
                                            </p:txEl>
                                          </p:spTgt>
                                        </p:tgtEl>
                                      </p:cBhvr>
                                    </p:animEffect>
                                  </p:childTnLst>
                                </p:cTn>
                              </p:par>
                              <p:par>
                                <p:cTn id="160" presetID="22" presetClass="entr" presetSubtype="8" fill="hold" nodeType="withEffect">
                                  <p:stCondLst>
                                    <p:cond delay="0"/>
                                  </p:stCondLst>
                                  <p:childTnLst>
                                    <p:set>
                                      <p:cBhvr>
                                        <p:cTn id="161" dur="1" fill="hold">
                                          <p:stCondLst>
                                            <p:cond delay="0"/>
                                          </p:stCondLst>
                                        </p:cTn>
                                        <p:tgtEl>
                                          <p:spTgt spid="138"/>
                                        </p:tgtEl>
                                        <p:attrNameLst>
                                          <p:attrName>style.visibility</p:attrName>
                                        </p:attrNameLst>
                                      </p:cBhvr>
                                      <p:to>
                                        <p:strVal val="visible"/>
                                      </p:to>
                                    </p:set>
                                    <p:animEffect transition="in" filter="wipe(left)">
                                      <p:cBhvr>
                                        <p:cTn id="162" dur="500"/>
                                        <p:tgtEl>
                                          <p:spTgt spid="138"/>
                                        </p:tgtEl>
                                      </p:cBhvr>
                                    </p:animEffect>
                                  </p:childTnLst>
                                </p:cTn>
                              </p:par>
                            </p:childTnLst>
                          </p:cTn>
                        </p:par>
                        <p:par>
                          <p:cTn id="163" fill="hold">
                            <p:stCondLst>
                              <p:cond delay="9000"/>
                            </p:stCondLst>
                            <p:childTnLst>
                              <p:par>
                                <p:cTn id="164" presetID="22" presetClass="entr" presetSubtype="8" fill="hold" grpId="0" nodeType="afterEffect">
                                  <p:stCondLst>
                                    <p:cond delay="0"/>
                                  </p:stCondLst>
                                  <p:childTnLst>
                                    <p:set>
                                      <p:cBhvr>
                                        <p:cTn id="165" dur="1" fill="hold">
                                          <p:stCondLst>
                                            <p:cond delay="0"/>
                                          </p:stCondLst>
                                        </p:cTn>
                                        <p:tgtEl>
                                          <p:spTgt spid="1048957">
                                            <p:txEl>
                                              <p:pRg st="0" end="0"/>
                                            </p:txEl>
                                          </p:spTgt>
                                        </p:tgtEl>
                                        <p:attrNameLst>
                                          <p:attrName>style.visibility</p:attrName>
                                        </p:attrNameLst>
                                      </p:cBhvr>
                                      <p:to>
                                        <p:strVal val="visible"/>
                                      </p:to>
                                    </p:set>
                                    <p:animEffect transition="in" filter="wipe(left)">
                                      <p:cBhvr>
                                        <p:cTn id="166" dur="500"/>
                                        <p:tgtEl>
                                          <p:spTgt spid="1048957">
                                            <p:txEl>
                                              <p:pRg st="0" end="0"/>
                                            </p:txEl>
                                          </p:spTgt>
                                        </p:tgtEl>
                                      </p:cBhvr>
                                    </p:animEffect>
                                  </p:childTnLst>
                                </p:cTn>
                              </p:par>
                              <p:par>
                                <p:cTn id="167" presetID="22" presetClass="entr" presetSubtype="8" fill="hold" nodeType="withEffect">
                                  <p:stCondLst>
                                    <p:cond delay="0"/>
                                  </p:stCondLst>
                                  <p:childTnLst>
                                    <p:set>
                                      <p:cBhvr>
                                        <p:cTn id="168" dur="1" fill="hold">
                                          <p:stCondLst>
                                            <p:cond delay="0"/>
                                          </p:stCondLst>
                                        </p:cTn>
                                        <p:tgtEl>
                                          <p:spTgt spid="139"/>
                                        </p:tgtEl>
                                        <p:attrNameLst>
                                          <p:attrName>style.visibility</p:attrName>
                                        </p:attrNameLst>
                                      </p:cBhvr>
                                      <p:to>
                                        <p:strVal val="visible"/>
                                      </p:to>
                                    </p:set>
                                    <p:animEffect transition="in" filter="wipe(left)">
                                      <p:cBhvr>
                                        <p:cTn id="169" dur="500"/>
                                        <p:tgtEl>
                                          <p:spTgt spid="139"/>
                                        </p:tgtEl>
                                      </p:cBhvr>
                                    </p:animEffect>
                                  </p:childTnLst>
                                </p:cTn>
                              </p:par>
                            </p:childTnLst>
                          </p:cTn>
                        </p:par>
                        <p:par>
                          <p:cTn id="170" fill="hold">
                            <p:stCondLst>
                              <p:cond delay="9500"/>
                            </p:stCondLst>
                            <p:childTnLst>
                              <p:par>
                                <p:cTn id="171" presetID="22" presetClass="entr" presetSubtype="8" fill="hold" grpId="0" nodeType="afterEffect">
                                  <p:stCondLst>
                                    <p:cond delay="0"/>
                                  </p:stCondLst>
                                  <p:childTnLst>
                                    <p:set>
                                      <p:cBhvr>
                                        <p:cTn id="172" dur="1" fill="hold">
                                          <p:stCondLst>
                                            <p:cond delay="0"/>
                                          </p:stCondLst>
                                        </p:cTn>
                                        <p:tgtEl>
                                          <p:spTgt spid="1048968">
                                            <p:txEl>
                                              <p:pRg st="0" end="0"/>
                                            </p:txEl>
                                          </p:spTgt>
                                        </p:tgtEl>
                                        <p:attrNameLst>
                                          <p:attrName>style.visibility</p:attrName>
                                        </p:attrNameLst>
                                      </p:cBhvr>
                                      <p:to>
                                        <p:strVal val="visible"/>
                                      </p:to>
                                    </p:set>
                                    <p:animEffect transition="in" filter="wipe(left)">
                                      <p:cBhvr>
                                        <p:cTn id="173" dur="500"/>
                                        <p:tgtEl>
                                          <p:spTgt spid="1048968">
                                            <p:txEl>
                                              <p:pRg st="0" end="0"/>
                                            </p:txEl>
                                          </p:spTgt>
                                        </p:tgtEl>
                                      </p:cBhvr>
                                    </p:animEffect>
                                  </p:childTnLst>
                                </p:cTn>
                              </p:par>
                              <p:par>
                                <p:cTn id="174" presetID="22" presetClass="entr" presetSubtype="8" fill="hold" nodeType="withEffect">
                                  <p:stCondLst>
                                    <p:cond delay="0"/>
                                  </p:stCondLst>
                                  <p:childTnLst>
                                    <p:set>
                                      <p:cBhvr>
                                        <p:cTn id="175" dur="1" fill="hold">
                                          <p:stCondLst>
                                            <p:cond delay="0"/>
                                          </p:stCondLst>
                                        </p:cTn>
                                        <p:tgtEl>
                                          <p:spTgt spid="140"/>
                                        </p:tgtEl>
                                        <p:attrNameLst>
                                          <p:attrName>style.visibility</p:attrName>
                                        </p:attrNameLst>
                                      </p:cBhvr>
                                      <p:to>
                                        <p:strVal val="visible"/>
                                      </p:to>
                                    </p:set>
                                    <p:animEffect transition="in" filter="wipe(left)">
                                      <p:cBhvr>
                                        <p:cTn id="176"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10" grpId="0" build="p">
        <p:tmplLst>
          <p:tmpl lvl="1">
            <p:tnLst>
              <p:par>
                <p:cTn presetID="22" presetClass="entr" presetSubtype="8" fill="hold" nodeType="withEffect">
                  <p:stCondLst>
                    <p:cond delay="0"/>
                  </p:stCondLst>
                  <p:childTnLst>
                    <p:set>
                      <p:cBhvr>
                        <p:cTn dur="1" fill="hold">
                          <p:stCondLst>
                            <p:cond delay="0"/>
                          </p:stCondLst>
                        </p:cTn>
                        <p:tgtEl>
                          <p:spTgt spid="1048910"/>
                        </p:tgtEl>
                        <p:attrNameLst>
                          <p:attrName>style.visibility</p:attrName>
                        </p:attrNameLst>
                      </p:cBhvr>
                      <p:to>
                        <p:strVal val="visible"/>
                      </p:to>
                    </p:set>
                    <p:animEffect transition="in" filter="wipe(left)">
                      <p:cBhvr>
                        <p:cTn dur="500"/>
                        <p:tgtEl>
                          <p:spTgt spid="1048910"/>
                        </p:tgtEl>
                      </p:cBhvr>
                    </p:animEffect>
                  </p:childTnLst>
                </p:cTn>
              </p:par>
            </p:tnLst>
          </p:tmpl>
        </p:tmplLst>
      </p:bldP>
      <p:bldP spid="1048911" grpId="0" animBg="1"/>
      <p:bldP spid="1048912" grpId="0" animBg="1"/>
      <p:bldP spid="1048912" grpId="1" animBg="1"/>
      <p:bldP spid="1048913" grpId="0" animBg="1"/>
      <p:bldP spid="1048913" grpId="1" animBg="1"/>
      <p:bldP spid="1048914" grpId="0" animBg="1"/>
      <p:bldP spid="1048914" grpId="1" animBg="1"/>
      <p:bldP spid="1048915" grpId="0" animBg="1"/>
      <p:bldP spid="1048915" grpId="1" animBg="1"/>
      <p:bldP spid="1048916" grpId="0" animBg="1"/>
      <p:bldP spid="1048916" grpId="1" animBg="1"/>
      <p:bldP spid="1048917" grpId="0" animBg="1"/>
      <p:bldP spid="1048917" grpId="1" animBg="1"/>
      <p:bldP spid="1048918" grpId="0" animBg="1"/>
      <p:bldP spid="1048918" grpId="1" animBg="1"/>
      <p:bldP spid="1048919" grpId="0" build="p">
        <p:tmplLst>
          <p:tmpl lvl="1">
            <p:tnLst>
              <p:par>
                <p:cTn presetID="2" presetClass="entr" presetSubtype="4" decel="100000" fill="hold" nodeType="afterEffect">
                  <p:stCondLst>
                    <p:cond delay="500"/>
                  </p:stCondLst>
                  <p:childTnLst>
                    <p:set>
                      <p:cBhvr>
                        <p:cTn dur="1" fill="hold">
                          <p:stCondLst>
                            <p:cond delay="0"/>
                          </p:stCondLst>
                        </p:cTn>
                        <p:tgtEl>
                          <p:spTgt spid="1048919"/>
                        </p:tgtEl>
                        <p:attrNameLst>
                          <p:attrName>style.visibility</p:attrName>
                        </p:attrNameLst>
                      </p:cBhvr>
                      <p:to>
                        <p:strVal val="visible"/>
                      </p:to>
                    </p:set>
                    <p:anim calcmode="lin" valueType="num">
                      <p:cBhvr additive="base">
                        <p:cTn dur="500" fill="hold"/>
                        <p:tgtEl>
                          <p:spTgt spid="1048919"/>
                        </p:tgtEl>
                        <p:attrNameLst>
                          <p:attrName>ppt_x</p:attrName>
                        </p:attrNameLst>
                      </p:cBhvr>
                      <p:tavLst>
                        <p:tav tm="0">
                          <p:val>
                            <p:strVal val="#ppt_x"/>
                          </p:val>
                        </p:tav>
                        <p:tav tm="100000">
                          <p:val>
                            <p:strVal val="#ppt_x"/>
                          </p:val>
                        </p:tav>
                      </p:tavLst>
                    </p:anim>
                    <p:anim calcmode="lin" valueType="num">
                      <p:cBhvr additive="base">
                        <p:cTn dur="500" fill="hold"/>
                        <p:tgtEl>
                          <p:spTgt spid="1048919"/>
                        </p:tgtEl>
                        <p:attrNameLst>
                          <p:attrName>ppt_y</p:attrName>
                        </p:attrNameLst>
                      </p:cBhvr>
                      <p:tavLst>
                        <p:tav tm="0">
                          <p:val>
                            <p:strVal val="1+#ppt_h/2"/>
                          </p:val>
                        </p:tav>
                        <p:tav tm="100000">
                          <p:val>
                            <p:strVal val="#ppt_y"/>
                          </p:val>
                        </p:tav>
                      </p:tavLst>
                    </p:anim>
                  </p:childTnLst>
                </p:cTn>
              </p:par>
            </p:tnLst>
          </p:tmpl>
        </p:tmplLst>
      </p:bldP>
      <p:bldP spid="1048920" grpId="0" build="p">
        <p:tmplLst>
          <p:tmpl lvl="1">
            <p:tnLst>
              <p:par>
                <p:cTn presetID="22" presetClass="entr" presetSubtype="8" fill="hold" nodeType="afterEffect">
                  <p:stCondLst>
                    <p:cond delay="0"/>
                  </p:stCondLst>
                  <p:childTnLst>
                    <p:set>
                      <p:cBhvr>
                        <p:cTn dur="1" fill="hold">
                          <p:stCondLst>
                            <p:cond delay="0"/>
                          </p:stCondLst>
                        </p:cTn>
                        <p:tgtEl>
                          <p:spTgt spid="1048920"/>
                        </p:tgtEl>
                        <p:attrNameLst>
                          <p:attrName>style.visibility</p:attrName>
                        </p:attrNameLst>
                      </p:cBhvr>
                      <p:to>
                        <p:strVal val="visible"/>
                      </p:to>
                    </p:set>
                    <p:animEffect transition="in" filter="wipe(left)">
                      <p:cBhvr>
                        <p:cTn dur="500"/>
                        <p:tgtEl>
                          <p:spTgt spid="1048920"/>
                        </p:tgtEl>
                      </p:cBhvr>
                    </p:animEffect>
                  </p:childTnLst>
                </p:cTn>
              </p:par>
            </p:tnLst>
          </p:tmpl>
        </p:tmplLst>
      </p:bldP>
      <p:bldP spid="1048921"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048921"/>
                        </p:tgtEl>
                        <p:attrNameLst>
                          <p:attrName>style.visibility</p:attrName>
                        </p:attrNameLst>
                      </p:cBhvr>
                      <p:to>
                        <p:strVal val="visible"/>
                      </p:to>
                    </p:set>
                    <p:anim calcmode="lin" valueType="num">
                      <p:cBhvr additive="base">
                        <p:cTn dur="500" fill="hold"/>
                        <p:tgtEl>
                          <p:spTgt spid="1048921"/>
                        </p:tgtEl>
                        <p:attrNameLst>
                          <p:attrName>ppt_x</p:attrName>
                        </p:attrNameLst>
                      </p:cBhvr>
                      <p:tavLst>
                        <p:tav tm="0">
                          <p:val>
                            <p:strVal val="1+#ppt_w/2"/>
                          </p:val>
                        </p:tav>
                        <p:tav tm="100000">
                          <p:val>
                            <p:strVal val="#ppt_x"/>
                          </p:val>
                        </p:tav>
                      </p:tavLst>
                    </p:anim>
                    <p:anim calcmode="lin" valueType="num">
                      <p:cBhvr additive="base">
                        <p:cTn dur="500" fill="hold"/>
                        <p:tgtEl>
                          <p:spTgt spid="1048921"/>
                        </p:tgtEl>
                        <p:attrNameLst>
                          <p:attrName>ppt_y</p:attrName>
                        </p:attrNameLst>
                      </p:cBhvr>
                      <p:tavLst>
                        <p:tav tm="0">
                          <p:val>
                            <p:strVal val="#ppt_y"/>
                          </p:val>
                        </p:tav>
                        <p:tav tm="100000">
                          <p:val>
                            <p:strVal val="#ppt_y"/>
                          </p:val>
                        </p:tav>
                      </p:tavLst>
                    </p:anim>
                  </p:childTnLst>
                </p:cTn>
              </p:par>
            </p:tnLst>
          </p:tmpl>
        </p:tmplLst>
      </p:bldP>
      <p:bldP spid="1048922" grpId="0" build="p">
        <p:tmplLst>
          <p:tmpl lvl="1">
            <p:tnLst>
              <p:par>
                <p:cTn presetID="2" presetClass="entr" presetSubtype="4" decel="100000" fill="hold" nodeType="withEffect">
                  <p:stCondLst>
                    <p:cond delay="0"/>
                  </p:stCondLst>
                  <p:childTnLst>
                    <p:set>
                      <p:cBhvr>
                        <p:cTn dur="1" fill="hold">
                          <p:stCondLst>
                            <p:cond delay="0"/>
                          </p:stCondLst>
                        </p:cTn>
                        <p:tgtEl>
                          <p:spTgt spid="1048922"/>
                        </p:tgtEl>
                        <p:attrNameLst>
                          <p:attrName>style.visibility</p:attrName>
                        </p:attrNameLst>
                      </p:cBhvr>
                      <p:to>
                        <p:strVal val="visible"/>
                      </p:to>
                    </p:set>
                    <p:anim calcmode="lin" valueType="num">
                      <p:cBhvr additive="base">
                        <p:cTn dur="500" fill="hold"/>
                        <p:tgtEl>
                          <p:spTgt spid="1048922"/>
                        </p:tgtEl>
                        <p:attrNameLst>
                          <p:attrName>ppt_x</p:attrName>
                        </p:attrNameLst>
                      </p:cBhvr>
                      <p:tavLst>
                        <p:tav tm="0">
                          <p:val>
                            <p:strVal val="#ppt_x"/>
                          </p:val>
                        </p:tav>
                        <p:tav tm="100000">
                          <p:val>
                            <p:strVal val="#ppt_x"/>
                          </p:val>
                        </p:tav>
                      </p:tavLst>
                    </p:anim>
                    <p:anim calcmode="lin" valueType="num">
                      <p:cBhvr additive="base">
                        <p:cTn dur="500" fill="hold"/>
                        <p:tgtEl>
                          <p:spTgt spid="1048922"/>
                        </p:tgtEl>
                        <p:attrNameLst>
                          <p:attrName>ppt_y</p:attrName>
                        </p:attrNameLst>
                      </p:cBhvr>
                      <p:tavLst>
                        <p:tav tm="0">
                          <p:val>
                            <p:strVal val="1+#ppt_h/2"/>
                          </p:val>
                        </p:tav>
                        <p:tav tm="100000">
                          <p:val>
                            <p:strVal val="#ppt_y"/>
                          </p:val>
                        </p:tav>
                      </p:tavLst>
                    </p:anim>
                  </p:childTnLst>
                </p:cTn>
              </p:par>
            </p:tnLst>
          </p:tmpl>
        </p:tmplLst>
      </p:bldP>
      <p:bldP spid="1048923" grpId="0" animBg="1"/>
      <p:bldP spid="1048924" grpId="0" animBg="1"/>
      <p:bldP spid="1048925" grpId="0"/>
      <p:bldP spid="1048926" grpId="0" animBg="1"/>
      <p:bldP spid="1048927" grpId="0"/>
      <p:bldP spid="1048928" grpId="0" animBg="1"/>
      <p:bldP spid="1048929" grpId="0"/>
      <p:bldP spid="1048930"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048930"/>
                        </p:tgtEl>
                        <p:attrNameLst>
                          <p:attrName>style.visibility</p:attrName>
                        </p:attrNameLst>
                      </p:cBhvr>
                      <p:to>
                        <p:strVal val="visible"/>
                      </p:to>
                    </p:set>
                    <p:anim calcmode="lin" valueType="num">
                      <p:cBhvr additive="base">
                        <p:cTn dur="500" fill="hold"/>
                        <p:tgtEl>
                          <p:spTgt spid="1048930"/>
                        </p:tgtEl>
                        <p:attrNameLst>
                          <p:attrName>ppt_x</p:attrName>
                        </p:attrNameLst>
                      </p:cBhvr>
                      <p:tavLst>
                        <p:tav tm="0">
                          <p:val>
                            <p:strVal val="1+#ppt_w/2"/>
                          </p:val>
                        </p:tav>
                        <p:tav tm="100000">
                          <p:val>
                            <p:strVal val="#ppt_x"/>
                          </p:val>
                        </p:tav>
                      </p:tavLst>
                    </p:anim>
                    <p:anim calcmode="lin" valueType="num">
                      <p:cBhvr additive="base">
                        <p:cTn dur="500" fill="hold"/>
                        <p:tgtEl>
                          <p:spTgt spid="1048930"/>
                        </p:tgtEl>
                        <p:attrNameLst>
                          <p:attrName>ppt_y</p:attrName>
                        </p:attrNameLst>
                      </p:cBhvr>
                      <p:tavLst>
                        <p:tav tm="0">
                          <p:val>
                            <p:strVal val="#ppt_y"/>
                          </p:val>
                        </p:tav>
                        <p:tav tm="100000">
                          <p:val>
                            <p:strVal val="#ppt_y"/>
                          </p:val>
                        </p:tav>
                      </p:tavLst>
                    </p:anim>
                  </p:childTnLst>
                </p:cTn>
              </p:par>
            </p:tnLst>
          </p:tmpl>
        </p:tmplLst>
      </p:bldP>
      <p:bldP spid="1048931"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048931"/>
                        </p:tgtEl>
                        <p:attrNameLst>
                          <p:attrName>style.visibility</p:attrName>
                        </p:attrNameLst>
                      </p:cBhvr>
                      <p:to>
                        <p:strVal val="visible"/>
                      </p:to>
                    </p:set>
                    <p:anim calcmode="lin" valueType="num">
                      <p:cBhvr additive="base">
                        <p:cTn dur="500" fill="hold"/>
                        <p:tgtEl>
                          <p:spTgt spid="1048931"/>
                        </p:tgtEl>
                        <p:attrNameLst>
                          <p:attrName>ppt_x</p:attrName>
                        </p:attrNameLst>
                      </p:cBhvr>
                      <p:tavLst>
                        <p:tav tm="0">
                          <p:val>
                            <p:strVal val="1+#ppt_w/2"/>
                          </p:val>
                        </p:tav>
                        <p:tav tm="100000">
                          <p:val>
                            <p:strVal val="#ppt_x"/>
                          </p:val>
                        </p:tav>
                      </p:tavLst>
                    </p:anim>
                    <p:anim calcmode="lin" valueType="num">
                      <p:cBhvr additive="base">
                        <p:cTn dur="500" fill="hold"/>
                        <p:tgtEl>
                          <p:spTgt spid="1048931"/>
                        </p:tgtEl>
                        <p:attrNameLst>
                          <p:attrName>ppt_y</p:attrName>
                        </p:attrNameLst>
                      </p:cBhvr>
                      <p:tavLst>
                        <p:tav tm="0">
                          <p:val>
                            <p:strVal val="#ppt_y"/>
                          </p:val>
                        </p:tav>
                        <p:tav tm="100000">
                          <p:val>
                            <p:strVal val="#ppt_y"/>
                          </p:val>
                        </p:tav>
                      </p:tavLst>
                    </p:anim>
                  </p:childTnLst>
                </p:cTn>
              </p:par>
            </p:tnLst>
          </p:tmpl>
        </p:tmplLst>
      </p:bldP>
      <p:bldP spid="104893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048932"/>
                        </p:tgtEl>
                        <p:attrNameLst>
                          <p:attrName>style.visibility</p:attrName>
                        </p:attrNameLst>
                      </p:cBhvr>
                      <p:to>
                        <p:strVal val="visible"/>
                      </p:to>
                    </p:set>
                    <p:anim calcmode="lin" valueType="num">
                      <p:cBhvr additive="base">
                        <p:cTn dur="500" fill="hold"/>
                        <p:tgtEl>
                          <p:spTgt spid="1048932"/>
                        </p:tgtEl>
                        <p:attrNameLst>
                          <p:attrName>ppt_x</p:attrName>
                        </p:attrNameLst>
                      </p:cBhvr>
                      <p:tavLst>
                        <p:tav tm="0">
                          <p:val>
                            <p:strVal val="1+#ppt_w/2"/>
                          </p:val>
                        </p:tav>
                        <p:tav tm="100000">
                          <p:val>
                            <p:strVal val="#ppt_x"/>
                          </p:val>
                        </p:tav>
                      </p:tavLst>
                    </p:anim>
                    <p:anim calcmode="lin" valueType="num">
                      <p:cBhvr additive="base">
                        <p:cTn dur="500" fill="hold"/>
                        <p:tgtEl>
                          <p:spTgt spid="1048932"/>
                        </p:tgtEl>
                        <p:attrNameLst>
                          <p:attrName>ppt_y</p:attrName>
                        </p:attrNameLst>
                      </p:cBhvr>
                      <p:tavLst>
                        <p:tav tm="0">
                          <p:val>
                            <p:strVal val="#ppt_y"/>
                          </p:val>
                        </p:tav>
                        <p:tav tm="100000">
                          <p:val>
                            <p:strVal val="#ppt_y"/>
                          </p:val>
                        </p:tav>
                      </p:tavLst>
                    </p:anim>
                  </p:childTnLst>
                </p:cTn>
              </p:par>
            </p:tnLst>
          </p:tmpl>
        </p:tmplLst>
      </p:bldP>
      <p:bldP spid="1048933"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048933"/>
                        </p:tgtEl>
                        <p:attrNameLst>
                          <p:attrName>style.visibility</p:attrName>
                        </p:attrNameLst>
                      </p:cBhvr>
                      <p:to>
                        <p:strVal val="visible"/>
                      </p:to>
                    </p:set>
                    <p:anim calcmode="lin" valueType="num">
                      <p:cBhvr additive="base">
                        <p:cTn dur="500" fill="hold"/>
                        <p:tgtEl>
                          <p:spTgt spid="1048933"/>
                        </p:tgtEl>
                        <p:attrNameLst>
                          <p:attrName>ppt_x</p:attrName>
                        </p:attrNameLst>
                      </p:cBhvr>
                      <p:tavLst>
                        <p:tav tm="0">
                          <p:val>
                            <p:strVal val="1+#ppt_w/2"/>
                          </p:val>
                        </p:tav>
                        <p:tav tm="100000">
                          <p:val>
                            <p:strVal val="#ppt_x"/>
                          </p:val>
                        </p:tav>
                      </p:tavLst>
                    </p:anim>
                    <p:anim calcmode="lin" valueType="num">
                      <p:cBhvr additive="base">
                        <p:cTn dur="500" fill="hold"/>
                        <p:tgtEl>
                          <p:spTgt spid="1048933"/>
                        </p:tgtEl>
                        <p:attrNameLst>
                          <p:attrName>ppt_y</p:attrName>
                        </p:attrNameLst>
                      </p:cBhvr>
                      <p:tavLst>
                        <p:tav tm="0">
                          <p:val>
                            <p:strVal val="#ppt_y"/>
                          </p:val>
                        </p:tav>
                        <p:tav tm="100000">
                          <p:val>
                            <p:strVal val="#ppt_y"/>
                          </p:val>
                        </p:tav>
                      </p:tavLst>
                    </p:anim>
                  </p:childTnLst>
                </p:cTn>
              </p:par>
            </p:tnLst>
          </p:tmpl>
        </p:tmplLst>
      </p:bldP>
      <p:bldP spid="1048934" grpId="0" animBg="1"/>
      <p:bldP spid="1048935" grpId="0" build="p">
        <p:tmplLst>
          <p:tmpl lvl="1">
            <p:tnLst>
              <p:par>
                <p:cTn presetID="22" presetClass="entr" presetSubtype="8" fill="hold" nodeType="afterEffect">
                  <p:stCondLst>
                    <p:cond delay="0"/>
                  </p:stCondLst>
                  <p:childTnLst>
                    <p:set>
                      <p:cBhvr>
                        <p:cTn dur="1" fill="hold">
                          <p:stCondLst>
                            <p:cond delay="0"/>
                          </p:stCondLst>
                        </p:cTn>
                        <p:tgtEl>
                          <p:spTgt spid="1048935"/>
                        </p:tgtEl>
                        <p:attrNameLst>
                          <p:attrName>style.visibility</p:attrName>
                        </p:attrNameLst>
                      </p:cBhvr>
                      <p:to>
                        <p:strVal val="visible"/>
                      </p:to>
                    </p:set>
                    <p:animEffect transition="in" filter="wipe(left)">
                      <p:cBhvr>
                        <p:cTn dur="500"/>
                        <p:tgtEl>
                          <p:spTgt spid="1048935"/>
                        </p:tgtEl>
                      </p:cBhvr>
                    </p:animEffect>
                  </p:childTnLst>
                </p:cTn>
              </p:par>
            </p:tnLst>
          </p:tmpl>
        </p:tmplLst>
      </p:bldP>
      <p:bldP spid="1048946" grpId="0" build="p">
        <p:tmplLst>
          <p:tmpl lvl="1">
            <p:tnLst>
              <p:par>
                <p:cTn presetID="22" presetClass="entr" presetSubtype="8" fill="hold" nodeType="afterEffect">
                  <p:stCondLst>
                    <p:cond delay="0"/>
                  </p:stCondLst>
                  <p:childTnLst>
                    <p:set>
                      <p:cBhvr>
                        <p:cTn dur="1" fill="hold">
                          <p:stCondLst>
                            <p:cond delay="0"/>
                          </p:stCondLst>
                        </p:cTn>
                        <p:tgtEl>
                          <p:spTgt spid="1048946"/>
                        </p:tgtEl>
                        <p:attrNameLst>
                          <p:attrName>style.visibility</p:attrName>
                        </p:attrNameLst>
                      </p:cBhvr>
                      <p:to>
                        <p:strVal val="visible"/>
                      </p:to>
                    </p:set>
                    <p:animEffect transition="in" filter="wipe(left)">
                      <p:cBhvr>
                        <p:cTn dur="500"/>
                        <p:tgtEl>
                          <p:spTgt spid="1048946"/>
                        </p:tgtEl>
                      </p:cBhvr>
                    </p:animEffect>
                  </p:childTnLst>
                </p:cTn>
              </p:par>
            </p:tnLst>
          </p:tmpl>
        </p:tmplLst>
      </p:bldP>
      <p:bldP spid="1048957" grpId="0" build="p">
        <p:tmplLst>
          <p:tmpl lvl="1">
            <p:tnLst>
              <p:par>
                <p:cTn presetID="22" presetClass="entr" presetSubtype="8" fill="hold" nodeType="afterEffect">
                  <p:stCondLst>
                    <p:cond delay="0"/>
                  </p:stCondLst>
                  <p:childTnLst>
                    <p:set>
                      <p:cBhvr>
                        <p:cTn dur="1" fill="hold">
                          <p:stCondLst>
                            <p:cond delay="0"/>
                          </p:stCondLst>
                        </p:cTn>
                        <p:tgtEl>
                          <p:spTgt spid="1048957"/>
                        </p:tgtEl>
                        <p:attrNameLst>
                          <p:attrName>style.visibility</p:attrName>
                        </p:attrNameLst>
                      </p:cBhvr>
                      <p:to>
                        <p:strVal val="visible"/>
                      </p:to>
                    </p:set>
                    <p:animEffect transition="in" filter="wipe(left)">
                      <p:cBhvr>
                        <p:cTn dur="500"/>
                        <p:tgtEl>
                          <p:spTgt spid="1048957"/>
                        </p:tgtEl>
                      </p:cBhvr>
                    </p:animEffect>
                  </p:childTnLst>
                </p:cTn>
              </p:par>
            </p:tnLst>
          </p:tmpl>
        </p:tmplLst>
      </p:bldP>
      <p:bldP spid="1048968" grpId="0" build="p">
        <p:tmplLst>
          <p:tmpl lvl="1">
            <p:tnLst>
              <p:par>
                <p:cTn presetID="22" presetClass="entr" presetSubtype="8" fill="hold" nodeType="afterEffect">
                  <p:stCondLst>
                    <p:cond delay="0"/>
                  </p:stCondLst>
                  <p:childTnLst>
                    <p:set>
                      <p:cBhvr>
                        <p:cTn dur="1" fill="hold">
                          <p:stCondLst>
                            <p:cond delay="0"/>
                          </p:stCondLst>
                        </p:cTn>
                        <p:tgtEl>
                          <p:spTgt spid="1048968"/>
                        </p:tgtEl>
                        <p:attrNameLst>
                          <p:attrName>style.visibility</p:attrName>
                        </p:attrNameLst>
                      </p:cBhvr>
                      <p:to>
                        <p:strVal val="visible"/>
                      </p:to>
                    </p:set>
                    <p:animEffect transition="in" filter="wipe(left)">
                      <p:cBhvr>
                        <p:cTn dur="500"/>
                        <p:tgtEl>
                          <p:spTgt spid="1048968"/>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istory timeline">
    <p:spTree>
      <p:nvGrpSpPr>
        <p:cNvPr id="1" name=""/>
        <p:cNvGrpSpPr/>
        <p:nvPr/>
      </p:nvGrpSpPr>
      <p:grpSpPr>
        <a:xfrm>
          <a:off x="0" y="0"/>
          <a:ext cx="0" cy="0"/>
          <a:chOff x="0" y="0"/>
          <a:chExt cx="0" cy="0"/>
        </a:xfrm>
      </p:grpSpPr>
      <p:sp>
        <p:nvSpPr>
          <p:cNvPr id="1049089"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1049090"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1049091"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1049092"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049093"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094" name="正方形/長方形 9"/>
          <p:cNvSpPr/>
          <p:nvPr userDrawn="1"/>
        </p:nvSpPr>
        <p:spPr>
          <a:xfrm>
            <a:off x="0" y="5533873"/>
            <a:ext cx="18286413" cy="136071"/>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095" name="正方形/長方形 10"/>
          <p:cNvSpPr/>
          <p:nvPr userDrawn="1"/>
        </p:nvSpPr>
        <p:spPr>
          <a:xfrm>
            <a:off x="6508" y="5533873"/>
            <a:ext cx="2871934" cy="136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096" name="正方形/長方形 11"/>
          <p:cNvSpPr/>
          <p:nvPr userDrawn="1"/>
        </p:nvSpPr>
        <p:spPr>
          <a:xfrm>
            <a:off x="15438932" y="5533871"/>
            <a:ext cx="2847482" cy="13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097" name="正方形/長方形 12"/>
          <p:cNvSpPr/>
          <p:nvPr userDrawn="1"/>
        </p:nvSpPr>
        <p:spPr>
          <a:xfrm>
            <a:off x="11290994" y="5533871"/>
            <a:ext cx="4160968" cy="13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098" name="正方形/長方形 13"/>
          <p:cNvSpPr/>
          <p:nvPr userDrawn="1"/>
        </p:nvSpPr>
        <p:spPr>
          <a:xfrm>
            <a:off x="7047864" y="5533871"/>
            <a:ext cx="4160968" cy="13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099" name="正方形/長方形 14"/>
          <p:cNvSpPr/>
          <p:nvPr userDrawn="1"/>
        </p:nvSpPr>
        <p:spPr>
          <a:xfrm>
            <a:off x="2886896" y="5533872"/>
            <a:ext cx="4160968" cy="1360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100" name="円/楕円 15"/>
          <p:cNvSpPr/>
          <p:nvPr userDrawn="1"/>
        </p:nvSpPr>
        <p:spPr>
          <a:xfrm>
            <a:off x="2573641" y="5297107"/>
            <a:ext cx="609600" cy="609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101" name="円/楕円 16"/>
          <p:cNvSpPr/>
          <p:nvPr userDrawn="1"/>
        </p:nvSpPr>
        <p:spPr>
          <a:xfrm>
            <a:off x="6743064" y="5297107"/>
            <a:ext cx="609600" cy="609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102" name="円/楕円 17"/>
          <p:cNvSpPr/>
          <p:nvPr userDrawn="1"/>
        </p:nvSpPr>
        <p:spPr>
          <a:xfrm>
            <a:off x="10928464" y="5297107"/>
            <a:ext cx="609600" cy="609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103" name="円/楕円 18"/>
          <p:cNvSpPr/>
          <p:nvPr userDrawn="1"/>
        </p:nvSpPr>
        <p:spPr>
          <a:xfrm>
            <a:off x="15108578" y="5297107"/>
            <a:ext cx="609600" cy="609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104" name="テキスト プレースホルダー 6"/>
          <p:cNvSpPr>
            <a:spLocks noGrp="1"/>
          </p:cNvSpPr>
          <p:nvPr>
            <p:ph type="body" sz="quarter" idx="20" hasCustomPrompt="1"/>
          </p:nvPr>
        </p:nvSpPr>
        <p:spPr>
          <a:xfrm>
            <a:off x="1656175" y="4534744"/>
            <a:ext cx="2444532" cy="720080"/>
          </a:xfrm>
        </p:spPr>
        <p:txBody>
          <a:bodyPr anchor="t">
            <a:noAutofit/>
          </a:bodyPr>
          <a:lstStyle>
            <a:lvl1pPr algn="ctr">
              <a:defRPr sz="3200" i="1" baseline="0">
                <a:solidFill>
                  <a:schemeClr val="accent1">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1049105" name="テキスト プレースホルダー 6"/>
          <p:cNvSpPr>
            <a:spLocks noGrp="1"/>
          </p:cNvSpPr>
          <p:nvPr>
            <p:ph type="body" sz="quarter" idx="21" hasCustomPrompt="1"/>
          </p:nvPr>
        </p:nvSpPr>
        <p:spPr>
          <a:xfrm>
            <a:off x="604304" y="3852575"/>
            <a:ext cx="4548274"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049106" name="テキスト プレースホルダー 6"/>
          <p:cNvSpPr>
            <a:spLocks noGrp="1"/>
          </p:cNvSpPr>
          <p:nvPr>
            <p:ph type="body" sz="quarter" idx="24" hasCustomPrompt="1"/>
          </p:nvPr>
        </p:nvSpPr>
        <p:spPr>
          <a:xfrm>
            <a:off x="604304" y="2428968"/>
            <a:ext cx="4548274" cy="1234562"/>
          </a:xfrm>
        </p:spPr>
        <p:txBody>
          <a:bodyPr anchor="b">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9107" name="正方形/長方形 22"/>
          <p:cNvSpPr/>
          <p:nvPr userDrawn="1"/>
        </p:nvSpPr>
        <p:spPr>
          <a:xfrm>
            <a:off x="1258261" y="3788883"/>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108" name="テキスト プレースホルダー 6"/>
          <p:cNvSpPr>
            <a:spLocks noGrp="1"/>
          </p:cNvSpPr>
          <p:nvPr>
            <p:ph type="body" sz="quarter" idx="25" hasCustomPrompt="1"/>
          </p:nvPr>
        </p:nvSpPr>
        <p:spPr>
          <a:xfrm>
            <a:off x="5825598" y="5961947"/>
            <a:ext cx="2444532" cy="720080"/>
          </a:xfrm>
        </p:spPr>
        <p:txBody>
          <a:bodyPr anchor="t">
            <a:noAutofit/>
          </a:bodyPr>
          <a:lstStyle>
            <a:lvl1pPr algn="ctr">
              <a:defRPr sz="3200" i="1" baseline="0">
                <a:solidFill>
                  <a:schemeClr val="accent3">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1049109" name="テキスト プレースホルダー 6"/>
          <p:cNvSpPr>
            <a:spLocks noGrp="1"/>
          </p:cNvSpPr>
          <p:nvPr>
            <p:ph type="body" sz="quarter" idx="26" hasCustomPrompt="1"/>
          </p:nvPr>
        </p:nvSpPr>
        <p:spPr>
          <a:xfrm>
            <a:off x="4773727" y="6629607"/>
            <a:ext cx="4548274" cy="720080"/>
          </a:xfrm>
        </p:spPr>
        <p:txBody>
          <a:bodyPr anchor="t">
            <a:noAutofit/>
          </a:bodyPr>
          <a:lstStyle>
            <a:lvl1pPr algn="ctr">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049110" name="正方形/長方形 25"/>
          <p:cNvSpPr/>
          <p:nvPr userDrawn="1"/>
        </p:nvSpPr>
        <p:spPr>
          <a:xfrm>
            <a:off x="5427684" y="737871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111" name="テキスト プレースホルダー 6"/>
          <p:cNvSpPr>
            <a:spLocks noGrp="1"/>
          </p:cNvSpPr>
          <p:nvPr>
            <p:ph type="body" sz="quarter" idx="27" hasCustomPrompt="1"/>
          </p:nvPr>
        </p:nvSpPr>
        <p:spPr>
          <a:xfrm>
            <a:off x="4773727" y="7581347"/>
            <a:ext cx="4548274" cy="1234562"/>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9112" name="テキスト プレースホルダー 6"/>
          <p:cNvSpPr>
            <a:spLocks noGrp="1"/>
          </p:cNvSpPr>
          <p:nvPr>
            <p:ph type="body" sz="quarter" idx="28" hasCustomPrompt="1"/>
          </p:nvPr>
        </p:nvSpPr>
        <p:spPr>
          <a:xfrm>
            <a:off x="10010998" y="4512972"/>
            <a:ext cx="2444532" cy="720080"/>
          </a:xfrm>
        </p:spPr>
        <p:txBody>
          <a:bodyPr anchor="t">
            <a:noAutofit/>
          </a:bodyPr>
          <a:lstStyle>
            <a:lvl1pPr algn="ctr">
              <a:defRPr sz="3200" i="1" baseline="0">
                <a:solidFill>
                  <a:schemeClr val="accent2">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1049113" name="テキスト プレースホルダー 6"/>
          <p:cNvSpPr>
            <a:spLocks noGrp="1"/>
          </p:cNvSpPr>
          <p:nvPr>
            <p:ph type="body" sz="quarter" idx="29" hasCustomPrompt="1"/>
          </p:nvPr>
        </p:nvSpPr>
        <p:spPr>
          <a:xfrm>
            <a:off x="8959127" y="3830803"/>
            <a:ext cx="4548274" cy="720080"/>
          </a:xfrm>
        </p:spPr>
        <p:txBody>
          <a:bodyPr anchor="t">
            <a:noAutofit/>
          </a:bodyPr>
          <a:lstStyle>
            <a:lvl1pPr algn="ct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049114" name="テキスト プレースホルダー 6"/>
          <p:cNvSpPr>
            <a:spLocks noGrp="1"/>
          </p:cNvSpPr>
          <p:nvPr>
            <p:ph type="body" sz="quarter" idx="30" hasCustomPrompt="1"/>
          </p:nvPr>
        </p:nvSpPr>
        <p:spPr>
          <a:xfrm>
            <a:off x="8959127" y="2407196"/>
            <a:ext cx="4548274" cy="1234562"/>
          </a:xfrm>
        </p:spPr>
        <p:txBody>
          <a:bodyPr anchor="b">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9115" name="正方形/長方形 30"/>
          <p:cNvSpPr/>
          <p:nvPr userDrawn="1"/>
        </p:nvSpPr>
        <p:spPr>
          <a:xfrm>
            <a:off x="9613084" y="3767111"/>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116" name="テキスト プレースホルダー 6"/>
          <p:cNvSpPr>
            <a:spLocks noGrp="1"/>
          </p:cNvSpPr>
          <p:nvPr>
            <p:ph type="body" sz="quarter" idx="31" hasCustomPrompt="1"/>
          </p:nvPr>
        </p:nvSpPr>
        <p:spPr>
          <a:xfrm>
            <a:off x="14215755" y="5961947"/>
            <a:ext cx="2444532" cy="720080"/>
          </a:xfrm>
        </p:spPr>
        <p:txBody>
          <a:bodyPr anchor="t">
            <a:noAutofit/>
          </a:bodyPr>
          <a:lstStyle>
            <a:lvl1pPr algn="ctr">
              <a:defRPr sz="3200" i="1" baseline="0">
                <a:solidFill>
                  <a:schemeClr val="accent4">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1049117" name="テキスト プレースホルダー 6"/>
          <p:cNvSpPr>
            <a:spLocks noGrp="1"/>
          </p:cNvSpPr>
          <p:nvPr>
            <p:ph type="body" sz="quarter" idx="32" hasCustomPrompt="1"/>
          </p:nvPr>
        </p:nvSpPr>
        <p:spPr>
          <a:xfrm>
            <a:off x="13163884" y="6629607"/>
            <a:ext cx="4548274" cy="720080"/>
          </a:xfrm>
        </p:spPr>
        <p:txBody>
          <a:bodyPr anchor="t">
            <a:noAutofit/>
          </a:bodyPr>
          <a:lstStyle>
            <a:lvl1pPr algn="ctr">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1049118" name="正方形/長方形 33"/>
          <p:cNvSpPr/>
          <p:nvPr userDrawn="1"/>
        </p:nvSpPr>
        <p:spPr>
          <a:xfrm>
            <a:off x="13817841" y="7378712"/>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119" name="テキスト プレースホルダー 6"/>
          <p:cNvSpPr>
            <a:spLocks noGrp="1"/>
          </p:cNvSpPr>
          <p:nvPr>
            <p:ph type="body" sz="quarter" idx="33" hasCustomPrompt="1"/>
          </p:nvPr>
        </p:nvSpPr>
        <p:spPr>
          <a:xfrm>
            <a:off x="13163884" y="7581347"/>
            <a:ext cx="4548274" cy="1234562"/>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049093"/>
                                        </p:tgtEl>
                                        <p:attrNameLst>
                                          <p:attrName>style.visibility</p:attrName>
                                        </p:attrNameLst>
                                      </p:cBhvr>
                                      <p:to>
                                        <p:strVal val="visible"/>
                                      </p:to>
                                    </p:set>
                                    <p:anim calcmode="lin" valueType="num">
                                      <p:cBhvr additive="base">
                                        <p:cTn id="7" dur="500" fill="hold"/>
                                        <p:tgtEl>
                                          <p:spTgt spid="1049093"/>
                                        </p:tgtEl>
                                        <p:attrNameLst>
                                          <p:attrName>ppt_x</p:attrName>
                                        </p:attrNameLst>
                                      </p:cBhvr>
                                      <p:tavLst>
                                        <p:tav tm="0">
                                          <p:val>
                                            <p:strVal val="1+#ppt_w/2"/>
                                          </p:val>
                                        </p:tav>
                                        <p:tav tm="100000">
                                          <p:val>
                                            <p:strVal val="#ppt_x"/>
                                          </p:val>
                                        </p:tav>
                                      </p:tavLst>
                                    </p:anim>
                                    <p:anim calcmode="lin" valueType="num">
                                      <p:cBhvr additive="base">
                                        <p:cTn id="8" dur="500" fill="hold"/>
                                        <p:tgtEl>
                                          <p:spTgt spid="1049093"/>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049092">
                                            <p:txEl>
                                              <p:pRg st="0" end="0"/>
                                            </p:txEl>
                                          </p:spTgt>
                                        </p:tgtEl>
                                        <p:attrNameLst>
                                          <p:attrName>style.visibility</p:attrName>
                                        </p:attrNameLst>
                                      </p:cBhvr>
                                      <p:to>
                                        <p:strVal val="visible"/>
                                      </p:to>
                                    </p:set>
                                    <p:animEffect transition="in" filter="wipe(left)">
                                      <p:cBhvr>
                                        <p:cTn id="11" dur="500"/>
                                        <p:tgtEl>
                                          <p:spTgt spid="1049092">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049094"/>
                                        </p:tgtEl>
                                        <p:attrNameLst>
                                          <p:attrName>style.visibility</p:attrName>
                                        </p:attrNameLst>
                                      </p:cBhvr>
                                      <p:to>
                                        <p:strVal val="visible"/>
                                      </p:to>
                                    </p:set>
                                    <p:animEffect transition="in" filter="wipe(left)">
                                      <p:cBhvr>
                                        <p:cTn id="15" dur="500"/>
                                        <p:tgtEl>
                                          <p:spTgt spid="1049094"/>
                                        </p:tgtEl>
                                      </p:cBhvr>
                                    </p:animEffect>
                                  </p:childTnLst>
                                </p:cTn>
                              </p:par>
                            </p:childTnLst>
                          </p:cTn>
                        </p:par>
                        <p:par>
                          <p:cTn id="16" fill="hold">
                            <p:stCondLst>
                              <p:cond delay="1000"/>
                            </p:stCondLst>
                            <p:childTnLst>
                              <p:par>
                                <p:cTn id="17" presetID="2" presetClass="entr" presetSubtype="8" decel="100000" fill="hold" grpId="0" nodeType="afterEffect">
                                  <p:stCondLst>
                                    <p:cond delay="0"/>
                                  </p:stCondLst>
                                  <p:childTnLst>
                                    <p:set>
                                      <p:cBhvr>
                                        <p:cTn id="18" dur="1" fill="hold">
                                          <p:stCondLst>
                                            <p:cond delay="0"/>
                                          </p:stCondLst>
                                        </p:cTn>
                                        <p:tgtEl>
                                          <p:spTgt spid="1049100"/>
                                        </p:tgtEl>
                                        <p:attrNameLst>
                                          <p:attrName>style.visibility</p:attrName>
                                        </p:attrNameLst>
                                      </p:cBhvr>
                                      <p:to>
                                        <p:strVal val="visible"/>
                                      </p:to>
                                    </p:set>
                                    <p:anim calcmode="lin" valueType="num">
                                      <p:cBhvr additive="base">
                                        <p:cTn id="19" dur="500" fill="hold"/>
                                        <p:tgtEl>
                                          <p:spTgt spid="1049100"/>
                                        </p:tgtEl>
                                        <p:attrNameLst>
                                          <p:attrName>ppt_x</p:attrName>
                                        </p:attrNameLst>
                                      </p:cBhvr>
                                      <p:tavLst>
                                        <p:tav tm="0">
                                          <p:val>
                                            <p:strVal val="0-#ppt_w/2"/>
                                          </p:val>
                                        </p:tav>
                                        <p:tav tm="100000">
                                          <p:val>
                                            <p:strVal val="#ppt_x"/>
                                          </p:val>
                                        </p:tav>
                                      </p:tavLst>
                                    </p:anim>
                                    <p:anim calcmode="lin" valueType="num">
                                      <p:cBhvr additive="base">
                                        <p:cTn id="20" dur="500" fill="hold"/>
                                        <p:tgtEl>
                                          <p:spTgt spid="104910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049095"/>
                                        </p:tgtEl>
                                        <p:attrNameLst>
                                          <p:attrName>style.visibility</p:attrName>
                                        </p:attrNameLst>
                                      </p:cBhvr>
                                      <p:to>
                                        <p:strVal val="visible"/>
                                      </p:to>
                                    </p:set>
                                    <p:animEffect transition="in" filter="wipe(left)">
                                      <p:cBhvr>
                                        <p:cTn id="24" dur="500"/>
                                        <p:tgtEl>
                                          <p:spTgt spid="1049095"/>
                                        </p:tgtEl>
                                      </p:cBhvr>
                                    </p:animEffect>
                                  </p:childTnLst>
                                </p:cTn>
                              </p:par>
                              <p:par>
                                <p:cTn id="25" presetID="2" presetClass="entr" presetSubtype="1" decel="100000" fill="hold" grpId="0" nodeType="withEffect">
                                  <p:stCondLst>
                                    <p:cond delay="0"/>
                                  </p:stCondLst>
                                  <p:childTnLst>
                                    <p:set>
                                      <p:cBhvr>
                                        <p:cTn id="26" dur="1" fill="hold">
                                          <p:stCondLst>
                                            <p:cond delay="0"/>
                                          </p:stCondLst>
                                        </p:cTn>
                                        <p:tgtEl>
                                          <p:spTgt spid="1049104">
                                            <p:txEl>
                                              <p:pRg st="0" end="0"/>
                                            </p:txEl>
                                          </p:spTgt>
                                        </p:tgtEl>
                                        <p:attrNameLst>
                                          <p:attrName>style.visibility</p:attrName>
                                        </p:attrNameLst>
                                      </p:cBhvr>
                                      <p:to>
                                        <p:strVal val="visible"/>
                                      </p:to>
                                    </p:set>
                                    <p:anim calcmode="lin" valueType="num">
                                      <p:cBhvr additive="base">
                                        <p:cTn id="27" dur="500" fill="hold"/>
                                        <p:tgtEl>
                                          <p:spTgt spid="104910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49104">
                                            <p:txEl>
                                              <p:pRg st="0" end="0"/>
                                            </p:txEl>
                                          </p:spTgt>
                                        </p:tgtEl>
                                        <p:attrNameLst>
                                          <p:attrName>ppt_y</p:attrName>
                                        </p:attrNameLst>
                                      </p:cBhvr>
                                      <p:tavLst>
                                        <p:tav tm="0">
                                          <p:val>
                                            <p:strVal val="0-#ppt_h/2"/>
                                          </p:val>
                                        </p:tav>
                                        <p:tav tm="100000">
                                          <p:val>
                                            <p:strVal val="#ppt_y"/>
                                          </p:val>
                                        </p:tav>
                                      </p:tavLst>
                                    </p:anim>
                                  </p:childTnLst>
                                </p:cTn>
                              </p:par>
                            </p:childTnLst>
                          </p:cTn>
                        </p:par>
                        <p:par>
                          <p:cTn id="29" fill="hold">
                            <p:stCondLst>
                              <p:cond delay="2000"/>
                            </p:stCondLst>
                            <p:childTnLst>
                              <p:par>
                                <p:cTn id="30" presetID="2" presetClass="entr" presetSubtype="1" decel="100000" fill="hold" grpId="0" nodeType="afterEffect">
                                  <p:stCondLst>
                                    <p:cond delay="0"/>
                                  </p:stCondLst>
                                  <p:childTnLst>
                                    <p:set>
                                      <p:cBhvr>
                                        <p:cTn id="31" dur="1" fill="hold">
                                          <p:stCondLst>
                                            <p:cond delay="0"/>
                                          </p:stCondLst>
                                        </p:cTn>
                                        <p:tgtEl>
                                          <p:spTgt spid="1049105">
                                            <p:txEl>
                                              <p:pRg st="0" end="0"/>
                                            </p:txEl>
                                          </p:spTgt>
                                        </p:tgtEl>
                                        <p:attrNameLst>
                                          <p:attrName>style.visibility</p:attrName>
                                        </p:attrNameLst>
                                      </p:cBhvr>
                                      <p:to>
                                        <p:strVal val="visible"/>
                                      </p:to>
                                    </p:set>
                                    <p:anim calcmode="lin" valueType="num">
                                      <p:cBhvr additive="base">
                                        <p:cTn id="32" dur="500" fill="hold"/>
                                        <p:tgtEl>
                                          <p:spTgt spid="1049105">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049105">
                                            <p:txEl>
                                              <p:pRg st="0" end="0"/>
                                            </p:txEl>
                                          </p:spTgt>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0" nodeType="withEffect">
                                  <p:stCondLst>
                                    <p:cond delay="0"/>
                                  </p:stCondLst>
                                  <p:childTnLst>
                                    <p:set>
                                      <p:cBhvr>
                                        <p:cTn id="35" dur="1" fill="hold">
                                          <p:stCondLst>
                                            <p:cond delay="0"/>
                                          </p:stCondLst>
                                        </p:cTn>
                                        <p:tgtEl>
                                          <p:spTgt spid="1049107"/>
                                        </p:tgtEl>
                                        <p:attrNameLst>
                                          <p:attrName>style.visibility</p:attrName>
                                        </p:attrNameLst>
                                      </p:cBhvr>
                                      <p:to>
                                        <p:strVal val="visible"/>
                                      </p:to>
                                    </p:set>
                                    <p:anim calcmode="lin" valueType="num">
                                      <p:cBhvr additive="base">
                                        <p:cTn id="36" dur="500" fill="hold"/>
                                        <p:tgtEl>
                                          <p:spTgt spid="1049107"/>
                                        </p:tgtEl>
                                        <p:attrNameLst>
                                          <p:attrName>ppt_x</p:attrName>
                                        </p:attrNameLst>
                                      </p:cBhvr>
                                      <p:tavLst>
                                        <p:tav tm="0">
                                          <p:val>
                                            <p:strVal val="#ppt_x"/>
                                          </p:val>
                                        </p:tav>
                                        <p:tav tm="100000">
                                          <p:val>
                                            <p:strVal val="#ppt_x"/>
                                          </p:val>
                                        </p:tav>
                                      </p:tavLst>
                                    </p:anim>
                                    <p:anim calcmode="lin" valueType="num">
                                      <p:cBhvr additive="base">
                                        <p:cTn id="37" dur="500" fill="hold"/>
                                        <p:tgtEl>
                                          <p:spTgt spid="1049107"/>
                                        </p:tgtEl>
                                        <p:attrNameLst>
                                          <p:attrName>ppt_y</p:attrName>
                                        </p:attrNameLst>
                                      </p:cBhvr>
                                      <p:tavLst>
                                        <p:tav tm="0">
                                          <p:val>
                                            <p:strVal val="0-#ppt_h/2"/>
                                          </p:val>
                                        </p:tav>
                                        <p:tav tm="100000">
                                          <p:val>
                                            <p:strVal val="#ppt_y"/>
                                          </p:val>
                                        </p:tav>
                                      </p:tavLst>
                                    </p:anim>
                                  </p:childTnLst>
                                </p:cTn>
                              </p:par>
                              <p:par>
                                <p:cTn id="38" presetID="2" presetClass="entr" presetSubtype="1" decel="100000" fill="hold" grpId="0" nodeType="withEffect">
                                  <p:stCondLst>
                                    <p:cond delay="0"/>
                                  </p:stCondLst>
                                  <p:childTnLst>
                                    <p:set>
                                      <p:cBhvr>
                                        <p:cTn id="39" dur="1" fill="hold">
                                          <p:stCondLst>
                                            <p:cond delay="0"/>
                                          </p:stCondLst>
                                        </p:cTn>
                                        <p:tgtEl>
                                          <p:spTgt spid="1049106">
                                            <p:txEl>
                                              <p:pRg st="0" end="0"/>
                                            </p:txEl>
                                          </p:spTgt>
                                        </p:tgtEl>
                                        <p:attrNameLst>
                                          <p:attrName>style.visibility</p:attrName>
                                        </p:attrNameLst>
                                      </p:cBhvr>
                                      <p:to>
                                        <p:strVal val="visible"/>
                                      </p:to>
                                    </p:set>
                                    <p:anim calcmode="lin" valueType="num">
                                      <p:cBhvr additive="base">
                                        <p:cTn id="40" dur="500" fill="hold"/>
                                        <p:tgtEl>
                                          <p:spTgt spid="1049106">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49106">
                                            <p:txEl>
                                              <p:pRg st="0" end="0"/>
                                            </p:txEl>
                                          </p:spTgt>
                                        </p:tgtEl>
                                        <p:attrNameLst>
                                          <p:attrName>ppt_y</p:attrName>
                                        </p:attrNameLst>
                                      </p:cBhvr>
                                      <p:tavLst>
                                        <p:tav tm="0">
                                          <p:val>
                                            <p:strVal val="0-#ppt_h/2"/>
                                          </p:val>
                                        </p:tav>
                                        <p:tav tm="100000">
                                          <p:val>
                                            <p:strVal val="#ppt_y"/>
                                          </p:val>
                                        </p:tav>
                                      </p:tavLst>
                                    </p:anim>
                                  </p:childTnLst>
                                </p:cTn>
                              </p:par>
                            </p:childTnLst>
                          </p:cTn>
                        </p:par>
                        <p:par>
                          <p:cTn id="42" fill="hold">
                            <p:stCondLst>
                              <p:cond delay="2500"/>
                            </p:stCondLst>
                            <p:childTnLst>
                              <p:par>
                                <p:cTn id="43" presetID="2" presetClass="entr" presetSubtype="8" decel="100000" fill="hold" grpId="0" nodeType="afterEffect">
                                  <p:stCondLst>
                                    <p:cond delay="500"/>
                                  </p:stCondLst>
                                  <p:childTnLst>
                                    <p:set>
                                      <p:cBhvr>
                                        <p:cTn id="44" dur="1" fill="hold">
                                          <p:stCondLst>
                                            <p:cond delay="0"/>
                                          </p:stCondLst>
                                        </p:cTn>
                                        <p:tgtEl>
                                          <p:spTgt spid="1049101"/>
                                        </p:tgtEl>
                                        <p:attrNameLst>
                                          <p:attrName>style.visibility</p:attrName>
                                        </p:attrNameLst>
                                      </p:cBhvr>
                                      <p:to>
                                        <p:strVal val="visible"/>
                                      </p:to>
                                    </p:set>
                                    <p:anim calcmode="lin" valueType="num">
                                      <p:cBhvr additive="base">
                                        <p:cTn id="45" dur="500" fill="hold"/>
                                        <p:tgtEl>
                                          <p:spTgt spid="1049101"/>
                                        </p:tgtEl>
                                        <p:attrNameLst>
                                          <p:attrName>ppt_x</p:attrName>
                                        </p:attrNameLst>
                                      </p:cBhvr>
                                      <p:tavLst>
                                        <p:tav tm="0">
                                          <p:val>
                                            <p:strVal val="0-#ppt_w/2"/>
                                          </p:val>
                                        </p:tav>
                                        <p:tav tm="100000">
                                          <p:val>
                                            <p:strVal val="#ppt_x"/>
                                          </p:val>
                                        </p:tav>
                                      </p:tavLst>
                                    </p:anim>
                                    <p:anim calcmode="lin" valueType="num">
                                      <p:cBhvr additive="base">
                                        <p:cTn id="46" dur="500" fill="hold"/>
                                        <p:tgtEl>
                                          <p:spTgt spid="1049101"/>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049099"/>
                                        </p:tgtEl>
                                        <p:attrNameLst>
                                          <p:attrName>style.visibility</p:attrName>
                                        </p:attrNameLst>
                                      </p:cBhvr>
                                      <p:to>
                                        <p:strVal val="visible"/>
                                      </p:to>
                                    </p:set>
                                    <p:animEffect transition="in" filter="wipe(left)">
                                      <p:cBhvr>
                                        <p:cTn id="50" dur="500"/>
                                        <p:tgtEl>
                                          <p:spTgt spid="1049099"/>
                                        </p:tgtEl>
                                      </p:cBhvr>
                                    </p:animEffect>
                                  </p:childTnLst>
                                </p:cTn>
                              </p:par>
                              <p:par>
                                <p:cTn id="51" presetID="2" presetClass="entr" presetSubtype="4" decel="100000" fill="hold" grpId="0" nodeType="withEffect">
                                  <p:stCondLst>
                                    <p:cond delay="500"/>
                                  </p:stCondLst>
                                  <p:childTnLst>
                                    <p:set>
                                      <p:cBhvr>
                                        <p:cTn id="52" dur="1" fill="hold">
                                          <p:stCondLst>
                                            <p:cond delay="0"/>
                                          </p:stCondLst>
                                        </p:cTn>
                                        <p:tgtEl>
                                          <p:spTgt spid="1049108">
                                            <p:txEl>
                                              <p:pRg st="0" end="0"/>
                                            </p:txEl>
                                          </p:spTgt>
                                        </p:tgtEl>
                                        <p:attrNameLst>
                                          <p:attrName>style.visibility</p:attrName>
                                        </p:attrNameLst>
                                      </p:cBhvr>
                                      <p:to>
                                        <p:strVal val="visible"/>
                                      </p:to>
                                    </p:set>
                                    <p:anim calcmode="lin" valueType="num">
                                      <p:cBhvr additive="base">
                                        <p:cTn id="53" dur="500" fill="hold"/>
                                        <p:tgtEl>
                                          <p:spTgt spid="1049108">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49108">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 presetClass="entr" presetSubtype="4" decel="100000" fill="hold" grpId="0" nodeType="afterEffect">
                                  <p:stCondLst>
                                    <p:cond delay="0"/>
                                  </p:stCondLst>
                                  <p:childTnLst>
                                    <p:set>
                                      <p:cBhvr>
                                        <p:cTn id="57" dur="1" fill="hold">
                                          <p:stCondLst>
                                            <p:cond delay="0"/>
                                          </p:stCondLst>
                                        </p:cTn>
                                        <p:tgtEl>
                                          <p:spTgt spid="1049109">
                                            <p:txEl>
                                              <p:pRg st="0" end="0"/>
                                            </p:txEl>
                                          </p:spTgt>
                                        </p:tgtEl>
                                        <p:attrNameLst>
                                          <p:attrName>style.visibility</p:attrName>
                                        </p:attrNameLst>
                                      </p:cBhvr>
                                      <p:to>
                                        <p:strVal val="visible"/>
                                      </p:to>
                                    </p:set>
                                    <p:anim calcmode="lin" valueType="num">
                                      <p:cBhvr additive="base">
                                        <p:cTn id="58" dur="500" fill="hold"/>
                                        <p:tgtEl>
                                          <p:spTgt spid="1049109">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049109">
                                            <p:txEl>
                                              <p:pRg st="0" end="0"/>
                                            </p:txEl>
                                          </p:spTgt>
                                        </p:tgtEl>
                                        <p:attrNameLst>
                                          <p:attrName>ppt_y</p:attrName>
                                        </p:attrNameLst>
                                      </p:cBhvr>
                                      <p:tavLst>
                                        <p:tav tm="0">
                                          <p:val>
                                            <p:strVal val="1+#ppt_h/2"/>
                                          </p:val>
                                        </p:tav>
                                        <p:tav tm="100000">
                                          <p:val>
                                            <p:strVal val="#ppt_y"/>
                                          </p:val>
                                        </p:tav>
                                      </p:tavLst>
                                    </p:anim>
                                  </p:childTnLst>
                                </p:cTn>
                              </p:par>
                              <p:par>
                                <p:cTn id="60" presetID="2" presetClass="entr" presetSubtype="4" decel="100000" fill="hold" grpId="0" nodeType="withEffect">
                                  <p:stCondLst>
                                    <p:cond delay="0"/>
                                  </p:stCondLst>
                                  <p:childTnLst>
                                    <p:set>
                                      <p:cBhvr>
                                        <p:cTn id="61" dur="1" fill="hold">
                                          <p:stCondLst>
                                            <p:cond delay="0"/>
                                          </p:stCondLst>
                                        </p:cTn>
                                        <p:tgtEl>
                                          <p:spTgt spid="1049110"/>
                                        </p:tgtEl>
                                        <p:attrNameLst>
                                          <p:attrName>style.visibility</p:attrName>
                                        </p:attrNameLst>
                                      </p:cBhvr>
                                      <p:to>
                                        <p:strVal val="visible"/>
                                      </p:to>
                                    </p:set>
                                    <p:anim calcmode="lin" valueType="num">
                                      <p:cBhvr additive="base">
                                        <p:cTn id="62" dur="500" fill="hold"/>
                                        <p:tgtEl>
                                          <p:spTgt spid="1049110"/>
                                        </p:tgtEl>
                                        <p:attrNameLst>
                                          <p:attrName>ppt_x</p:attrName>
                                        </p:attrNameLst>
                                      </p:cBhvr>
                                      <p:tavLst>
                                        <p:tav tm="0">
                                          <p:val>
                                            <p:strVal val="#ppt_x"/>
                                          </p:val>
                                        </p:tav>
                                        <p:tav tm="100000">
                                          <p:val>
                                            <p:strVal val="#ppt_x"/>
                                          </p:val>
                                        </p:tav>
                                      </p:tavLst>
                                    </p:anim>
                                    <p:anim calcmode="lin" valueType="num">
                                      <p:cBhvr additive="base">
                                        <p:cTn id="63" dur="500" fill="hold"/>
                                        <p:tgtEl>
                                          <p:spTgt spid="1049110"/>
                                        </p:tgtEl>
                                        <p:attrNameLst>
                                          <p:attrName>ppt_y</p:attrName>
                                        </p:attrNameLst>
                                      </p:cBhvr>
                                      <p:tavLst>
                                        <p:tav tm="0">
                                          <p:val>
                                            <p:strVal val="1+#ppt_h/2"/>
                                          </p:val>
                                        </p:tav>
                                        <p:tav tm="100000">
                                          <p:val>
                                            <p:strVal val="#ppt_y"/>
                                          </p:val>
                                        </p:tav>
                                      </p:tavLst>
                                    </p:anim>
                                  </p:childTnLst>
                                </p:cTn>
                              </p:par>
                              <p:par>
                                <p:cTn id="64" presetID="2" presetClass="entr" presetSubtype="4" decel="100000" fill="hold" grpId="0" nodeType="withEffect">
                                  <p:stCondLst>
                                    <p:cond delay="0"/>
                                  </p:stCondLst>
                                  <p:childTnLst>
                                    <p:set>
                                      <p:cBhvr>
                                        <p:cTn id="65" dur="1" fill="hold">
                                          <p:stCondLst>
                                            <p:cond delay="0"/>
                                          </p:stCondLst>
                                        </p:cTn>
                                        <p:tgtEl>
                                          <p:spTgt spid="1049111">
                                            <p:txEl>
                                              <p:pRg st="0" end="0"/>
                                            </p:txEl>
                                          </p:spTgt>
                                        </p:tgtEl>
                                        <p:attrNameLst>
                                          <p:attrName>style.visibility</p:attrName>
                                        </p:attrNameLst>
                                      </p:cBhvr>
                                      <p:to>
                                        <p:strVal val="visible"/>
                                      </p:to>
                                    </p:set>
                                    <p:anim calcmode="lin" valueType="num">
                                      <p:cBhvr additive="base">
                                        <p:cTn id="66" dur="500" fill="hold"/>
                                        <p:tgtEl>
                                          <p:spTgt spid="1049111">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049111">
                                            <p:txEl>
                                              <p:pRg st="0" end="0"/>
                                            </p:txEl>
                                          </p:spTgt>
                                        </p:tgtEl>
                                        <p:attrNameLst>
                                          <p:attrName>ppt_y</p:attrName>
                                        </p:attrNameLst>
                                      </p:cBhvr>
                                      <p:tavLst>
                                        <p:tav tm="0">
                                          <p:val>
                                            <p:strVal val="1+#ppt_h/2"/>
                                          </p:val>
                                        </p:tav>
                                        <p:tav tm="100000">
                                          <p:val>
                                            <p:strVal val="#ppt_y"/>
                                          </p:val>
                                        </p:tav>
                                      </p:tavLst>
                                    </p:anim>
                                  </p:childTnLst>
                                </p:cTn>
                              </p:par>
                            </p:childTnLst>
                          </p:cTn>
                        </p:par>
                        <p:par>
                          <p:cTn id="68" fill="hold">
                            <p:stCondLst>
                              <p:cond delay="5000"/>
                            </p:stCondLst>
                            <p:childTnLst>
                              <p:par>
                                <p:cTn id="69" presetID="2" presetClass="entr" presetSubtype="8" decel="100000" fill="hold" grpId="0" nodeType="afterEffect">
                                  <p:stCondLst>
                                    <p:cond delay="500"/>
                                  </p:stCondLst>
                                  <p:childTnLst>
                                    <p:set>
                                      <p:cBhvr>
                                        <p:cTn id="70" dur="1" fill="hold">
                                          <p:stCondLst>
                                            <p:cond delay="0"/>
                                          </p:stCondLst>
                                        </p:cTn>
                                        <p:tgtEl>
                                          <p:spTgt spid="1049102"/>
                                        </p:tgtEl>
                                        <p:attrNameLst>
                                          <p:attrName>style.visibility</p:attrName>
                                        </p:attrNameLst>
                                      </p:cBhvr>
                                      <p:to>
                                        <p:strVal val="visible"/>
                                      </p:to>
                                    </p:set>
                                    <p:anim calcmode="lin" valueType="num">
                                      <p:cBhvr additive="base">
                                        <p:cTn id="71" dur="500" fill="hold"/>
                                        <p:tgtEl>
                                          <p:spTgt spid="1049102"/>
                                        </p:tgtEl>
                                        <p:attrNameLst>
                                          <p:attrName>ppt_x</p:attrName>
                                        </p:attrNameLst>
                                      </p:cBhvr>
                                      <p:tavLst>
                                        <p:tav tm="0">
                                          <p:val>
                                            <p:strVal val="0-#ppt_w/2"/>
                                          </p:val>
                                        </p:tav>
                                        <p:tav tm="100000">
                                          <p:val>
                                            <p:strVal val="#ppt_x"/>
                                          </p:val>
                                        </p:tav>
                                      </p:tavLst>
                                    </p:anim>
                                    <p:anim calcmode="lin" valueType="num">
                                      <p:cBhvr additive="base">
                                        <p:cTn id="72" dur="500" fill="hold"/>
                                        <p:tgtEl>
                                          <p:spTgt spid="1049102"/>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1049098"/>
                                        </p:tgtEl>
                                        <p:attrNameLst>
                                          <p:attrName>style.visibility</p:attrName>
                                        </p:attrNameLst>
                                      </p:cBhvr>
                                      <p:to>
                                        <p:strVal val="visible"/>
                                      </p:to>
                                    </p:set>
                                    <p:animEffect transition="in" filter="wipe(left)">
                                      <p:cBhvr>
                                        <p:cTn id="76" dur="500"/>
                                        <p:tgtEl>
                                          <p:spTgt spid="1049098"/>
                                        </p:tgtEl>
                                      </p:cBhvr>
                                    </p:animEffect>
                                  </p:childTnLst>
                                </p:cTn>
                              </p:par>
                              <p:par>
                                <p:cTn id="77" presetID="2" presetClass="entr" presetSubtype="1" decel="100000" fill="hold" grpId="0" nodeType="withEffect">
                                  <p:stCondLst>
                                    <p:cond delay="500"/>
                                  </p:stCondLst>
                                  <p:childTnLst>
                                    <p:set>
                                      <p:cBhvr>
                                        <p:cTn id="78" dur="1" fill="hold">
                                          <p:stCondLst>
                                            <p:cond delay="0"/>
                                          </p:stCondLst>
                                        </p:cTn>
                                        <p:tgtEl>
                                          <p:spTgt spid="1049112">
                                            <p:txEl>
                                              <p:pRg st="0" end="0"/>
                                            </p:txEl>
                                          </p:spTgt>
                                        </p:tgtEl>
                                        <p:attrNameLst>
                                          <p:attrName>style.visibility</p:attrName>
                                        </p:attrNameLst>
                                      </p:cBhvr>
                                      <p:to>
                                        <p:strVal val="visible"/>
                                      </p:to>
                                    </p:set>
                                    <p:anim calcmode="lin" valueType="num">
                                      <p:cBhvr additive="base">
                                        <p:cTn id="79" dur="500" fill="hold"/>
                                        <p:tgtEl>
                                          <p:spTgt spid="1049112">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049112">
                                            <p:txEl>
                                              <p:pRg st="0" end="0"/>
                                            </p:txEl>
                                          </p:spTgt>
                                        </p:tgtEl>
                                        <p:attrNameLst>
                                          <p:attrName>ppt_y</p:attrName>
                                        </p:attrNameLst>
                                      </p:cBhvr>
                                      <p:tavLst>
                                        <p:tav tm="0">
                                          <p:val>
                                            <p:strVal val="0-#ppt_h/2"/>
                                          </p:val>
                                        </p:tav>
                                        <p:tav tm="100000">
                                          <p:val>
                                            <p:strVal val="#ppt_y"/>
                                          </p:val>
                                        </p:tav>
                                      </p:tavLst>
                                    </p:anim>
                                  </p:childTnLst>
                                </p:cTn>
                              </p:par>
                            </p:childTnLst>
                          </p:cTn>
                        </p:par>
                        <p:par>
                          <p:cTn id="81" fill="hold">
                            <p:stCondLst>
                              <p:cond delay="7000"/>
                            </p:stCondLst>
                            <p:childTnLst>
                              <p:par>
                                <p:cTn id="82" presetID="2" presetClass="entr" presetSubtype="1" decel="100000" fill="hold" grpId="0" nodeType="afterEffect">
                                  <p:stCondLst>
                                    <p:cond delay="0"/>
                                  </p:stCondLst>
                                  <p:childTnLst>
                                    <p:set>
                                      <p:cBhvr>
                                        <p:cTn id="83" dur="1" fill="hold">
                                          <p:stCondLst>
                                            <p:cond delay="0"/>
                                          </p:stCondLst>
                                        </p:cTn>
                                        <p:tgtEl>
                                          <p:spTgt spid="1049113">
                                            <p:txEl>
                                              <p:pRg st="0" end="0"/>
                                            </p:txEl>
                                          </p:spTgt>
                                        </p:tgtEl>
                                        <p:attrNameLst>
                                          <p:attrName>style.visibility</p:attrName>
                                        </p:attrNameLst>
                                      </p:cBhvr>
                                      <p:to>
                                        <p:strVal val="visible"/>
                                      </p:to>
                                    </p:set>
                                    <p:anim calcmode="lin" valueType="num">
                                      <p:cBhvr additive="base">
                                        <p:cTn id="84" dur="500" fill="hold"/>
                                        <p:tgtEl>
                                          <p:spTgt spid="1049113">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1049113">
                                            <p:txEl>
                                              <p:pRg st="0" end="0"/>
                                            </p:txEl>
                                          </p:spTgt>
                                        </p:tgtEl>
                                        <p:attrNameLst>
                                          <p:attrName>ppt_y</p:attrName>
                                        </p:attrNameLst>
                                      </p:cBhvr>
                                      <p:tavLst>
                                        <p:tav tm="0">
                                          <p:val>
                                            <p:strVal val="0-#ppt_h/2"/>
                                          </p:val>
                                        </p:tav>
                                        <p:tav tm="100000">
                                          <p:val>
                                            <p:strVal val="#ppt_y"/>
                                          </p:val>
                                        </p:tav>
                                      </p:tavLst>
                                    </p:anim>
                                  </p:childTnLst>
                                </p:cTn>
                              </p:par>
                              <p:par>
                                <p:cTn id="86" presetID="2" presetClass="entr" presetSubtype="1" decel="100000" fill="hold" grpId="0" nodeType="withEffect">
                                  <p:stCondLst>
                                    <p:cond delay="0"/>
                                  </p:stCondLst>
                                  <p:childTnLst>
                                    <p:set>
                                      <p:cBhvr>
                                        <p:cTn id="87" dur="1" fill="hold">
                                          <p:stCondLst>
                                            <p:cond delay="0"/>
                                          </p:stCondLst>
                                        </p:cTn>
                                        <p:tgtEl>
                                          <p:spTgt spid="1049115"/>
                                        </p:tgtEl>
                                        <p:attrNameLst>
                                          <p:attrName>style.visibility</p:attrName>
                                        </p:attrNameLst>
                                      </p:cBhvr>
                                      <p:to>
                                        <p:strVal val="visible"/>
                                      </p:to>
                                    </p:set>
                                    <p:anim calcmode="lin" valueType="num">
                                      <p:cBhvr additive="base">
                                        <p:cTn id="88" dur="500" fill="hold"/>
                                        <p:tgtEl>
                                          <p:spTgt spid="1049115"/>
                                        </p:tgtEl>
                                        <p:attrNameLst>
                                          <p:attrName>ppt_x</p:attrName>
                                        </p:attrNameLst>
                                      </p:cBhvr>
                                      <p:tavLst>
                                        <p:tav tm="0">
                                          <p:val>
                                            <p:strVal val="#ppt_x"/>
                                          </p:val>
                                        </p:tav>
                                        <p:tav tm="100000">
                                          <p:val>
                                            <p:strVal val="#ppt_x"/>
                                          </p:val>
                                        </p:tav>
                                      </p:tavLst>
                                    </p:anim>
                                    <p:anim calcmode="lin" valueType="num">
                                      <p:cBhvr additive="base">
                                        <p:cTn id="89" dur="500" fill="hold"/>
                                        <p:tgtEl>
                                          <p:spTgt spid="1049115"/>
                                        </p:tgtEl>
                                        <p:attrNameLst>
                                          <p:attrName>ppt_y</p:attrName>
                                        </p:attrNameLst>
                                      </p:cBhvr>
                                      <p:tavLst>
                                        <p:tav tm="0">
                                          <p:val>
                                            <p:strVal val="0-#ppt_h/2"/>
                                          </p:val>
                                        </p:tav>
                                        <p:tav tm="100000">
                                          <p:val>
                                            <p:strVal val="#ppt_y"/>
                                          </p:val>
                                        </p:tav>
                                      </p:tavLst>
                                    </p:anim>
                                  </p:childTnLst>
                                </p:cTn>
                              </p:par>
                              <p:par>
                                <p:cTn id="90" presetID="2" presetClass="entr" presetSubtype="1" decel="100000" fill="hold" grpId="0" nodeType="withEffect">
                                  <p:stCondLst>
                                    <p:cond delay="0"/>
                                  </p:stCondLst>
                                  <p:childTnLst>
                                    <p:set>
                                      <p:cBhvr>
                                        <p:cTn id="91" dur="1" fill="hold">
                                          <p:stCondLst>
                                            <p:cond delay="0"/>
                                          </p:stCondLst>
                                        </p:cTn>
                                        <p:tgtEl>
                                          <p:spTgt spid="1049114">
                                            <p:txEl>
                                              <p:pRg st="0" end="0"/>
                                            </p:txEl>
                                          </p:spTgt>
                                        </p:tgtEl>
                                        <p:attrNameLst>
                                          <p:attrName>style.visibility</p:attrName>
                                        </p:attrNameLst>
                                      </p:cBhvr>
                                      <p:to>
                                        <p:strVal val="visible"/>
                                      </p:to>
                                    </p:set>
                                    <p:anim calcmode="lin" valueType="num">
                                      <p:cBhvr additive="base">
                                        <p:cTn id="92" dur="500" fill="hold"/>
                                        <p:tgtEl>
                                          <p:spTgt spid="1049114">
                                            <p:txEl>
                                              <p:pRg st="0" end="0"/>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1049114">
                                            <p:txEl>
                                              <p:pRg st="0" end="0"/>
                                            </p:txEl>
                                          </p:spTgt>
                                        </p:tgtEl>
                                        <p:attrNameLst>
                                          <p:attrName>ppt_y</p:attrName>
                                        </p:attrNameLst>
                                      </p:cBhvr>
                                      <p:tavLst>
                                        <p:tav tm="0">
                                          <p:val>
                                            <p:strVal val="0-#ppt_h/2"/>
                                          </p:val>
                                        </p:tav>
                                        <p:tav tm="100000">
                                          <p:val>
                                            <p:strVal val="#ppt_y"/>
                                          </p:val>
                                        </p:tav>
                                      </p:tavLst>
                                    </p:anim>
                                  </p:childTnLst>
                                </p:cTn>
                              </p:par>
                            </p:childTnLst>
                          </p:cTn>
                        </p:par>
                        <p:par>
                          <p:cTn id="94" fill="hold">
                            <p:stCondLst>
                              <p:cond delay="7500"/>
                            </p:stCondLst>
                            <p:childTnLst>
                              <p:par>
                                <p:cTn id="95" presetID="2" presetClass="entr" presetSubtype="8" decel="100000" fill="hold" grpId="0" nodeType="afterEffect">
                                  <p:stCondLst>
                                    <p:cond delay="500"/>
                                  </p:stCondLst>
                                  <p:childTnLst>
                                    <p:set>
                                      <p:cBhvr>
                                        <p:cTn id="96" dur="1" fill="hold">
                                          <p:stCondLst>
                                            <p:cond delay="0"/>
                                          </p:stCondLst>
                                        </p:cTn>
                                        <p:tgtEl>
                                          <p:spTgt spid="1049103"/>
                                        </p:tgtEl>
                                        <p:attrNameLst>
                                          <p:attrName>style.visibility</p:attrName>
                                        </p:attrNameLst>
                                      </p:cBhvr>
                                      <p:to>
                                        <p:strVal val="visible"/>
                                      </p:to>
                                    </p:set>
                                    <p:anim calcmode="lin" valueType="num">
                                      <p:cBhvr additive="base">
                                        <p:cTn id="97" dur="500" fill="hold"/>
                                        <p:tgtEl>
                                          <p:spTgt spid="1049103"/>
                                        </p:tgtEl>
                                        <p:attrNameLst>
                                          <p:attrName>ppt_x</p:attrName>
                                        </p:attrNameLst>
                                      </p:cBhvr>
                                      <p:tavLst>
                                        <p:tav tm="0">
                                          <p:val>
                                            <p:strVal val="0-#ppt_w/2"/>
                                          </p:val>
                                        </p:tav>
                                        <p:tav tm="100000">
                                          <p:val>
                                            <p:strVal val="#ppt_x"/>
                                          </p:val>
                                        </p:tav>
                                      </p:tavLst>
                                    </p:anim>
                                    <p:anim calcmode="lin" valueType="num">
                                      <p:cBhvr additive="base">
                                        <p:cTn id="98" dur="500" fill="hold"/>
                                        <p:tgtEl>
                                          <p:spTgt spid="1049103"/>
                                        </p:tgtEl>
                                        <p:attrNameLst>
                                          <p:attrName>ppt_y</p:attrName>
                                        </p:attrNameLst>
                                      </p:cBhvr>
                                      <p:tavLst>
                                        <p:tav tm="0">
                                          <p:val>
                                            <p:strVal val="#ppt_y"/>
                                          </p:val>
                                        </p:tav>
                                        <p:tav tm="100000">
                                          <p:val>
                                            <p:strVal val="#ppt_y"/>
                                          </p:val>
                                        </p:tav>
                                      </p:tavLst>
                                    </p:anim>
                                  </p:childTnLst>
                                </p:cTn>
                              </p:par>
                            </p:childTnLst>
                          </p:cTn>
                        </p:par>
                        <p:par>
                          <p:cTn id="99" fill="hold">
                            <p:stCondLst>
                              <p:cond delay="8500"/>
                            </p:stCondLst>
                            <p:childTnLst>
                              <p:par>
                                <p:cTn id="100" presetID="22" presetClass="entr" presetSubtype="8" fill="hold" grpId="0" nodeType="afterEffect">
                                  <p:stCondLst>
                                    <p:cond delay="0"/>
                                  </p:stCondLst>
                                  <p:childTnLst>
                                    <p:set>
                                      <p:cBhvr>
                                        <p:cTn id="101" dur="1" fill="hold">
                                          <p:stCondLst>
                                            <p:cond delay="0"/>
                                          </p:stCondLst>
                                        </p:cTn>
                                        <p:tgtEl>
                                          <p:spTgt spid="1049097"/>
                                        </p:tgtEl>
                                        <p:attrNameLst>
                                          <p:attrName>style.visibility</p:attrName>
                                        </p:attrNameLst>
                                      </p:cBhvr>
                                      <p:to>
                                        <p:strVal val="visible"/>
                                      </p:to>
                                    </p:set>
                                    <p:animEffect transition="in" filter="wipe(left)">
                                      <p:cBhvr>
                                        <p:cTn id="102" dur="500"/>
                                        <p:tgtEl>
                                          <p:spTgt spid="1049097"/>
                                        </p:tgtEl>
                                      </p:cBhvr>
                                    </p:animEffect>
                                  </p:childTnLst>
                                </p:cTn>
                              </p:par>
                              <p:par>
                                <p:cTn id="103" presetID="2" presetClass="entr" presetSubtype="4" decel="100000" fill="hold" grpId="0" nodeType="withEffect">
                                  <p:stCondLst>
                                    <p:cond delay="500"/>
                                  </p:stCondLst>
                                  <p:childTnLst>
                                    <p:set>
                                      <p:cBhvr>
                                        <p:cTn id="104" dur="1" fill="hold">
                                          <p:stCondLst>
                                            <p:cond delay="0"/>
                                          </p:stCondLst>
                                        </p:cTn>
                                        <p:tgtEl>
                                          <p:spTgt spid="1049116">
                                            <p:txEl>
                                              <p:pRg st="0" end="0"/>
                                            </p:txEl>
                                          </p:spTgt>
                                        </p:tgtEl>
                                        <p:attrNameLst>
                                          <p:attrName>style.visibility</p:attrName>
                                        </p:attrNameLst>
                                      </p:cBhvr>
                                      <p:to>
                                        <p:strVal val="visible"/>
                                      </p:to>
                                    </p:set>
                                    <p:anim calcmode="lin" valueType="num">
                                      <p:cBhvr additive="base">
                                        <p:cTn id="105" dur="500" fill="hold"/>
                                        <p:tgtEl>
                                          <p:spTgt spid="1049116">
                                            <p:txEl>
                                              <p:pRg st="0" end="0"/>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1049116">
                                            <p:txEl>
                                              <p:pRg st="0" end="0"/>
                                            </p:txEl>
                                          </p:spTgt>
                                        </p:tgtEl>
                                        <p:attrNameLst>
                                          <p:attrName>ppt_y</p:attrName>
                                        </p:attrNameLst>
                                      </p:cBhvr>
                                      <p:tavLst>
                                        <p:tav tm="0">
                                          <p:val>
                                            <p:strVal val="1+#ppt_h/2"/>
                                          </p:val>
                                        </p:tav>
                                        <p:tav tm="100000">
                                          <p:val>
                                            <p:strVal val="#ppt_y"/>
                                          </p:val>
                                        </p:tav>
                                      </p:tavLst>
                                    </p:anim>
                                  </p:childTnLst>
                                </p:cTn>
                              </p:par>
                            </p:childTnLst>
                          </p:cTn>
                        </p:par>
                        <p:par>
                          <p:cTn id="107" fill="hold">
                            <p:stCondLst>
                              <p:cond delay="9500"/>
                            </p:stCondLst>
                            <p:childTnLst>
                              <p:par>
                                <p:cTn id="108" presetID="2" presetClass="entr" presetSubtype="4" decel="100000" fill="hold" grpId="0" nodeType="afterEffect">
                                  <p:stCondLst>
                                    <p:cond delay="0"/>
                                  </p:stCondLst>
                                  <p:childTnLst>
                                    <p:set>
                                      <p:cBhvr>
                                        <p:cTn id="109" dur="1" fill="hold">
                                          <p:stCondLst>
                                            <p:cond delay="0"/>
                                          </p:stCondLst>
                                        </p:cTn>
                                        <p:tgtEl>
                                          <p:spTgt spid="1049117">
                                            <p:txEl>
                                              <p:pRg st="0" end="0"/>
                                            </p:txEl>
                                          </p:spTgt>
                                        </p:tgtEl>
                                        <p:attrNameLst>
                                          <p:attrName>style.visibility</p:attrName>
                                        </p:attrNameLst>
                                      </p:cBhvr>
                                      <p:to>
                                        <p:strVal val="visible"/>
                                      </p:to>
                                    </p:set>
                                    <p:anim calcmode="lin" valueType="num">
                                      <p:cBhvr additive="base">
                                        <p:cTn id="110" dur="500" fill="hold"/>
                                        <p:tgtEl>
                                          <p:spTgt spid="1049117">
                                            <p:txEl>
                                              <p:pRg st="0" end="0"/>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1049117">
                                            <p:txEl>
                                              <p:pRg st="0" end="0"/>
                                            </p:txEl>
                                          </p:spTgt>
                                        </p:tgtEl>
                                        <p:attrNameLst>
                                          <p:attrName>ppt_y</p:attrName>
                                        </p:attrNameLst>
                                      </p:cBhvr>
                                      <p:tavLst>
                                        <p:tav tm="0">
                                          <p:val>
                                            <p:strVal val="1+#ppt_h/2"/>
                                          </p:val>
                                        </p:tav>
                                        <p:tav tm="100000">
                                          <p:val>
                                            <p:strVal val="#ppt_y"/>
                                          </p:val>
                                        </p:tav>
                                      </p:tavLst>
                                    </p:anim>
                                  </p:childTnLst>
                                </p:cTn>
                              </p:par>
                              <p:par>
                                <p:cTn id="112" presetID="2" presetClass="entr" presetSubtype="4" decel="100000" fill="hold" grpId="0" nodeType="withEffect">
                                  <p:stCondLst>
                                    <p:cond delay="0"/>
                                  </p:stCondLst>
                                  <p:childTnLst>
                                    <p:set>
                                      <p:cBhvr>
                                        <p:cTn id="113" dur="1" fill="hold">
                                          <p:stCondLst>
                                            <p:cond delay="0"/>
                                          </p:stCondLst>
                                        </p:cTn>
                                        <p:tgtEl>
                                          <p:spTgt spid="1049118"/>
                                        </p:tgtEl>
                                        <p:attrNameLst>
                                          <p:attrName>style.visibility</p:attrName>
                                        </p:attrNameLst>
                                      </p:cBhvr>
                                      <p:to>
                                        <p:strVal val="visible"/>
                                      </p:to>
                                    </p:set>
                                    <p:anim calcmode="lin" valueType="num">
                                      <p:cBhvr additive="base">
                                        <p:cTn id="114" dur="500" fill="hold"/>
                                        <p:tgtEl>
                                          <p:spTgt spid="1049118"/>
                                        </p:tgtEl>
                                        <p:attrNameLst>
                                          <p:attrName>ppt_x</p:attrName>
                                        </p:attrNameLst>
                                      </p:cBhvr>
                                      <p:tavLst>
                                        <p:tav tm="0">
                                          <p:val>
                                            <p:strVal val="#ppt_x"/>
                                          </p:val>
                                        </p:tav>
                                        <p:tav tm="100000">
                                          <p:val>
                                            <p:strVal val="#ppt_x"/>
                                          </p:val>
                                        </p:tav>
                                      </p:tavLst>
                                    </p:anim>
                                    <p:anim calcmode="lin" valueType="num">
                                      <p:cBhvr additive="base">
                                        <p:cTn id="115" dur="500" fill="hold"/>
                                        <p:tgtEl>
                                          <p:spTgt spid="1049118"/>
                                        </p:tgtEl>
                                        <p:attrNameLst>
                                          <p:attrName>ppt_y</p:attrName>
                                        </p:attrNameLst>
                                      </p:cBhvr>
                                      <p:tavLst>
                                        <p:tav tm="0">
                                          <p:val>
                                            <p:strVal val="1+#ppt_h/2"/>
                                          </p:val>
                                        </p:tav>
                                        <p:tav tm="100000">
                                          <p:val>
                                            <p:strVal val="#ppt_y"/>
                                          </p:val>
                                        </p:tav>
                                      </p:tavLst>
                                    </p:anim>
                                  </p:childTnLst>
                                </p:cTn>
                              </p:par>
                              <p:par>
                                <p:cTn id="116" presetID="2" presetClass="entr" presetSubtype="4" decel="100000" fill="hold" grpId="0" nodeType="withEffect">
                                  <p:stCondLst>
                                    <p:cond delay="0"/>
                                  </p:stCondLst>
                                  <p:childTnLst>
                                    <p:set>
                                      <p:cBhvr>
                                        <p:cTn id="117" dur="1" fill="hold">
                                          <p:stCondLst>
                                            <p:cond delay="0"/>
                                          </p:stCondLst>
                                        </p:cTn>
                                        <p:tgtEl>
                                          <p:spTgt spid="1049119">
                                            <p:txEl>
                                              <p:pRg st="0" end="0"/>
                                            </p:txEl>
                                          </p:spTgt>
                                        </p:tgtEl>
                                        <p:attrNameLst>
                                          <p:attrName>style.visibility</p:attrName>
                                        </p:attrNameLst>
                                      </p:cBhvr>
                                      <p:to>
                                        <p:strVal val="visible"/>
                                      </p:to>
                                    </p:set>
                                    <p:anim calcmode="lin" valueType="num">
                                      <p:cBhvr additive="base">
                                        <p:cTn id="118" dur="500" fill="hold"/>
                                        <p:tgtEl>
                                          <p:spTgt spid="1049119">
                                            <p:txEl>
                                              <p:pRg st="0" end="0"/>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1049119">
                                            <p:txEl>
                                              <p:pRg st="0" end="0"/>
                                            </p:txEl>
                                          </p:spTgt>
                                        </p:tgtEl>
                                        <p:attrNameLst>
                                          <p:attrName>ppt_y</p:attrName>
                                        </p:attrNameLst>
                                      </p:cBhvr>
                                      <p:tavLst>
                                        <p:tav tm="0">
                                          <p:val>
                                            <p:strVal val="1+#ppt_h/2"/>
                                          </p:val>
                                        </p:tav>
                                        <p:tav tm="100000">
                                          <p:val>
                                            <p:strVal val="#ppt_y"/>
                                          </p:val>
                                        </p:tav>
                                      </p:tavLst>
                                    </p:anim>
                                  </p:childTnLst>
                                </p:cTn>
                              </p:par>
                            </p:childTnLst>
                          </p:cTn>
                        </p:par>
                        <p:par>
                          <p:cTn id="120" fill="hold">
                            <p:stCondLst>
                              <p:cond delay="10000"/>
                            </p:stCondLst>
                            <p:childTnLst>
                              <p:par>
                                <p:cTn id="121" presetID="22" presetClass="entr" presetSubtype="8" fill="hold" grpId="0" nodeType="afterEffect">
                                  <p:stCondLst>
                                    <p:cond delay="0"/>
                                  </p:stCondLst>
                                  <p:childTnLst>
                                    <p:set>
                                      <p:cBhvr>
                                        <p:cTn id="122" dur="1" fill="hold">
                                          <p:stCondLst>
                                            <p:cond delay="0"/>
                                          </p:stCondLst>
                                        </p:cTn>
                                        <p:tgtEl>
                                          <p:spTgt spid="1049096"/>
                                        </p:tgtEl>
                                        <p:attrNameLst>
                                          <p:attrName>style.visibility</p:attrName>
                                        </p:attrNameLst>
                                      </p:cBhvr>
                                      <p:to>
                                        <p:strVal val="visible"/>
                                      </p:to>
                                    </p:set>
                                    <p:animEffect transition="in" filter="wipe(left)">
                                      <p:cBhvr>
                                        <p:cTn id="123" dur="500"/>
                                        <p:tgtEl>
                                          <p:spTgt spid="1049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92" grpId="0" build="p">
        <p:tmplLst>
          <p:tmpl lvl="1">
            <p:tnLst>
              <p:par>
                <p:cTn presetID="22" presetClass="entr" presetSubtype="8" fill="hold" nodeType="withEffect">
                  <p:stCondLst>
                    <p:cond delay="0"/>
                  </p:stCondLst>
                  <p:childTnLst>
                    <p:set>
                      <p:cBhvr>
                        <p:cTn dur="1" fill="hold">
                          <p:stCondLst>
                            <p:cond delay="0"/>
                          </p:stCondLst>
                        </p:cTn>
                        <p:tgtEl>
                          <p:spTgt spid="1049092"/>
                        </p:tgtEl>
                        <p:attrNameLst>
                          <p:attrName>style.visibility</p:attrName>
                        </p:attrNameLst>
                      </p:cBhvr>
                      <p:to>
                        <p:strVal val="visible"/>
                      </p:to>
                    </p:set>
                    <p:animEffect transition="in" filter="wipe(left)">
                      <p:cBhvr>
                        <p:cTn dur="500"/>
                        <p:tgtEl>
                          <p:spTgt spid="1049092"/>
                        </p:tgtEl>
                      </p:cBhvr>
                    </p:animEffect>
                  </p:childTnLst>
                </p:cTn>
              </p:par>
            </p:tnLst>
          </p:tmpl>
        </p:tmplLst>
      </p:bldP>
      <p:bldP spid="1049093" grpId="0" animBg="1"/>
      <p:bldP spid="1049094" grpId="0" animBg="1"/>
      <p:bldP spid="1049095" grpId="0" animBg="1"/>
      <p:bldP spid="1049096" grpId="0" animBg="1"/>
      <p:bldP spid="1049097" grpId="0" animBg="1"/>
      <p:bldP spid="1049098" grpId="0" animBg="1"/>
      <p:bldP spid="1049099" grpId="0" animBg="1"/>
      <p:bldP spid="1049100" grpId="0" animBg="1"/>
      <p:bldP spid="1049101" grpId="0" animBg="1"/>
      <p:bldP spid="1049102" grpId="0" animBg="1"/>
      <p:bldP spid="1049103" grpId="0" animBg="1"/>
      <p:bldP spid="1049104" grpId="0" build="p">
        <p:tmplLst>
          <p:tmpl lvl="1">
            <p:tnLst>
              <p:par>
                <p:cTn presetID="2" presetClass="entr" presetSubtype="1" decel="100000" fill="hold" nodeType="withEffect">
                  <p:stCondLst>
                    <p:cond delay="0"/>
                  </p:stCondLst>
                  <p:childTnLst>
                    <p:set>
                      <p:cBhvr>
                        <p:cTn dur="1" fill="hold">
                          <p:stCondLst>
                            <p:cond delay="0"/>
                          </p:stCondLst>
                        </p:cTn>
                        <p:tgtEl>
                          <p:spTgt spid="1049104"/>
                        </p:tgtEl>
                        <p:attrNameLst>
                          <p:attrName>style.visibility</p:attrName>
                        </p:attrNameLst>
                      </p:cBhvr>
                      <p:to>
                        <p:strVal val="visible"/>
                      </p:to>
                    </p:set>
                    <p:anim calcmode="lin" valueType="num">
                      <p:cBhvr additive="base">
                        <p:cTn dur="500" fill="hold"/>
                        <p:tgtEl>
                          <p:spTgt spid="1049104"/>
                        </p:tgtEl>
                        <p:attrNameLst>
                          <p:attrName>ppt_x</p:attrName>
                        </p:attrNameLst>
                      </p:cBhvr>
                      <p:tavLst>
                        <p:tav tm="0">
                          <p:val>
                            <p:strVal val="#ppt_x"/>
                          </p:val>
                        </p:tav>
                        <p:tav tm="100000">
                          <p:val>
                            <p:strVal val="#ppt_x"/>
                          </p:val>
                        </p:tav>
                      </p:tavLst>
                    </p:anim>
                    <p:anim calcmode="lin" valueType="num">
                      <p:cBhvr additive="base">
                        <p:cTn dur="500" fill="hold"/>
                        <p:tgtEl>
                          <p:spTgt spid="1049104"/>
                        </p:tgtEl>
                        <p:attrNameLst>
                          <p:attrName>ppt_y</p:attrName>
                        </p:attrNameLst>
                      </p:cBhvr>
                      <p:tavLst>
                        <p:tav tm="0">
                          <p:val>
                            <p:strVal val="0-#ppt_h/2"/>
                          </p:val>
                        </p:tav>
                        <p:tav tm="100000">
                          <p:val>
                            <p:strVal val="#ppt_y"/>
                          </p:val>
                        </p:tav>
                      </p:tavLst>
                    </p:anim>
                  </p:childTnLst>
                </p:cTn>
              </p:par>
            </p:tnLst>
          </p:tmpl>
        </p:tmplLst>
      </p:bldP>
      <p:bldP spid="1049105" grpId="0" build="p">
        <p:tmplLst>
          <p:tmpl lvl="1">
            <p:tnLst>
              <p:par>
                <p:cTn presetID="2" presetClass="entr" presetSubtype="1" decel="100000" fill="hold" nodeType="afterEffect">
                  <p:stCondLst>
                    <p:cond delay="0"/>
                  </p:stCondLst>
                  <p:childTnLst>
                    <p:set>
                      <p:cBhvr>
                        <p:cTn dur="1" fill="hold">
                          <p:stCondLst>
                            <p:cond delay="0"/>
                          </p:stCondLst>
                        </p:cTn>
                        <p:tgtEl>
                          <p:spTgt spid="1049105"/>
                        </p:tgtEl>
                        <p:attrNameLst>
                          <p:attrName>style.visibility</p:attrName>
                        </p:attrNameLst>
                      </p:cBhvr>
                      <p:to>
                        <p:strVal val="visible"/>
                      </p:to>
                    </p:set>
                    <p:anim calcmode="lin" valueType="num">
                      <p:cBhvr additive="base">
                        <p:cTn dur="500" fill="hold"/>
                        <p:tgtEl>
                          <p:spTgt spid="1049105"/>
                        </p:tgtEl>
                        <p:attrNameLst>
                          <p:attrName>ppt_x</p:attrName>
                        </p:attrNameLst>
                      </p:cBhvr>
                      <p:tavLst>
                        <p:tav tm="0">
                          <p:val>
                            <p:strVal val="#ppt_x"/>
                          </p:val>
                        </p:tav>
                        <p:tav tm="100000">
                          <p:val>
                            <p:strVal val="#ppt_x"/>
                          </p:val>
                        </p:tav>
                      </p:tavLst>
                    </p:anim>
                    <p:anim calcmode="lin" valueType="num">
                      <p:cBhvr additive="base">
                        <p:cTn dur="500" fill="hold"/>
                        <p:tgtEl>
                          <p:spTgt spid="1049105"/>
                        </p:tgtEl>
                        <p:attrNameLst>
                          <p:attrName>ppt_y</p:attrName>
                        </p:attrNameLst>
                      </p:cBhvr>
                      <p:tavLst>
                        <p:tav tm="0">
                          <p:val>
                            <p:strVal val="0-#ppt_h/2"/>
                          </p:val>
                        </p:tav>
                        <p:tav tm="100000">
                          <p:val>
                            <p:strVal val="#ppt_y"/>
                          </p:val>
                        </p:tav>
                      </p:tavLst>
                    </p:anim>
                  </p:childTnLst>
                </p:cTn>
              </p:par>
            </p:tnLst>
          </p:tmpl>
        </p:tmplLst>
      </p:bldP>
      <p:bldP spid="1049106" grpId="0" build="p">
        <p:tmplLst>
          <p:tmpl lvl="1">
            <p:tnLst>
              <p:par>
                <p:cTn presetID="2" presetClass="entr" presetSubtype="1" decel="100000" fill="hold" nodeType="withEffect">
                  <p:stCondLst>
                    <p:cond delay="0"/>
                  </p:stCondLst>
                  <p:childTnLst>
                    <p:set>
                      <p:cBhvr>
                        <p:cTn dur="1" fill="hold">
                          <p:stCondLst>
                            <p:cond delay="0"/>
                          </p:stCondLst>
                        </p:cTn>
                        <p:tgtEl>
                          <p:spTgt spid="1049106"/>
                        </p:tgtEl>
                        <p:attrNameLst>
                          <p:attrName>style.visibility</p:attrName>
                        </p:attrNameLst>
                      </p:cBhvr>
                      <p:to>
                        <p:strVal val="visible"/>
                      </p:to>
                    </p:set>
                    <p:anim calcmode="lin" valueType="num">
                      <p:cBhvr additive="base">
                        <p:cTn dur="500" fill="hold"/>
                        <p:tgtEl>
                          <p:spTgt spid="1049106"/>
                        </p:tgtEl>
                        <p:attrNameLst>
                          <p:attrName>ppt_x</p:attrName>
                        </p:attrNameLst>
                      </p:cBhvr>
                      <p:tavLst>
                        <p:tav tm="0">
                          <p:val>
                            <p:strVal val="#ppt_x"/>
                          </p:val>
                        </p:tav>
                        <p:tav tm="100000">
                          <p:val>
                            <p:strVal val="#ppt_x"/>
                          </p:val>
                        </p:tav>
                      </p:tavLst>
                    </p:anim>
                    <p:anim calcmode="lin" valueType="num">
                      <p:cBhvr additive="base">
                        <p:cTn dur="500" fill="hold"/>
                        <p:tgtEl>
                          <p:spTgt spid="1049106"/>
                        </p:tgtEl>
                        <p:attrNameLst>
                          <p:attrName>ppt_y</p:attrName>
                        </p:attrNameLst>
                      </p:cBhvr>
                      <p:tavLst>
                        <p:tav tm="0">
                          <p:val>
                            <p:strVal val="0-#ppt_h/2"/>
                          </p:val>
                        </p:tav>
                        <p:tav tm="100000">
                          <p:val>
                            <p:strVal val="#ppt_y"/>
                          </p:val>
                        </p:tav>
                      </p:tavLst>
                    </p:anim>
                  </p:childTnLst>
                </p:cTn>
              </p:par>
            </p:tnLst>
          </p:tmpl>
        </p:tmplLst>
      </p:bldP>
      <p:bldP spid="1049107" grpId="0" animBg="1"/>
      <p:bldP spid="1049108" grpId="0" build="p">
        <p:tmplLst>
          <p:tmpl lvl="1">
            <p:tnLst>
              <p:par>
                <p:cTn presetID="2" presetClass="entr" presetSubtype="4" decel="100000" fill="hold" nodeType="withEffect">
                  <p:stCondLst>
                    <p:cond delay="500"/>
                  </p:stCondLst>
                  <p:childTnLst>
                    <p:set>
                      <p:cBhvr>
                        <p:cTn dur="1" fill="hold">
                          <p:stCondLst>
                            <p:cond delay="0"/>
                          </p:stCondLst>
                        </p:cTn>
                        <p:tgtEl>
                          <p:spTgt spid="1049108"/>
                        </p:tgtEl>
                        <p:attrNameLst>
                          <p:attrName>style.visibility</p:attrName>
                        </p:attrNameLst>
                      </p:cBhvr>
                      <p:to>
                        <p:strVal val="visible"/>
                      </p:to>
                    </p:set>
                    <p:anim calcmode="lin" valueType="num">
                      <p:cBhvr additive="base">
                        <p:cTn dur="500" fill="hold"/>
                        <p:tgtEl>
                          <p:spTgt spid="1049108"/>
                        </p:tgtEl>
                        <p:attrNameLst>
                          <p:attrName>ppt_x</p:attrName>
                        </p:attrNameLst>
                      </p:cBhvr>
                      <p:tavLst>
                        <p:tav tm="0">
                          <p:val>
                            <p:strVal val="#ppt_x"/>
                          </p:val>
                        </p:tav>
                        <p:tav tm="100000">
                          <p:val>
                            <p:strVal val="#ppt_x"/>
                          </p:val>
                        </p:tav>
                      </p:tavLst>
                    </p:anim>
                    <p:anim calcmode="lin" valueType="num">
                      <p:cBhvr additive="base">
                        <p:cTn dur="500" fill="hold"/>
                        <p:tgtEl>
                          <p:spTgt spid="1049108"/>
                        </p:tgtEl>
                        <p:attrNameLst>
                          <p:attrName>ppt_y</p:attrName>
                        </p:attrNameLst>
                      </p:cBhvr>
                      <p:tavLst>
                        <p:tav tm="0">
                          <p:val>
                            <p:strVal val="1+#ppt_h/2"/>
                          </p:val>
                        </p:tav>
                        <p:tav tm="100000">
                          <p:val>
                            <p:strVal val="#ppt_y"/>
                          </p:val>
                        </p:tav>
                      </p:tavLst>
                    </p:anim>
                  </p:childTnLst>
                </p:cTn>
              </p:par>
            </p:tnLst>
          </p:tmpl>
        </p:tmplLst>
      </p:bldP>
      <p:bldP spid="1049109" grpId="0" build="p">
        <p:tmplLst>
          <p:tmpl lvl="1">
            <p:tnLst>
              <p:par>
                <p:cTn presetID="2" presetClass="entr" presetSubtype="4" decel="100000" fill="hold" nodeType="afterEffect">
                  <p:stCondLst>
                    <p:cond delay="0"/>
                  </p:stCondLst>
                  <p:childTnLst>
                    <p:set>
                      <p:cBhvr>
                        <p:cTn dur="1" fill="hold">
                          <p:stCondLst>
                            <p:cond delay="0"/>
                          </p:stCondLst>
                        </p:cTn>
                        <p:tgtEl>
                          <p:spTgt spid="1049109"/>
                        </p:tgtEl>
                        <p:attrNameLst>
                          <p:attrName>style.visibility</p:attrName>
                        </p:attrNameLst>
                      </p:cBhvr>
                      <p:to>
                        <p:strVal val="visible"/>
                      </p:to>
                    </p:set>
                    <p:anim calcmode="lin" valueType="num">
                      <p:cBhvr additive="base">
                        <p:cTn dur="500" fill="hold"/>
                        <p:tgtEl>
                          <p:spTgt spid="1049109"/>
                        </p:tgtEl>
                        <p:attrNameLst>
                          <p:attrName>ppt_x</p:attrName>
                        </p:attrNameLst>
                      </p:cBhvr>
                      <p:tavLst>
                        <p:tav tm="0">
                          <p:val>
                            <p:strVal val="#ppt_x"/>
                          </p:val>
                        </p:tav>
                        <p:tav tm="100000">
                          <p:val>
                            <p:strVal val="#ppt_x"/>
                          </p:val>
                        </p:tav>
                      </p:tavLst>
                    </p:anim>
                    <p:anim calcmode="lin" valueType="num">
                      <p:cBhvr additive="base">
                        <p:cTn dur="500" fill="hold"/>
                        <p:tgtEl>
                          <p:spTgt spid="1049109"/>
                        </p:tgtEl>
                        <p:attrNameLst>
                          <p:attrName>ppt_y</p:attrName>
                        </p:attrNameLst>
                      </p:cBhvr>
                      <p:tavLst>
                        <p:tav tm="0">
                          <p:val>
                            <p:strVal val="1+#ppt_h/2"/>
                          </p:val>
                        </p:tav>
                        <p:tav tm="100000">
                          <p:val>
                            <p:strVal val="#ppt_y"/>
                          </p:val>
                        </p:tav>
                      </p:tavLst>
                    </p:anim>
                  </p:childTnLst>
                </p:cTn>
              </p:par>
            </p:tnLst>
          </p:tmpl>
        </p:tmplLst>
      </p:bldP>
      <p:bldP spid="1049110" grpId="0" animBg="1"/>
      <p:bldP spid="1049111" grpId="0" build="p">
        <p:tmplLst>
          <p:tmpl lvl="1">
            <p:tnLst>
              <p:par>
                <p:cTn presetID="2" presetClass="entr" presetSubtype="4" decel="100000" fill="hold" nodeType="withEffect">
                  <p:stCondLst>
                    <p:cond delay="0"/>
                  </p:stCondLst>
                  <p:childTnLst>
                    <p:set>
                      <p:cBhvr>
                        <p:cTn dur="1" fill="hold">
                          <p:stCondLst>
                            <p:cond delay="0"/>
                          </p:stCondLst>
                        </p:cTn>
                        <p:tgtEl>
                          <p:spTgt spid="1049111"/>
                        </p:tgtEl>
                        <p:attrNameLst>
                          <p:attrName>style.visibility</p:attrName>
                        </p:attrNameLst>
                      </p:cBhvr>
                      <p:to>
                        <p:strVal val="visible"/>
                      </p:to>
                    </p:set>
                    <p:anim calcmode="lin" valueType="num">
                      <p:cBhvr additive="base">
                        <p:cTn dur="500" fill="hold"/>
                        <p:tgtEl>
                          <p:spTgt spid="1049111"/>
                        </p:tgtEl>
                        <p:attrNameLst>
                          <p:attrName>ppt_x</p:attrName>
                        </p:attrNameLst>
                      </p:cBhvr>
                      <p:tavLst>
                        <p:tav tm="0">
                          <p:val>
                            <p:strVal val="#ppt_x"/>
                          </p:val>
                        </p:tav>
                        <p:tav tm="100000">
                          <p:val>
                            <p:strVal val="#ppt_x"/>
                          </p:val>
                        </p:tav>
                      </p:tavLst>
                    </p:anim>
                    <p:anim calcmode="lin" valueType="num">
                      <p:cBhvr additive="base">
                        <p:cTn dur="500" fill="hold"/>
                        <p:tgtEl>
                          <p:spTgt spid="1049111"/>
                        </p:tgtEl>
                        <p:attrNameLst>
                          <p:attrName>ppt_y</p:attrName>
                        </p:attrNameLst>
                      </p:cBhvr>
                      <p:tavLst>
                        <p:tav tm="0">
                          <p:val>
                            <p:strVal val="1+#ppt_h/2"/>
                          </p:val>
                        </p:tav>
                        <p:tav tm="100000">
                          <p:val>
                            <p:strVal val="#ppt_y"/>
                          </p:val>
                        </p:tav>
                      </p:tavLst>
                    </p:anim>
                  </p:childTnLst>
                </p:cTn>
              </p:par>
            </p:tnLst>
          </p:tmpl>
        </p:tmplLst>
      </p:bldP>
      <p:bldP spid="1049112" grpId="0" build="p">
        <p:tmplLst>
          <p:tmpl lvl="1">
            <p:tnLst>
              <p:par>
                <p:cTn presetID="2" presetClass="entr" presetSubtype="1" decel="100000" fill="hold" nodeType="withEffect">
                  <p:stCondLst>
                    <p:cond delay="500"/>
                  </p:stCondLst>
                  <p:childTnLst>
                    <p:set>
                      <p:cBhvr>
                        <p:cTn dur="1" fill="hold">
                          <p:stCondLst>
                            <p:cond delay="0"/>
                          </p:stCondLst>
                        </p:cTn>
                        <p:tgtEl>
                          <p:spTgt spid="1049112"/>
                        </p:tgtEl>
                        <p:attrNameLst>
                          <p:attrName>style.visibility</p:attrName>
                        </p:attrNameLst>
                      </p:cBhvr>
                      <p:to>
                        <p:strVal val="visible"/>
                      </p:to>
                    </p:set>
                    <p:anim calcmode="lin" valueType="num">
                      <p:cBhvr additive="base">
                        <p:cTn dur="500" fill="hold"/>
                        <p:tgtEl>
                          <p:spTgt spid="1049112"/>
                        </p:tgtEl>
                        <p:attrNameLst>
                          <p:attrName>ppt_x</p:attrName>
                        </p:attrNameLst>
                      </p:cBhvr>
                      <p:tavLst>
                        <p:tav tm="0">
                          <p:val>
                            <p:strVal val="#ppt_x"/>
                          </p:val>
                        </p:tav>
                        <p:tav tm="100000">
                          <p:val>
                            <p:strVal val="#ppt_x"/>
                          </p:val>
                        </p:tav>
                      </p:tavLst>
                    </p:anim>
                    <p:anim calcmode="lin" valueType="num">
                      <p:cBhvr additive="base">
                        <p:cTn dur="500" fill="hold"/>
                        <p:tgtEl>
                          <p:spTgt spid="1049112"/>
                        </p:tgtEl>
                        <p:attrNameLst>
                          <p:attrName>ppt_y</p:attrName>
                        </p:attrNameLst>
                      </p:cBhvr>
                      <p:tavLst>
                        <p:tav tm="0">
                          <p:val>
                            <p:strVal val="0-#ppt_h/2"/>
                          </p:val>
                        </p:tav>
                        <p:tav tm="100000">
                          <p:val>
                            <p:strVal val="#ppt_y"/>
                          </p:val>
                        </p:tav>
                      </p:tavLst>
                    </p:anim>
                  </p:childTnLst>
                </p:cTn>
              </p:par>
            </p:tnLst>
          </p:tmpl>
        </p:tmplLst>
      </p:bldP>
      <p:bldP spid="1049113" grpId="0" build="p">
        <p:tmplLst>
          <p:tmpl lvl="1">
            <p:tnLst>
              <p:par>
                <p:cTn presetID="2" presetClass="entr" presetSubtype="1" decel="100000" fill="hold" nodeType="afterEffect">
                  <p:stCondLst>
                    <p:cond delay="0"/>
                  </p:stCondLst>
                  <p:childTnLst>
                    <p:set>
                      <p:cBhvr>
                        <p:cTn dur="1" fill="hold">
                          <p:stCondLst>
                            <p:cond delay="0"/>
                          </p:stCondLst>
                        </p:cTn>
                        <p:tgtEl>
                          <p:spTgt spid="1049113"/>
                        </p:tgtEl>
                        <p:attrNameLst>
                          <p:attrName>style.visibility</p:attrName>
                        </p:attrNameLst>
                      </p:cBhvr>
                      <p:to>
                        <p:strVal val="visible"/>
                      </p:to>
                    </p:set>
                    <p:anim calcmode="lin" valueType="num">
                      <p:cBhvr additive="base">
                        <p:cTn dur="500" fill="hold"/>
                        <p:tgtEl>
                          <p:spTgt spid="1049113"/>
                        </p:tgtEl>
                        <p:attrNameLst>
                          <p:attrName>ppt_x</p:attrName>
                        </p:attrNameLst>
                      </p:cBhvr>
                      <p:tavLst>
                        <p:tav tm="0">
                          <p:val>
                            <p:strVal val="#ppt_x"/>
                          </p:val>
                        </p:tav>
                        <p:tav tm="100000">
                          <p:val>
                            <p:strVal val="#ppt_x"/>
                          </p:val>
                        </p:tav>
                      </p:tavLst>
                    </p:anim>
                    <p:anim calcmode="lin" valueType="num">
                      <p:cBhvr additive="base">
                        <p:cTn dur="500" fill="hold"/>
                        <p:tgtEl>
                          <p:spTgt spid="1049113"/>
                        </p:tgtEl>
                        <p:attrNameLst>
                          <p:attrName>ppt_y</p:attrName>
                        </p:attrNameLst>
                      </p:cBhvr>
                      <p:tavLst>
                        <p:tav tm="0">
                          <p:val>
                            <p:strVal val="0-#ppt_h/2"/>
                          </p:val>
                        </p:tav>
                        <p:tav tm="100000">
                          <p:val>
                            <p:strVal val="#ppt_y"/>
                          </p:val>
                        </p:tav>
                      </p:tavLst>
                    </p:anim>
                  </p:childTnLst>
                </p:cTn>
              </p:par>
            </p:tnLst>
          </p:tmpl>
        </p:tmplLst>
      </p:bldP>
      <p:bldP spid="1049114" grpId="0" build="p">
        <p:tmplLst>
          <p:tmpl lvl="1">
            <p:tnLst>
              <p:par>
                <p:cTn presetID="2" presetClass="entr" presetSubtype="1" decel="100000" fill="hold" nodeType="withEffect">
                  <p:stCondLst>
                    <p:cond delay="0"/>
                  </p:stCondLst>
                  <p:childTnLst>
                    <p:set>
                      <p:cBhvr>
                        <p:cTn dur="1" fill="hold">
                          <p:stCondLst>
                            <p:cond delay="0"/>
                          </p:stCondLst>
                        </p:cTn>
                        <p:tgtEl>
                          <p:spTgt spid="1049114"/>
                        </p:tgtEl>
                        <p:attrNameLst>
                          <p:attrName>style.visibility</p:attrName>
                        </p:attrNameLst>
                      </p:cBhvr>
                      <p:to>
                        <p:strVal val="visible"/>
                      </p:to>
                    </p:set>
                    <p:anim calcmode="lin" valueType="num">
                      <p:cBhvr additive="base">
                        <p:cTn dur="500" fill="hold"/>
                        <p:tgtEl>
                          <p:spTgt spid="1049114"/>
                        </p:tgtEl>
                        <p:attrNameLst>
                          <p:attrName>ppt_x</p:attrName>
                        </p:attrNameLst>
                      </p:cBhvr>
                      <p:tavLst>
                        <p:tav tm="0">
                          <p:val>
                            <p:strVal val="#ppt_x"/>
                          </p:val>
                        </p:tav>
                        <p:tav tm="100000">
                          <p:val>
                            <p:strVal val="#ppt_x"/>
                          </p:val>
                        </p:tav>
                      </p:tavLst>
                    </p:anim>
                    <p:anim calcmode="lin" valueType="num">
                      <p:cBhvr additive="base">
                        <p:cTn dur="500" fill="hold"/>
                        <p:tgtEl>
                          <p:spTgt spid="1049114"/>
                        </p:tgtEl>
                        <p:attrNameLst>
                          <p:attrName>ppt_y</p:attrName>
                        </p:attrNameLst>
                      </p:cBhvr>
                      <p:tavLst>
                        <p:tav tm="0">
                          <p:val>
                            <p:strVal val="0-#ppt_h/2"/>
                          </p:val>
                        </p:tav>
                        <p:tav tm="100000">
                          <p:val>
                            <p:strVal val="#ppt_y"/>
                          </p:val>
                        </p:tav>
                      </p:tavLst>
                    </p:anim>
                  </p:childTnLst>
                </p:cTn>
              </p:par>
            </p:tnLst>
          </p:tmpl>
        </p:tmplLst>
      </p:bldP>
      <p:bldP spid="1049115" grpId="0" animBg="1"/>
      <p:bldP spid="1049116" grpId="0" build="p">
        <p:tmplLst>
          <p:tmpl lvl="1">
            <p:tnLst>
              <p:par>
                <p:cTn presetID="2" presetClass="entr" presetSubtype="4" decel="100000" fill="hold" nodeType="withEffect">
                  <p:stCondLst>
                    <p:cond delay="500"/>
                  </p:stCondLst>
                  <p:childTnLst>
                    <p:set>
                      <p:cBhvr>
                        <p:cTn dur="1" fill="hold">
                          <p:stCondLst>
                            <p:cond delay="0"/>
                          </p:stCondLst>
                        </p:cTn>
                        <p:tgtEl>
                          <p:spTgt spid="1049116"/>
                        </p:tgtEl>
                        <p:attrNameLst>
                          <p:attrName>style.visibility</p:attrName>
                        </p:attrNameLst>
                      </p:cBhvr>
                      <p:to>
                        <p:strVal val="visible"/>
                      </p:to>
                    </p:set>
                    <p:anim calcmode="lin" valueType="num">
                      <p:cBhvr additive="base">
                        <p:cTn dur="500" fill="hold"/>
                        <p:tgtEl>
                          <p:spTgt spid="1049116"/>
                        </p:tgtEl>
                        <p:attrNameLst>
                          <p:attrName>ppt_x</p:attrName>
                        </p:attrNameLst>
                      </p:cBhvr>
                      <p:tavLst>
                        <p:tav tm="0">
                          <p:val>
                            <p:strVal val="#ppt_x"/>
                          </p:val>
                        </p:tav>
                        <p:tav tm="100000">
                          <p:val>
                            <p:strVal val="#ppt_x"/>
                          </p:val>
                        </p:tav>
                      </p:tavLst>
                    </p:anim>
                    <p:anim calcmode="lin" valueType="num">
                      <p:cBhvr additive="base">
                        <p:cTn dur="500" fill="hold"/>
                        <p:tgtEl>
                          <p:spTgt spid="1049116"/>
                        </p:tgtEl>
                        <p:attrNameLst>
                          <p:attrName>ppt_y</p:attrName>
                        </p:attrNameLst>
                      </p:cBhvr>
                      <p:tavLst>
                        <p:tav tm="0">
                          <p:val>
                            <p:strVal val="1+#ppt_h/2"/>
                          </p:val>
                        </p:tav>
                        <p:tav tm="100000">
                          <p:val>
                            <p:strVal val="#ppt_y"/>
                          </p:val>
                        </p:tav>
                      </p:tavLst>
                    </p:anim>
                  </p:childTnLst>
                </p:cTn>
              </p:par>
            </p:tnLst>
          </p:tmpl>
        </p:tmplLst>
      </p:bldP>
      <p:bldP spid="1049117" grpId="0" build="p">
        <p:tmplLst>
          <p:tmpl lvl="1">
            <p:tnLst>
              <p:par>
                <p:cTn presetID="2" presetClass="entr" presetSubtype="4" decel="100000" fill="hold" nodeType="afterEffect">
                  <p:stCondLst>
                    <p:cond delay="0"/>
                  </p:stCondLst>
                  <p:childTnLst>
                    <p:set>
                      <p:cBhvr>
                        <p:cTn dur="1" fill="hold">
                          <p:stCondLst>
                            <p:cond delay="0"/>
                          </p:stCondLst>
                        </p:cTn>
                        <p:tgtEl>
                          <p:spTgt spid="1049117"/>
                        </p:tgtEl>
                        <p:attrNameLst>
                          <p:attrName>style.visibility</p:attrName>
                        </p:attrNameLst>
                      </p:cBhvr>
                      <p:to>
                        <p:strVal val="visible"/>
                      </p:to>
                    </p:set>
                    <p:anim calcmode="lin" valueType="num">
                      <p:cBhvr additive="base">
                        <p:cTn dur="500" fill="hold"/>
                        <p:tgtEl>
                          <p:spTgt spid="1049117"/>
                        </p:tgtEl>
                        <p:attrNameLst>
                          <p:attrName>ppt_x</p:attrName>
                        </p:attrNameLst>
                      </p:cBhvr>
                      <p:tavLst>
                        <p:tav tm="0">
                          <p:val>
                            <p:strVal val="#ppt_x"/>
                          </p:val>
                        </p:tav>
                        <p:tav tm="100000">
                          <p:val>
                            <p:strVal val="#ppt_x"/>
                          </p:val>
                        </p:tav>
                      </p:tavLst>
                    </p:anim>
                    <p:anim calcmode="lin" valueType="num">
                      <p:cBhvr additive="base">
                        <p:cTn dur="500" fill="hold"/>
                        <p:tgtEl>
                          <p:spTgt spid="1049117"/>
                        </p:tgtEl>
                        <p:attrNameLst>
                          <p:attrName>ppt_y</p:attrName>
                        </p:attrNameLst>
                      </p:cBhvr>
                      <p:tavLst>
                        <p:tav tm="0">
                          <p:val>
                            <p:strVal val="1+#ppt_h/2"/>
                          </p:val>
                        </p:tav>
                        <p:tav tm="100000">
                          <p:val>
                            <p:strVal val="#ppt_y"/>
                          </p:val>
                        </p:tav>
                      </p:tavLst>
                    </p:anim>
                  </p:childTnLst>
                </p:cTn>
              </p:par>
            </p:tnLst>
          </p:tmpl>
        </p:tmplLst>
      </p:bldP>
      <p:bldP spid="1049118" grpId="0" animBg="1"/>
      <p:bldP spid="1049119" grpId="0" build="p">
        <p:tmplLst>
          <p:tmpl lvl="1">
            <p:tnLst>
              <p:par>
                <p:cTn presetID="2" presetClass="entr" presetSubtype="4" decel="100000" fill="hold" nodeType="withEffect">
                  <p:stCondLst>
                    <p:cond delay="0"/>
                  </p:stCondLst>
                  <p:childTnLst>
                    <p:set>
                      <p:cBhvr>
                        <p:cTn dur="1" fill="hold">
                          <p:stCondLst>
                            <p:cond delay="0"/>
                          </p:stCondLst>
                        </p:cTn>
                        <p:tgtEl>
                          <p:spTgt spid="1049119"/>
                        </p:tgtEl>
                        <p:attrNameLst>
                          <p:attrName>style.visibility</p:attrName>
                        </p:attrNameLst>
                      </p:cBhvr>
                      <p:to>
                        <p:strVal val="visible"/>
                      </p:to>
                    </p:set>
                    <p:anim calcmode="lin" valueType="num">
                      <p:cBhvr additive="base">
                        <p:cTn dur="500" fill="hold"/>
                        <p:tgtEl>
                          <p:spTgt spid="1049119"/>
                        </p:tgtEl>
                        <p:attrNameLst>
                          <p:attrName>ppt_x</p:attrName>
                        </p:attrNameLst>
                      </p:cBhvr>
                      <p:tavLst>
                        <p:tav tm="0">
                          <p:val>
                            <p:strVal val="#ppt_x"/>
                          </p:val>
                        </p:tav>
                        <p:tav tm="100000">
                          <p:val>
                            <p:strVal val="#ppt_x"/>
                          </p:val>
                        </p:tav>
                      </p:tavLst>
                    </p:anim>
                    <p:anim calcmode="lin" valueType="num">
                      <p:cBhvr additive="base">
                        <p:cTn dur="500" fill="hold"/>
                        <p:tgtEl>
                          <p:spTgt spid="1049119"/>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History timeline">
    <p:spTree>
      <p:nvGrpSpPr>
        <p:cNvPr id="1" name=""/>
        <p:cNvGrpSpPr/>
        <p:nvPr/>
      </p:nvGrpSpPr>
      <p:grpSpPr>
        <a:xfrm>
          <a:off x="0" y="0"/>
          <a:ext cx="0" cy="0"/>
          <a:chOff x="0" y="0"/>
          <a:chExt cx="0" cy="0"/>
        </a:xfrm>
      </p:grpSpPr>
      <p:sp>
        <p:nvSpPr>
          <p:cNvPr id="1049693"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1049694"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1049695"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1049696"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049697"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698" name="アーチ 4"/>
          <p:cNvSpPr/>
          <p:nvPr userDrawn="1"/>
        </p:nvSpPr>
        <p:spPr>
          <a:xfrm rot="4617169">
            <a:off x="588794" y="5409182"/>
            <a:ext cx="1060678" cy="1079542"/>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49699" name="正方形/長方形 5"/>
          <p:cNvSpPr/>
          <p:nvPr userDrawn="1"/>
        </p:nvSpPr>
        <p:spPr>
          <a:xfrm>
            <a:off x="0" y="5922288"/>
            <a:ext cx="62736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700" name="正方形/長方形 35"/>
          <p:cNvSpPr/>
          <p:nvPr userDrawn="1"/>
        </p:nvSpPr>
        <p:spPr>
          <a:xfrm rot="5400000">
            <a:off x="188522" y="4473913"/>
            <a:ext cx="1906939"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701" name="円/楕円 36"/>
          <p:cNvSpPr/>
          <p:nvPr userDrawn="1"/>
        </p:nvSpPr>
        <p:spPr>
          <a:xfrm>
            <a:off x="1014991" y="3416303"/>
            <a:ext cx="254000" cy="25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702" name="円/楕円 37"/>
          <p:cNvSpPr/>
          <p:nvPr userDrawn="1"/>
        </p:nvSpPr>
        <p:spPr>
          <a:xfrm flipV="1">
            <a:off x="908574" y="5735600"/>
            <a:ext cx="419097" cy="4190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703" name="正方形/長方形 38"/>
          <p:cNvSpPr/>
          <p:nvPr userDrawn="1"/>
        </p:nvSpPr>
        <p:spPr>
          <a:xfrm flipV="1">
            <a:off x="1327671" y="5922288"/>
            <a:ext cx="254583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704" name="アーチ 4"/>
          <p:cNvSpPr/>
          <p:nvPr userDrawn="1"/>
        </p:nvSpPr>
        <p:spPr>
          <a:xfrm rot="16982831" flipV="1">
            <a:off x="3836818" y="5396259"/>
            <a:ext cx="1060678" cy="1079542"/>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49705" name="正方形/長方形 40"/>
          <p:cNvSpPr/>
          <p:nvPr userDrawn="1"/>
        </p:nvSpPr>
        <p:spPr>
          <a:xfrm rot="16200000" flipV="1">
            <a:off x="3436546" y="7365351"/>
            <a:ext cx="190693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706" name="円/楕円 41"/>
          <p:cNvSpPr/>
          <p:nvPr userDrawn="1"/>
        </p:nvSpPr>
        <p:spPr>
          <a:xfrm flipV="1">
            <a:off x="4263015" y="8214680"/>
            <a:ext cx="254000" cy="254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707" name="円/楕円 47"/>
          <p:cNvSpPr/>
          <p:nvPr userDrawn="1"/>
        </p:nvSpPr>
        <p:spPr>
          <a:xfrm>
            <a:off x="4161415" y="5734608"/>
            <a:ext cx="419097" cy="4190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708" name="正方形/長方形 48"/>
          <p:cNvSpPr/>
          <p:nvPr userDrawn="1"/>
        </p:nvSpPr>
        <p:spPr>
          <a:xfrm>
            <a:off x="4580512" y="5921298"/>
            <a:ext cx="254583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709" name="アーチ 4"/>
          <p:cNvSpPr/>
          <p:nvPr userDrawn="1"/>
        </p:nvSpPr>
        <p:spPr>
          <a:xfrm rot="4617169">
            <a:off x="7089659" y="5413504"/>
            <a:ext cx="1060678" cy="1079542"/>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49710" name="正方形/長方形 50"/>
          <p:cNvSpPr/>
          <p:nvPr userDrawn="1"/>
        </p:nvSpPr>
        <p:spPr>
          <a:xfrm rot="5400000">
            <a:off x="6689387" y="4478235"/>
            <a:ext cx="190693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711" name="円/楕円 51"/>
          <p:cNvSpPr/>
          <p:nvPr userDrawn="1"/>
        </p:nvSpPr>
        <p:spPr>
          <a:xfrm>
            <a:off x="7515856" y="3420625"/>
            <a:ext cx="254000" cy="25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712" name="円/楕円 53"/>
          <p:cNvSpPr/>
          <p:nvPr userDrawn="1"/>
        </p:nvSpPr>
        <p:spPr>
          <a:xfrm flipV="1">
            <a:off x="7420581" y="5735600"/>
            <a:ext cx="419097" cy="4190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713" name="正方形/長方形 54"/>
          <p:cNvSpPr/>
          <p:nvPr userDrawn="1"/>
        </p:nvSpPr>
        <p:spPr>
          <a:xfrm flipV="1">
            <a:off x="7839678" y="5922288"/>
            <a:ext cx="254583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714" name="アーチ 4"/>
          <p:cNvSpPr/>
          <p:nvPr userDrawn="1"/>
        </p:nvSpPr>
        <p:spPr>
          <a:xfrm rot="16982831" flipV="1">
            <a:off x="10348825" y="5396259"/>
            <a:ext cx="1060678" cy="1079542"/>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49715" name="正方形/長方形 56"/>
          <p:cNvSpPr/>
          <p:nvPr userDrawn="1"/>
        </p:nvSpPr>
        <p:spPr>
          <a:xfrm rot="16200000" flipV="1">
            <a:off x="9948553" y="7365351"/>
            <a:ext cx="1906939"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716" name="円/楕円 57"/>
          <p:cNvSpPr/>
          <p:nvPr userDrawn="1"/>
        </p:nvSpPr>
        <p:spPr>
          <a:xfrm flipV="1">
            <a:off x="10775022" y="8214680"/>
            <a:ext cx="254000" cy="25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717" name="円/楕円 59"/>
          <p:cNvSpPr/>
          <p:nvPr userDrawn="1"/>
        </p:nvSpPr>
        <p:spPr>
          <a:xfrm>
            <a:off x="10673422" y="5734608"/>
            <a:ext cx="419097" cy="41909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718" name="正方形/長方形 60"/>
          <p:cNvSpPr/>
          <p:nvPr userDrawn="1"/>
        </p:nvSpPr>
        <p:spPr>
          <a:xfrm>
            <a:off x="11092519" y="5921298"/>
            <a:ext cx="254583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719" name="アーチ 4"/>
          <p:cNvSpPr/>
          <p:nvPr userDrawn="1"/>
        </p:nvSpPr>
        <p:spPr>
          <a:xfrm rot="4617169">
            <a:off x="13601666" y="5413504"/>
            <a:ext cx="1060678" cy="1079542"/>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49720" name="正方形/長方形 62"/>
          <p:cNvSpPr/>
          <p:nvPr userDrawn="1"/>
        </p:nvSpPr>
        <p:spPr>
          <a:xfrm rot="5400000">
            <a:off x="13201394" y="4478235"/>
            <a:ext cx="1906939"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721" name="円/楕円 63"/>
          <p:cNvSpPr/>
          <p:nvPr userDrawn="1"/>
        </p:nvSpPr>
        <p:spPr>
          <a:xfrm>
            <a:off x="14027863" y="3420625"/>
            <a:ext cx="254000" cy="254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722" name="円/楕円 65"/>
          <p:cNvSpPr/>
          <p:nvPr userDrawn="1"/>
        </p:nvSpPr>
        <p:spPr>
          <a:xfrm flipV="1">
            <a:off x="13928051" y="5735600"/>
            <a:ext cx="419097" cy="4190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solidFill>
            </a:endParaRPr>
          </a:p>
        </p:txBody>
      </p:sp>
      <p:sp>
        <p:nvSpPr>
          <p:cNvPr id="1049723" name="テキスト プレースホルダー 6"/>
          <p:cNvSpPr>
            <a:spLocks noGrp="1"/>
          </p:cNvSpPr>
          <p:nvPr>
            <p:ph type="body" sz="quarter" idx="21" hasCustomPrompt="1"/>
          </p:nvPr>
        </p:nvSpPr>
        <p:spPr>
          <a:xfrm>
            <a:off x="1327671" y="3270347"/>
            <a:ext cx="3678319" cy="720080"/>
          </a:xfrm>
        </p:spPr>
        <p:txBody>
          <a:bodyPr anchor="b">
            <a:noAutofit/>
          </a:bodyPr>
          <a:lstStyle>
            <a:lvl1pPr algn="l">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049724" name="テキスト プレースホルダー 6"/>
          <p:cNvSpPr>
            <a:spLocks noGrp="1"/>
          </p:cNvSpPr>
          <p:nvPr>
            <p:ph type="body" sz="quarter" idx="24" hasCustomPrompt="1"/>
          </p:nvPr>
        </p:nvSpPr>
        <p:spPr>
          <a:xfrm>
            <a:off x="1334401" y="4025991"/>
            <a:ext cx="3678319" cy="123456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9725" name="正方形/長方形 72"/>
          <p:cNvSpPr/>
          <p:nvPr userDrawn="1"/>
        </p:nvSpPr>
        <p:spPr>
          <a:xfrm>
            <a:off x="1477604" y="3928583"/>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726" name="テキスト プレースホルダー 6"/>
          <p:cNvSpPr>
            <a:spLocks noGrp="1"/>
          </p:cNvSpPr>
          <p:nvPr>
            <p:ph type="body" sz="quarter" idx="20" hasCustomPrompt="1"/>
          </p:nvPr>
        </p:nvSpPr>
        <p:spPr>
          <a:xfrm>
            <a:off x="291646" y="2688817"/>
            <a:ext cx="1746409" cy="720080"/>
          </a:xfrm>
        </p:spPr>
        <p:txBody>
          <a:bodyPr anchor="t">
            <a:noAutofit/>
          </a:bodyPr>
          <a:lstStyle>
            <a:lvl1pPr algn="ctr">
              <a:defRPr sz="3200" i="1" baseline="0">
                <a:solidFill>
                  <a:schemeClr val="accent1">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1049727" name="テキスト プレースホルダー 6"/>
          <p:cNvSpPr>
            <a:spLocks noGrp="1"/>
          </p:cNvSpPr>
          <p:nvPr>
            <p:ph type="body" sz="quarter" idx="25" hasCustomPrompt="1"/>
          </p:nvPr>
        </p:nvSpPr>
        <p:spPr>
          <a:xfrm>
            <a:off x="7814278" y="3270347"/>
            <a:ext cx="3678319" cy="720080"/>
          </a:xfrm>
        </p:spPr>
        <p:txBody>
          <a:bodyPr anchor="b">
            <a:noAutofit/>
          </a:bodyPr>
          <a:lstStyle>
            <a:lvl1pPr algn="l">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049728" name="テキスト プレースホルダー 6"/>
          <p:cNvSpPr>
            <a:spLocks noGrp="1"/>
          </p:cNvSpPr>
          <p:nvPr>
            <p:ph type="body" sz="quarter" idx="26" hasCustomPrompt="1"/>
          </p:nvPr>
        </p:nvSpPr>
        <p:spPr>
          <a:xfrm>
            <a:off x="7821008" y="4025991"/>
            <a:ext cx="3678319" cy="123456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9729" name="正方形/長方形 76"/>
          <p:cNvSpPr/>
          <p:nvPr userDrawn="1"/>
        </p:nvSpPr>
        <p:spPr>
          <a:xfrm>
            <a:off x="7964211" y="3928583"/>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730" name="テキスト プレースホルダー 6"/>
          <p:cNvSpPr>
            <a:spLocks noGrp="1"/>
          </p:cNvSpPr>
          <p:nvPr>
            <p:ph type="body" sz="quarter" idx="27" hasCustomPrompt="1"/>
          </p:nvPr>
        </p:nvSpPr>
        <p:spPr>
          <a:xfrm>
            <a:off x="6778253" y="2688817"/>
            <a:ext cx="1746409" cy="720080"/>
          </a:xfrm>
        </p:spPr>
        <p:txBody>
          <a:bodyPr anchor="t">
            <a:noAutofit/>
          </a:bodyPr>
          <a:lstStyle>
            <a:lvl1pPr algn="ctr">
              <a:defRPr sz="3200" i="1" baseline="0">
                <a:solidFill>
                  <a:schemeClr val="accent2">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1049731" name="テキスト プレースホルダー 6"/>
          <p:cNvSpPr>
            <a:spLocks noGrp="1"/>
          </p:cNvSpPr>
          <p:nvPr>
            <p:ph type="body" sz="quarter" idx="28" hasCustomPrompt="1"/>
          </p:nvPr>
        </p:nvSpPr>
        <p:spPr>
          <a:xfrm>
            <a:off x="14324839" y="3270347"/>
            <a:ext cx="3678319" cy="720080"/>
          </a:xfrm>
        </p:spPr>
        <p:txBody>
          <a:bodyPr anchor="b">
            <a:noAutofit/>
          </a:bodyPr>
          <a:lstStyle>
            <a:lvl1pPr algn="l">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1049732" name="テキスト プレースホルダー 6"/>
          <p:cNvSpPr>
            <a:spLocks noGrp="1"/>
          </p:cNvSpPr>
          <p:nvPr>
            <p:ph type="body" sz="quarter" idx="29" hasCustomPrompt="1"/>
          </p:nvPr>
        </p:nvSpPr>
        <p:spPr>
          <a:xfrm>
            <a:off x="14331569" y="4025991"/>
            <a:ext cx="3678319" cy="123456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9733" name="正方形/長方形 80"/>
          <p:cNvSpPr/>
          <p:nvPr userDrawn="1"/>
        </p:nvSpPr>
        <p:spPr>
          <a:xfrm>
            <a:off x="14474772" y="3928583"/>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734" name="テキスト プレースホルダー 6"/>
          <p:cNvSpPr>
            <a:spLocks noGrp="1"/>
          </p:cNvSpPr>
          <p:nvPr>
            <p:ph type="body" sz="quarter" idx="30" hasCustomPrompt="1"/>
          </p:nvPr>
        </p:nvSpPr>
        <p:spPr>
          <a:xfrm>
            <a:off x="13288814" y="2688817"/>
            <a:ext cx="1746409" cy="720080"/>
          </a:xfrm>
        </p:spPr>
        <p:txBody>
          <a:bodyPr anchor="t">
            <a:noAutofit/>
          </a:bodyPr>
          <a:lstStyle>
            <a:lvl1pPr algn="ctr">
              <a:defRPr sz="3200" i="1" baseline="0">
                <a:solidFill>
                  <a:schemeClr val="accent5">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1049735" name="テキスト プレースホルダー 6"/>
          <p:cNvSpPr>
            <a:spLocks noGrp="1"/>
          </p:cNvSpPr>
          <p:nvPr>
            <p:ph type="body" sz="quarter" idx="31" hasCustomPrompt="1"/>
          </p:nvPr>
        </p:nvSpPr>
        <p:spPr>
          <a:xfrm>
            <a:off x="4580512" y="6632566"/>
            <a:ext cx="3678319" cy="720080"/>
          </a:xfrm>
        </p:spPr>
        <p:txBody>
          <a:bodyPr anchor="b">
            <a:noAutofit/>
          </a:bodyPr>
          <a:lstStyle>
            <a:lvl1pPr algn="l">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049736" name="テキスト プレースホルダー 6"/>
          <p:cNvSpPr>
            <a:spLocks noGrp="1"/>
          </p:cNvSpPr>
          <p:nvPr>
            <p:ph type="body" sz="quarter" idx="32" hasCustomPrompt="1"/>
          </p:nvPr>
        </p:nvSpPr>
        <p:spPr>
          <a:xfrm>
            <a:off x="4587242" y="7388210"/>
            <a:ext cx="3678319" cy="123456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9737" name="正方形/長方形 84"/>
          <p:cNvSpPr/>
          <p:nvPr userDrawn="1"/>
        </p:nvSpPr>
        <p:spPr>
          <a:xfrm>
            <a:off x="4730445" y="729080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738" name="テキスト プレースホルダー 6"/>
          <p:cNvSpPr>
            <a:spLocks noGrp="1"/>
          </p:cNvSpPr>
          <p:nvPr>
            <p:ph type="body" sz="quarter" idx="33" hasCustomPrompt="1"/>
          </p:nvPr>
        </p:nvSpPr>
        <p:spPr>
          <a:xfrm>
            <a:off x="3519087" y="8462885"/>
            <a:ext cx="1746409" cy="720080"/>
          </a:xfrm>
        </p:spPr>
        <p:txBody>
          <a:bodyPr anchor="t">
            <a:noAutofit/>
          </a:bodyPr>
          <a:lstStyle>
            <a:lvl1pPr algn="ctr">
              <a:defRPr sz="3200" i="1" baseline="0">
                <a:solidFill>
                  <a:schemeClr val="accent3">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1049739" name="テキスト プレースホルダー 6"/>
          <p:cNvSpPr>
            <a:spLocks noGrp="1"/>
          </p:cNvSpPr>
          <p:nvPr>
            <p:ph type="body" sz="quarter" idx="34" hasCustomPrompt="1"/>
          </p:nvPr>
        </p:nvSpPr>
        <p:spPr>
          <a:xfrm>
            <a:off x="11096241" y="6632566"/>
            <a:ext cx="3678319" cy="720080"/>
          </a:xfrm>
        </p:spPr>
        <p:txBody>
          <a:bodyPr anchor="b">
            <a:noAutofit/>
          </a:bodyPr>
          <a:lstStyle>
            <a:lvl1pPr algn="l">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1049740" name="テキスト プレースホルダー 6"/>
          <p:cNvSpPr>
            <a:spLocks noGrp="1"/>
          </p:cNvSpPr>
          <p:nvPr>
            <p:ph type="body" sz="quarter" idx="35" hasCustomPrompt="1"/>
          </p:nvPr>
        </p:nvSpPr>
        <p:spPr>
          <a:xfrm>
            <a:off x="11102971" y="7388210"/>
            <a:ext cx="3678319" cy="123456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9741" name="正方形/長方形 88"/>
          <p:cNvSpPr/>
          <p:nvPr userDrawn="1"/>
        </p:nvSpPr>
        <p:spPr>
          <a:xfrm>
            <a:off x="11246174" y="7290802"/>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742" name="テキスト プレースホルダー 6"/>
          <p:cNvSpPr>
            <a:spLocks noGrp="1"/>
          </p:cNvSpPr>
          <p:nvPr>
            <p:ph type="body" sz="quarter" idx="36" hasCustomPrompt="1"/>
          </p:nvPr>
        </p:nvSpPr>
        <p:spPr>
          <a:xfrm>
            <a:off x="10034816" y="8462885"/>
            <a:ext cx="1746409" cy="720080"/>
          </a:xfrm>
        </p:spPr>
        <p:txBody>
          <a:bodyPr anchor="t">
            <a:noAutofit/>
          </a:bodyPr>
          <a:lstStyle>
            <a:lvl1pPr algn="ctr">
              <a:defRPr sz="3200" i="1" baseline="0">
                <a:solidFill>
                  <a:schemeClr val="accent4">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1049743" name="正方形/長方形 66"/>
          <p:cNvSpPr/>
          <p:nvPr userDrawn="1"/>
        </p:nvSpPr>
        <p:spPr>
          <a:xfrm flipV="1">
            <a:off x="14347147" y="5922286"/>
            <a:ext cx="3939266" cy="457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049697"/>
                                        </p:tgtEl>
                                        <p:attrNameLst>
                                          <p:attrName>style.visibility</p:attrName>
                                        </p:attrNameLst>
                                      </p:cBhvr>
                                      <p:to>
                                        <p:strVal val="visible"/>
                                      </p:to>
                                    </p:set>
                                    <p:anim calcmode="lin" valueType="num">
                                      <p:cBhvr additive="base">
                                        <p:cTn id="7" dur="500" fill="hold"/>
                                        <p:tgtEl>
                                          <p:spTgt spid="1049697"/>
                                        </p:tgtEl>
                                        <p:attrNameLst>
                                          <p:attrName>ppt_x</p:attrName>
                                        </p:attrNameLst>
                                      </p:cBhvr>
                                      <p:tavLst>
                                        <p:tav tm="0">
                                          <p:val>
                                            <p:strVal val="1+#ppt_w/2"/>
                                          </p:val>
                                        </p:tav>
                                        <p:tav tm="100000">
                                          <p:val>
                                            <p:strVal val="#ppt_x"/>
                                          </p:val>
                                        </p:tav>
                                      </p:tavLst>
                                    </p:anim>
                                    <p:anim calcmode="lin" valueType="num">
                                      <p:cBhvr additive="base">
                                        <p:cTn id="8" dur="500" fill="hold"/>
                                        <p:tgtEl>
                                          <p:spTgt spid="1049697"/>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049696">
                                            <p:txEl>
                                              <p:pRg st="0" end="0"/>
                                            </p:txEl>
                                          </p:spTgt>
                                        </p:tgtEl>
                                        <p:attrNameLst>
                                          <p:attrName>style.visibility</p:attrName>
                                        </p:attrNameLst>
                                      </p:cBhvr>
                                      <p:to>
                                        <p:strVal val="visible"/>
                                      </p:to>
                                    </p:set>
                                    <p:animEffect transition="in" filter="wipe(left)">
                                      <p:cBhvr>
                                        <p:cTn id="11" dur="500"/>
                                        <p:tgtEl>
                                          <p:spTgt spid="1049696">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049699"/>
                                        </p:tgtEl>
                                        <p:attrNameLst>
                                          <p:attrName>style.visibility</p:attrName>
                                        </p:attrNameLst>
                                      </p:cBhvr>
                                      <p:to>
                                        <p:strVal val="visible"/>
                                      </p:to>
                                    </p:set>
                                    <p:animEffect transition="in" filter="wipe(left)">
                                      <p:cBhvr>
                                        <p:cTn id="15" dur="500"/>
                                        <p:tgtEl>
                                          <p:spTgt spid="1049699"/>
                                        </p:tgtEl>
                                      </p:cBhvr>
                                    </p:animEffect>
                                  </p:childTnLst>
                                </p:cTn>
                              </p:par>
                            </p:childTnLst>
                          </p:cTn>
                        </p:par>
                        <p:par>
                          <p:cTn id="16" fill="hold">
                            <p:stCondLst>
                              <p:cond delay="1000"/>
                            </p:stCondLst>
                            <p:childTnLst>
                              <p:par>
                                <p:cTn id="17" presetID="49" presetClass="entr" presetSubtype="0" decel="100000" fill="hold" grpId="0" nodeType="afterEffect">
                                  <p:stCondLst>
                                    <p:cond delay="0"/>
                                  </p:stCondLst>
                                  <p:childTnLst>
                                    <p:set>
                                      <p:cBhvr>
                                        <p:cTn id="18" dur="1" fill="hold">
                                          <p:stCondLst>
                                            <p:cond delay="0"/>
                                          </p:stCondLst>
                                        </p:cTn>
                                        <p:tgtEl>
                                          <p:spTgt spid="1049698"/>
                                        </p:tgtEl>
                                        <p:attrNameLst>
                                          <p:attrName>style.visibility</p:attrName>
                                        </p:attrNameLst>
                                      </p:cBhvr>
                                      <p:to>
                                        <p:strVal val="visible"/>
                                      </p:to>
                                    </p:set>
                                    <p:anim calcmode="lin" valueType="num">
                                      <p:cBhvr>
                                        <p:cTn id="19" dur="500" fill="hold"/>
                                        <p:tgtEl>
                                          <p:spTgt spid="1049698"/>
                                        </p:tgtEl>
                                        <p:attrNameLst>
                                          <p:attrName>ppt_w</p:attrName>
                                        </p:attrNameLst>
                                      </p:cBhvr>
                                      <p:tavLst>
                                        <p:tav tm="0">
                                          <p:val>
                                            <p:fltVal val="0"/>
                                          </p:val>
                                        </p:tav>
                                        <p:tav tm="100000">
                                          <p:val>
                                            <p:strVal val="#ppt_w"/>
                                          </p:val>
                                        </p:tav>
                                      </p:tavLst>
                                    </p:anim>
                                    <p:anim calcmode="lin" valueType="num">
                                      <p:cBhvr>
                                        <p:cTn id="20" dur="500" fill="hold"/>
                                        <p:tgtEl>
                                          <p:spTgt spid="1049698"/>
                                        </p:tgtEl>
                                        <p:attrNameLst>
                                          <p:attrName>ppt_h</p:attrName>
                                        </p:attrNameLst>
                                      </p:cBhvr>
                                      <p:tavLst>
                                        <p:tav tm="0">
                                          <p:val>
                                            <p:fltVal val="0"/>
                                          </p:val>
                                        </p:tav>
                                        <p:tav tm="100000">
                                          <p:val>
                                            <p:strVal val="#ppt_h"/>
                                          </p:val>
                                        </p:tav>
                                      </p:tavLst>
                                    </p:anim>
                                    <p:anim calcmode="lin" valueType="num">
                                      <p:cBhvr>
                                        <p:cTn id="21" dur="500" fill="hold"/>
                                        <p:tgtEl>
                                          <p:spTgt spid="1049698"/>
                                        </p:tgtEl>
                                        <p:attrNameLst>
                                          <p:attrName>style.rotation</p:attrName>
                                        </p:attrNameLst>
                                      </p:cBhvr>
                                      <p:tavLst>
                                        <p:tav tm="0">
                                          <p:val>
                                            <p:fltVal val="360"/>
                                          </p:val>
                                        </p:tav>
                                        <p:tav tm="100000">
                                          <p:val>
                                            <p:fltVal val="0"/>
                                          </p:val>
                                        </p:tav>
                                      </p:tavLst>
                                    </p:anim>
                                    <p:animEffect transition="in" filter="fade">
                                      <p:cBhvr>
                                        <p:cTn id="22" dur="500"/>
                                        <p:tgtEl>
                                          <p:spTgt spid="1049698"/>
                                        </p:tgtEl>
                                      </p:cBhvr>
                                    </p:animEffect>
                                  </p:childTnLst>
                                </p:cTn>
                              </p:par>
                            </p:childTnLst>
                          </p:cTn>
                        </p:par>
                        <p:par>
                          <p:cTn id="23" fill="hold">
                            <p:stCondLst>
                              <p:cond delay="1500"/>
                            </p:stCondLst>
                            <p:childTnLst>
                              <p:par>
                                <p:cTn id="24" presetID="22" presetClass="entr" presetSubtype="4" fill="hold" grpId="0" nodeType="afterEffect">
                                  <p:stCondLst>
                                    <p:cond delay="0"/>
                                  </p:stCondLst>
                                  <p:childTnLst>
                                    <p:set>
                                      <p:cBhvr>
                                        <p:cTn id="25" dur="1" fill="hold">
                                          <p:stCondLst>
                                            <p:cond delay="0"/>
                                          </p:stCondLst>
                                        </p:cTn>
                                        <p:tgtEl>
                                          <p:spTgt spid="1049700"/>
                                        </p:tgtEl>
                                        <p:attrNameLst>
                                          <p:attrName>style.visibility</p:attrName>
                                        </p:attrNameLst>
                                      </p:cBhvr>
                                      <p:to>
                                        <p:strVal val="visible"/>
                                      </p:to>
                                    </p:set>
                                    <p:animEffect transition="in" filter="wipe(down)">
                                      <p:cBhvr>
                                        <p:cTn id="26" dur="500"/>
                                        <p:tgtEl>
                                          <p:spTgt spid="1049700"/>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1049701"/>
                                        </p:tgtEl>
                                        <p:attrNameLst>
                                          <p:attrName>style.visibility</p:attrName>
                                        </p:attrNameLst>
                                      </p:cBhvr>
                                      <p:to>
                                        <p:strVal val="visible"/>
                                      </p:to>
                                    </p:set>
                                    <p:animEffect transition="in" filter="fade">
                                      <p:cBhvr>
                                        <p:cTn id="30" dur="500"/>
                                        <p:tgtEl>
                                          <p:spTgt spid="1049701"/>
                                        </p:tgtEl>
                                      </p:cBhvr>
                                    </p:animEffect>
                                  </p:childTnLst>
                                </p:cTn>
                              </p:par>
                            </p:childTnLst>
                          </p:cTn>
                        </p:par>
                        <p:par>
                          <p:cTn id="31" fill="hold">
                            <p:stCondLst>
                              <p:cond delay="2500"/>
                            </p:stCondLst>
                            <p:childTnLst>
                              <p:par>
                                <p:cTn id="32" presetID="22" presetClass="entr" presetSubtype="8" fill="hold" grpId="0" nodeType="afterEffect">
                                  <p:stCondLst>
                                    <p:cond delay="0"/>
                                  </p:stCondLst>
                                  <p:iterate type="lt">
                                    <p:tmPct val="10000"/>
                                  </p:iterate>
                                  <p:childTnLst>
                                    <p:set>
                                      <p:cBhvr>
                                        <p:cTn id="33" dur="1" fill="hold">
                                          <p:stCondLst>
                                            <p:cond delay="0"/>
                                          </p:stCondLst>
                                        </p:cTn>
                                        <p:tgtEl>
                                          <p:spTgt spid="1049726">
                                            <p:txEl>
                                              <p:pRg st="0" end="0"/>
                                            </p:txEl>
                                          </p:spTgt>
                                        </p:tgtEl>
                                        <p:attrNameLst>
                                          <p:attrName>style.visibility</p:attrName>
                                        </p:attrNameLst>
                                      </p:cBhvr>
                                      <p:to>
                                        <p:strVal val="visible"/>
                                      </p:to>
                                    </p:set>
                                    <p:animEffect transition="in" filter="wipe(left)">
                                      <p:cBhvr>
                                        <p:cTn id="34" dur="500"/>
                                        <p:tgtEl>
                                          <p:spTgt spid="1049726">
                                            <p:txEl>
                                              <p:pRg st="0" end="0"/>
                                            </p:txEl>
                                          </p:spTgt>
                                        </p:tgtEl>
                                      </p:cBhvr>
                                    </p:animEffect>
                                  </p:childTnLst>
                                </p:cTn>
                              </p:par>
                            </p:childTnLst>
                          </p:cTn>
                        </p:par>
                        <p:par>
                          <p:cTn id="35" fill="hold">
                            <p:stCondLst>
                              <p:cond delay="3150"/>
                            </p:stCondLst>
                            <p:childTnLst>
                              <p:par>
                                <p:cTn id="36" presetID="2" presetClass="entr" presetSubtype="2" decel="100000" fill="hold" grpId="0" nodeType="afterEffect">
                                  <p:stCondLst>
                                    <p:cond delay="0"/>
                                  </p:stCondLst>
                                  <p:childTnLst>
                                    <p:set>
                                      <p:cBhvr>
                                        <p:cTn id="37" dur="1" fill="hold">
                                          <p:stCondLst>
                                            <p:cond delay="0"/>
                                          </p:stCondLst>
                                        </p:cTn>
                                        <p:tgtEl>
                                          <p:spTgt spid="1049723">
                                            <p:txEl>
                                              <p:pRg st="0" end="0"/>
                                            </p:txEl>
                                          </p:spTgt>
                                        </p:tgtEl>
                                        <p:attrNameLst>
                                          <p:attrName>style.visibility</p:attrName>
                                        </p:attrNameLst>
                                      </p:cBhvr>
                                      <p:to>
                                        <p:strVal val="visible"/>
                                      </p:to>
                                    </p:set>
                                    <p:anim calcmode="lin" valueType="num">
                                      <p:cBhvr additive="base">
                                        <p:cTn id="38" dur="750" fill="hold"/>
                                        <p:tgtEl>
                                          <p:spTgt spid="1049723">
                                            <p:txEl>
                                              <p:pRg st="0" end="0"/>
                                            </p:txEl>
                                          </p:spTgt>
                                        </p:tgtEl>
                                        <p:attrNameLst>
                                          <p:attrName>ppt_x</p:attrName>
                                        </p:attrNameLst>
                                      </p:cBhvr>
                                      <p:tavLst>
                                        <p:tav tm="0">
                                          <p:val>
                                            <p:strVal val="1+#ppt_w/2"/>
                                          </p:val>
                                        </p:tav>
                                        <p:tav tm="100000">
                                          <p:val>
                                            <p:strVal val="#ppt_x"/>
                                          </p:val>
                                        </p:tav>
                                      </p:tavLst>
                                    </p:anim>
                                    <p:anim calcmode="lin" valueType="num">
                                      <p:cBhvr additive="base">
                                        <p:cTn id="39" dur="750" fill="hold"/>
                                        <p:tgtEl>
                                          <p:spTgt spid="1049723">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2" decel="100000" fill="hold" grpId="0" nodeType="withEffect">
                                  <p:stCondLst>
                                    <p:cond delay="0"/>
                                  </p:stCondLst>
                                  <p:childTnLst>
                                    <p:set>
                                      <p:cBhvr>
                                        <p:cTn id="41" dur="1" fill="hold">
                                          <p:stCondLst>
                                            <p:cond delay="0"/>
                                          </p:stCondLst>
                                        </p:cTn>
                                        <p:tgtEl>
                                          <p:spTgt spid="1049725"/>
                                        </p:tgtEl>
                                        <p:attrNameLst>
                                          <p:attrName>style.visibility</p:attrName>
                                        </p:attrNameLst>
                                      </p:cBhvr>
                                      <p:to>
                                        <p:strVal val="visible"/>
                                      </p:to>
                                    </p:set>
                                    <p:anim calcmode="lin" valueType="num">
                                      <p:cBhvr additive="base">
                                        <p:cTn id="42" dur="750" fill="hold"/>
                                        <p:tgtEl>
                                          <p:spTgt spid="1049725"/>
                                        </p:tgtEl>
                                        <p:attrNameLst>
                                          <p:attrName>ppt_x</p:attrName>
                                        </p:attrNameLst>
                                      </p:cBhvr>
                                      <p:tavLst>
                                        <p:tav tm="0">
                                          <p:val>
                                            <p:strVal val="1+#ppt_w/2"/>
                                          </p:val>
                                        </p:tav>
                                        <p:tav tm="100000">
                                          <p:val>
                                            <p:strVal val="#ppt_x"/>
                                          </p:val>
                                        </p:tav>
                                      </p:tavLst>
                                    </p:anim>
                                    <p:anim calcmode="lin" valueType="num">
                                      <p:cBhvr additive="base">
                                        <p:cTn id="43" dur="750" fill="hold"/>
                                        <p:tgtEl>
                                          <p:spTgt spid="1049725"/>
                                        </p:tgtEl>
                                        <p:attrNameLst>
                                          <p:attrName>ppt_y</p:attrName>
                                        </p:attrNameLst>
                                      </p:cBhvr>
                                      <p:tavLst>
                                        <p:tav tm="0">
                                          <p:val>
                                            <p:strVal val="#ppt_y"/>
                                          </p:val>
                                        </p:tav>
                                        <p:tav tm="100000">
                                          <p:val>
                                            <p:strVal val="#ppt_y"/>
                                          </p:val>
                                        </p:tav>
                                      </p:tavLst>
                                    </p:anim>
                                  </p:childTnLst>
                                </p:cTn>
                              </p:par>
                            </p:childTnLst>
                          </p:cTn>
                        </p:par>
                        <p:par>
                          <p:cTn id="44" fill="hold">
                            <p:stCondLst>
                              <p:cond delay="3900"/>
                            </p:stCondLst>
                            <p:childTnLst>
                              <p:par>
                                <p:cTn id="45" presetID="22" presetClass="entr" presetSubtype="8" fill="hold" grpId="0" nodeType="afterEffect">
                                  <p:stCondLst>
                                    <p:cond delay="0"/>
                                  </p:stCondLst>
                                  <p:childTnLst>
                                    <p:set>
                                      <p:cBhvr>
                                        <p:cTn id="46" dur="1" fill="hold">
                                          <p:stCondLst>
                                            <p:cond delay="0"/>
                                          </p:stCondLst>
                                        </p:cTn>
                                        <p:tgtEl>
                                          <p:spTgt spid="1049724">
                                            <p:txEl>
                                              <p:pRg st="0" end="0"/>
                                            </p:txEl>
                                          </p:spTgt>
                                        </p:tgtEl>
                                        <p:attrNameLst>
                                          <p:attrName>style.visibility</p:attrName>
                                        </p:attrNameLst>
                                      </p:cBhvr>
                                      <p:to>
                                        <p:strVal val="visible"/>
                                      </p:to>
                                    </p:set>
                                    <p:animEffect transition="in" filter="wipe(left)">
                                      <p:cBhvr>
                                        <p:cTn id="47" dur="500"/>
                                        <p:tgtEl>
                                          <p:spTgt spid="1049724">
                                            <p:txEl>
                                              <p:pRg st="0" end="0"/>
                                            </p:txEl>
                                          </p:spTgt>
                                        </p:tgtEl>
                                      </p:cBhvr>
                                    </p:animEffect>
                                  </p:childTnLst>
                                </p:cTn>
                              </p:par>
                            </p:childTnLst>
                          </p:cTn>
                        </p:par>
                        <p:par>
                          <p:cTn id="48" fill="hold">
                            <p:stCondLst>
                              <p:cond delay="4400"/>
                            </p:stCondLst>
                            <p:childTnLst>
                              <p:par>
                                <p:cTn id="49" presetID="10" presetClass="entr" presetSubtype="0" fill="hold" grpId="0" nodeType="afterEffect">
                                  <p:stCondLst>
                                    <p:cond delay="0"/>
                                  </p:stCondLst>
                                  <p:childTnLst>
                                    <p:set>
                                      <p:cBhvr>
                                        <p:cTn id="50" dur="1" fill="hold">
                                          <p:stCondLst>
                                            <p:cond delay="0"/>
                                          </p:stCondLst>
                                        </p:cTn>
                                        <p:tgtEl>
                                          <p:spTgt spid="1049702"/>
                                        </p:tgtEl>
                                        <p:attrNameLst>
                                          <p:attrName>style.visibility</p:attrName>
                                        </p:attrNameLst>
                                      </p:cBhvr>
                                      <p:to>
                                        <p:strVal val="visible"/>
                                      </p:to>
                                    </p:set>
                                    <p:animEffect transition="in" filter="fade">
                                      <p:cBhvr>
                                        <p:cTn id="51" dur="500"/>
                                        <p:tgtEl>
                                          <p:spTgt spid="1049702"/>
                                        </p:tgtEl>
                                      </p:cBhvr>
                                    </p:animEffect>
                                  </p:childTnLst>
                                </p:cTn>
                              </p:par>
                            </p:childTnLst>
                          </p:cTn>
                        </p:par>
                        <p:par>
                          <p:cTn id="52" fill="hold">
                            <p:stCondLst>
                              <p:cond delay="4900"/>
                            </p:stCondLst>
                            <p:childTnLst>
                              <p:par>
                                <p:cTn id="53" presetID="22" presetClass="entr" presetSubtype="8" fill="hold" grpId="0" nodeType="afterEffect">
                                  <p:stCondLst>
                                    <p:cond delay="0"/>
                                  </p:stCondLst>
                                  <p:childTnLst>
                                    <p:set>
                                      <p:cBhvr>
                                        <p:cTn id="54" dur="1" fill="hold">
                                          <p:stCondLst>
                                            <p:cond delay="0"/>
                                          </p:stCondLst>
                                        </p:cTn>
                                        <p:tgtEl>
                                          <p:spTgt spid="1049703"/>
                                        </p:tgtEl>
                                        <p:attrNameLst>
                                          <p:attrName>style.visibility</p:attrName>
                                        </p:attrNameLst>
                                      </p:cBhvr>
                                      <p:to>
                                        <p:strVal val="visible"/>
                                      </p:to>
                                    </p:set>
                                    <p:animEffect transition="in" filter="wipe(left)">
                                      <p:cBhvr>
                                        <p:cTn id="55" dur="500"/>
                                        <p:tgtEl>
                                          <p:spTgt spid="1049703"/>
                                        </p:tgtEl>
                                      </p:cBhvr>
                                    </p:animEffect>
                                  </p:childTnLst>
                                </p:cTn>
                              </p:par>
                            </p:childTnLst>
                          </p:cTn>
                        </p:par>
                        <p:par>
                          <p:cTn id="56" fill="hold">
                            <p:stCondLst>
                              <p:cond delay="5400"/>
                            </p:stCondLst>
                            <p:childTnLst>
                              <p:par>
                                <p:cTn id="57" presetID="49" presetClass="entr" presetSubtype="0" decel="100000" fill="hold" grpId="0" nodeType="afterEffect">
                                  <p:stCondLst>
                                    <p:cond delay="0"/>
                                  </p:stCondLst>
                                  <p:childTnLst>
                                    <p:set>
                                      <p:cBhvr>
                                        <p:cTn id="58" dur="1" fill="hold">
                                          <p:stCondLst>
                                            <p:cond delay="0"/>
                                          </p:stCondLst>
                                        </p:cTn>
                                        <p:tgtEl>
                                          <p:spTgt spid="1049704"/>
                                        </p:tgtEl>
                                        <p:attrNameLst>
                                          <p:attrName>style.visibility</p:attrName>
                                        </p:attrNameLst>
                                      </p:cBhvr>
                                      <p:to>
                                        <p:strVal val="visible"/>
                                      </p:to>
                                    </p:set>
                                    <p:anim calcmode="lin" valueType="num">
                                      <p:cBhvr>
                                        <p:cTn id="59" dur="500" fill="hold"/>
                                        <p:tgtEl>
                                          <p:spTgt spid="1049704"/>
                                        </p:tgtEl>
                                        <p:attrNameLst>
                                          <p:attrName>ppt_w</p:attrName>
                                        </p:attrNameLst>
                                      </p:cBhvr>
                                      <p:tavLst>
                                        <p:tav tm="0">
                                          <p:val>
                                            <p:fltVal val="0"/>
                                          </p:val>
                                        </p:tav>
                                        <p:tav tm="100000">
                                          <p:val>
                                            <p:strVal val="#ppt_w"/>
                                          </p:val>
                                        </p:tav>
                                      </p:tavLst>
                                    </p:anim>
                                    <p:anim calcmode="lin" valueType="num">
                                      <p:cBhvr>
                                        <p:cTn id="60" dur="500" fill="hold"/>
                                        <p:tgtEl>
                                          <p:spTgt spid="1049704"/>
                                        </p:tgtEl>
                                        <p:attrNameLst>
                                          <p:attrName>ppt_h</p:attrName>
                                        </p:attrNameLst>
                                      </p:cBhvr>
                                      <p:tavLst>
                                        <p:tav tm="0">
                                          <p:val>
                                            <p:fltVal val="0"/>
                                          </p:val>
                                        </p:tav>
                                        <p:tav tm="100000">
                                          <p:val>
                                            <p:strVal val="#ppt_h"/>
                                          </p:val>
                                        </p:tav>
                                      </p:tavLst>
                                    </p:anim>
                                    <p:anim calcmode="lin" valueType="num">
                                      <p:cBhvr>
                                        <p:cTn id="61" dur="500" fill="hold"/>
                                        <p:tgtEl>
                                          <p:spTgt spid="1049704"/>
                                        </p:tgtEl>
                                        <p:attrNameLst>
                                          <p:attrName>style.rotation</p:attrName>
                                        </p:attrNameLst>
                                      </p:cBhvr>
                                      <p:tavLst>
                                        <p:tav tm="0">
                                          <p:val>
                                            <p:fltVal val="360"/>
                                          </p:val>
                                        </p:tav>
                                        <p:tav tm="100000">
                                          <p:val>
                                            <p:fltVal val="0"/>
                                          </p:val>
                                        </p:tav>
                                      </p:tavLst>
                                    </p:anim>
                                    <p:animEffect transition="in" filter="fade">
                                      <p:cBhvr>
                                        <p:cTn id="62" dur="500"/>
                                        <p:tgtEl>
                                          <p:spTgt spid="1049704"/>
                                        </p:tgtEl>
                                      </p:cBhvr>
                                    </p:animEffect>
                                  </p:childTnLst>
                                </p:cTn>
                              </p:par>
                            </p:childTnLst>
                          </p:cTn>
                        </p:par>
                        <p:par>
                          <p:cTn id="63" fill="hold">
                            <p:stCondLst>
                              <p:cond delay="5900"/>
                            </p:stCondLst>
                            <p:childTnLst>
                              <p:par>
                                <p:cTn id="64" presetID="22" presetClass="entr" presetSubtype="1" fill="hold" grpId="0" nodeType="afterEffect">
                                  <p:stCondLst>
                                    <p:cond delay="0"/>
                                  </p:stCondLst>
                                  <p:childTnLst>
                                    <p:set>
                                      <p:cBhvr>
                                        <p:cTn id="65" dur="1" fill="hold">
                                          <p:stCondLst>
                                            <p:cond delay="0"/>
                                          </p:stCondLst>
                                        </p:cTn>
                                        <p:tgtEl>
                                          <p:spTgt spid="1049705"/>
                                        </p:tgtEl>
                                        <p:attrNameLst>
                                          <p:attrName>style.visibility</p:attrName>
                                        </p:attrNameLst>
                                      </p:cBhvr>
                                      <p:to>
                                        <p:strVal val="visible"/>
                                      </p:to>
                                    </p:set>
                                    <p:animEffect transition="in" filter="wipe(up)">
                                      <p:cBhvr>
                                        <p:cTn id="66" dur="500"/>
                                        <p:tgtEl>
                                          <p:spTgt spid="1049705"/>
                                        </p:tgtEl>
                                      </p:cBhvr>
                                    </p:animEffect>
                                  </p:childTnLst>
                                </p:cTn>
                              </p:par>
                            </p:childTnLst>
                          </p:cTn>
                        </p:par>
                        <p:par>
                          <p:cTn id="67" fill="hold">
                            <p:stCondLst>
                              <p:cond delay="6400"/>
                            </p:stCondLst>
                            <p:childTnLst>
                              <p:par>
                                <p:cTn id="68" presetID="10" presetClass="entr" presetSubtype="0" fill="hold" grpId="0" nodeType="afterEffect">
                                  <p:stCondLst>
                                    <p:cond delay="0"/>
                                  </p:stCondLst>
                                  <p:childTnLst>
                                    <p:set>
                                      <p:cBhvr>
                                        <p:cTn id="69" dur="1" fill="hold">
                                          <p:stCondLst>
                                            <p:cond delay="0"/>
                                          </p:stCondLst>
                                        </p:cTn>
                                        <p:tgtEl>
                                          <p:spTgt spid="1049706"/>
                                        </p:tgtEl>
                                        <p:attrNameLst>
                                          <p:attrName>style.visibility</p:attrName>
                                        </p:attrNameLst>
                                      </p:cBhvr>
                                      <p:to>
                                        <p:strVal val="visible"/>
                                      </p:to>
                                    </p:set>
                                    <p:animEffect transition="in" filter="fade">
                                      <p:cBhvr>
                                        <p:cTn id="70" dur="500"/>
                                        <p:tgtEl>
                                          <p:spTgt spid="1049706"/>
                                        </p:tgtEl>
                                      </p:cBhvr>
                                    </p:animEffect>
                                  </p:childTnLst>
                                </p:cTn>
                              </p:par>
                            </p:childTnLst>
                          </p:cTn>
                        </p:par>
                        <p:par>
                          <p:cTn id="71" fill="hold">
                            <p:stCondLst>
                              <p:cond delay="6900"/>
                            </p:stCondLst>
                            <p:childTnLst>
                              <p:par>
                                <p:cTn id="72" presetID="22" presetClass="entr" presetSubtype="4" fill="hold" grpId="0" nodeType="afterEffect">
                                  <p:stCondLst>
                                    <p:cond delay="0"/>
                                  </p:stCondLst>
                                  <p:iterate type="lt">
                                    <p:tmPct val="10000"/>
                                  </p:iterate>
                                  <p:childTnLst>
                                    <p:set>
                                      <p:cBhvr>
                                        <p:cTn id="73" dur="1" fill="hold">
                                          <p:stCondLst>
                                            <p:cond delay="0"/>
                                          </p:stCondLst>
                                        </p:cTn>
                                        <p:tgtEl>
                                          <p:spTgt spid="1049738">
                                            <p:txEl>
                                              <p:pRg st="0" end="0"/>
                                            </p:txEl>
                                          </p:spTgt>
                                        </p:tgtEl>
                                        <p:attrNameLst>
                                          <p:attrName>style.visibility</p:attrName>
                                        </p:attrNameLst>
                                      </p:cBhvr>
                                      <p:to>
                                        <p:strVal val="visible"/>
                                      </p:to>
                                    </p:set>
                                    <p:animEffect transition="in" filter="wipe(down)">
                                      <p:cBhvr>
                                        <p:cTn id="74" dur="500"/>
                                        <p:tgtEl>
                                          <p:spTgt spid="1049738">
                                            <p:txEl>
                                              <p:pRg st="0" end="0"/>
                                            </p:txEl>
                                          </p:spTgt>
                                        </p:tgtEl>
                                      </p:cBhvr>
                                    </p:animEffect>
                                  </p:childTnLst>
                                </p:cTn>
                              </p:par>
                            </p:childTnLst>
                          </p:cTn>
                        </p:par>
                        <p:par>
                          <p:cTn id="75" fill="hold">
                            <p:stCondLst>
                              <p:cond delay="7550"/>
                            </p:stCondLst>
                            <p:childTnLst>
                              <p:par>
                                <p:cTn id="76" presetID="2" presetClass="entr" presetSubtype="2" decel="98000" fill="hold" grpId="0" nodeType="afterEffect">
                                  <p:stCondLst>
                                    <p:cond delay="0"/>
                                  </p:stCondLst>
                                  <p:childTnLst>
                                    <p:set>
                                      <p:cBhvr>
                                        <p:cTn id="77" dur="1" fill="hold">
                                          <p:stCondLst>
                                            <p:cond delay="0"/>
                                          </p:stCondLst>
                                        </p:cTn>
                                        <p:tgtEl>
                                          <p:spTgt spid="1049735">
                                            <p:txEl>
                                              <p:pRg st="0" end="0"/>
                                            </p:txEl>
                                          </p:spTgt>
                                        </p:tgtEl>
                                        <p:attrNameLst>
                                          <p:attrName>style.visibility</p:attrName>
                                        </p:attrNameLst>
                                      </p:cBhvr>
                                      <p:to>
                                        <p:strVal val="visible"/>
                                      </p:to>
                                    </p:set>
                                    <p:anim calcmode="lin" valueType="num">
                                      <p:cBhvr additive="base">
                                        <p:cTn id="78" dur="750" fill="hold"/>
                                        <p:tgtEl>
                                          <p:spTgt spid="1049735">
                                            <p:txEl>
                                              <p:pRg st="0" end="0"/>
                                            </p:txEl>
                                          </p:spTgt>
                                        </p:tgtEl>
                                        <p:attrNameLst>
                                          <p:attrName>ppt_x</p:attrName>
                                        </p:attrNameLst>
                                      </p:cBhvr>
                                      <p:tavLst>
                                        <p:tav tm="0">
                                          <p:val>
                                            <p:strVal val="1+#ppt_w/2"/>
                                          </p:val>
                                        </p:tav>
                                        <p:tav tm="100000">
                                          <p:val>
                                            <p:strVal val="#ppt_x"/>
                                          </p:val>
                                        </p:tav>
                                      </p:tavLst>
                                    </p:anim>
                                    <p:anim calcmode="lin" valueType="num">
                                      <p:cBhvr additive="base">
                                        <p:cTn id="79" dur="750" fill="hold"/>
                                        <p:tgtEl>
                                          <p:spTgt spid="1049735">
                                            <p:txEl>
                                              <p:pRg st="0" end="0"/>
                                            </p:txEl>
                                          </p:spTgt>
                                        </p:tgtEl>
                                        <p:attrNameLst>
                                          <p:attrName>ppt_y</p:attrName>
                                        </p:attrNameLst>
                                      </p:cBhvr>
                                      <p:tavLst>
                                        <p:tav tm="0">
                                          <p:val>
                                            <p:strVal val="#ppt_y"/>
                                          </p:val>
                                        </p:tav>
                                        <p:tav tm="100000">
                                          <p:val>
                                            <p:strVal val="#ppt_y"/>
                                          </p:val>
                                        </p:tav>
                                      </p:tavLst>
                                    </p:anim>
                                  </p:childTnLst>
                                </p:cTn>
                              </p:par>
                              <p:par>
                                <p:cTn id="80" presetID="2" presetClass="entr" presetSubtype="2" decel="98000" fill="hold" grpId="0" nodeType="withEffect">
                                  <p:stCondLst>
                                    <p:cond delay="0"/>
                                  </p:stCondLst>
                                  <p:childTnLst>
                                    <p:set>
                                      <p:cBhvr>
                                        <p:cTn id="81" dur="1" fill="hold">
                                          <p:stCondLst>
                                            <p:cond delay="0"/>
                                          </p:stCondLst>
                                        </p:cTn>
                                        <p:tgtEl>
                                          <p:spTgt spid="1049737"/>
                                        </p:tgtEl>
                                        <p:attrNameLst>
                                          <p:attrName>style.visibility</p:attrName>
                                        </p:attrNameLst>
                                      </p:cBhvr>
                                      <p:to>
                                        <p:strVal val="visible"/>
                                      </p:to>
                                    </p:set>
                                    <p:anim calcmode="lin" valueType="num">
                                      <p:cBhvr additive="base">
                                        <p:cTn id="82" dur="750" fill="hold"/>
                                        <p:tgtEl>
                                          <p:spTgt spid="1049737"/>
                                        </p:tgtEl>
                                        <p:attrNameLst>
                                          <p:attrName>ppt_x</p:attrName>
                                        </p:attrNameLst>
                                      </p:cBhvr>
                                      <p:tavLst>
                                        <p:tav tm="0">
                                          <p:val>
                                            <p:strVal val="1+#ppt_w/2"/>
                                          </p:val>
                                        </p:tav>
                                        <p:tav tm="100000">
                                          <p:val>
                                            <p:strVal val="#ppt_x"/>
                                          </p:val>
                                        </p:tav>
                                      </p:tavLst>
                                    </p:anim>
                                    <p:anim calcmode="lin" valueType="num">
                                      <p:cBhvr additive="base">
                                        <p:cTn id="83" dur="750" fill="hold"/>
                                        <p:tgtEl>
                                          <p:spTgt spid="1049737"/>
                                        </p:tgtEl>
                                        <p:attrNameLst>
                                          <p:attrName>ppt_y</p:attrName>
                                        </p:attrNameLst>
                                      </p:cBhvr>
                                      <p:tavLst>
                                        <p:tav tm="0">
                                          <p:val>
                                            <p:strVal val="#ppt_y"/>
                                          </p:val>
                                        </p:tav>
                                        <p:tav tm="100000">
                                          <p:val>
                                            <p:strVal val="#ppt_y"/>
                                          </p:val>
                                        </p:tav>
                                      </p:tavLst>
                                    </p:anim>
                                  </p:childTnLst>
                                </p:cTn>
                              </p:par>
                            </p:childTnLst>
                          </p:cTn>
                        </p:par>
                        <p:par>
                          <p:cTn id="84" fill="hold">
                            <p:stCondLst>
                              <p:cond delay="8300"/>
                            </p:stCondLst>
                            <p:childTnLst>
                              <p:par>
                                <p:cTn id="85" presetID="22" presetClass="entr" presetSubtype="8" fill="hold" grpId="0" nodeType="afterEffect">
                                  <p:stCondLst>
                                    <p:cond delay="0"/>
                                  </p:stCondLst>
                                  <p:childTnLst>
                                    <p:set>
                                      <p:cBhvr>
                                        <p:cTn id="86" dur="1" fill="hold">
                                          <p:stCondLst>
                                            <p:cond delay="0"/>
                                          </p:stCondLst>
                                        </p:cTn>
                                        <p:tgtEl>
                                          <p:spTgt spid="1049736">
                                            <p:txEl>
                                              <p:pRg st="0" end="0"/>
                                            </p:txEl>
                                          </p:spTgt>
                                        </p:tgtEl>
                                        <p:attrNameLst>
                                          <p:attrName>style.visibility</p:attrName>
                                        </p:attrNameLst>
                                      </p:cBhvr>
                                      <p:to>
                                        <p:strVal val="visible"/>
                                      </p:to>
                                    </p:set>
                                    <p:animEffect transition="in" filter="wipe(left)">
                                      <p:cBhvr>
                                        <p:cTn id="87" dur="500"/>
                                        <p:tgtEl>
                                          <p:spTgt spid="1049736">
                                            <p:txEl>
                                              <p:pRg st="0" end="0"/>
                                            </p:txEl>
                                          </p:spTgt>
                                        </p:tgtEl>
                                      </p:cBhvr>
                                    </p:animEffect>
                                  </p:childTnLst>
                                </p:cTn>
                              </p:par>
                            </p:childTnLst>
                          </p:cTn>
                        </p:par>
                        <p:par>
                          <p:cTn id="88" fill="hold">
                            <p:stCondLst>
                              <p:cond delay="8800"/>
                            </p:stCondLst>
                            <p:childTnLst>
                              <p:par>
                                <p:cTn id="89" presetID="10" presetClass="entr" presetSubtype="0" fill="hold" grpId="0" nodeType="afterEffect">
                                  <p:stCondLst>
                                    <p:cond delay="0"/>
                                  </p:stCondLst>
                                  <p:childTnLst>
                                    <p:set>
                                      <p:cBhvr>
                                        <p:cTn id="90" dur="1" fill="hold">
                                          <p:stCondLst>
                                            <p:cond delay="0"/>
                                          </p:stCondLst>
                                        </p:cTn>
                                        <p:tgtEl>
                                          <p:spTgt spid="1049707"/>
                                        </p:tgtEl>
                                        <p:attrNameLst>
                                          <p:attrName>style.visibility</p:attrName>
                                        </p:attrNameLst>
                                      </p:cBhvr>
                                      <p:to>
                                        <p:strVal val="visible"/>
                                      </p:to>
                                    </p:set>
                                    <p:animEffect transition="in" filter="fade">
                                      <p:cBhvr>
                                        <p:cTn id="91" dur="500"/>
                                        <p:tgtEl>
                                          <p:spTgt spid="1049707"/>
                                        </p:tgtEl>
                                      </p:cBhvr>
                                    </p:animEffect>
                                  </p:childTnLst>
                                </p:cTn>
                              </p:par>
                            </p:childTnLst>
                          </p:cTn>
                        </p:par>
                        <p:par>
                          <p:cTn id="92" fill="hold">
                            <p:stCondLst>
                              <p:cond delay="9300"/>
                            </p:stCondLst>
                            <p:childTnLst>
                              <p:par>
                                <p:cTn id="93" presetID="22" presetClass="entr" presetSubtype="8" fill="hold" grpId="0" nodeType="afterEffect">
                                  <p:stCondLst>
                                    <p:cond delay="0"/>
                                  </p:stCondLst>
                                  <p:childTnLst>
                                    <p:set>
                                      <p:cBhvr>
                                        <p:cTn id="94" dur="1" fill="hold">
                                          <p:stCondLst>
                                            <p:cond delay="0"/>
                                          </p:stCondLst>
                                        </p:cTn>
                                        <p:tgtEl>
                                          <p:spTgt spid="1049708"/>
                                        </p:tgtEl>
                                        <p:attrNameLst>
                                          <p:attrName>style.visibility</p:attrName>
                                        </p:attrNameLst>
                                      </p:cBhvr>
                                      <p:to>
                                        <p:strVal val="visible"/>
                                      </p:to>
                                    </p:set>
                                    <p:animEffect transition="in" filter="wipe(left)">
                                      <p:cBhvr>
                                        <p:cTn id="95" dur="500"/>
                                        <p:tgtEl>
                                          <p:spTgt spid="1049708"/>
                                        </p:tgtEl>
                                      </p:cBhvr>
                                    </p:animEffect>
                                  </p:childTnLst>
                                </p:cTn>
                              </p:par>
                            </p:childTnLst>
                          </p:cTn>
                        </p:par>
                        <p:par>
                          <p:cTn id="96" fill="hold">
                            <p:stCondLst>
                              <p:cond delay="9800"/>
                            </p:stCondLst>
                            <p:childTnLst>
                              <p:par>
                                <p:cTn id="97" presetID="49" presetClass="entr" presetSubtype="0" decel="100000" fill="hold" grpId="0" nodeType="afterEffect">
                                  <p:stCondLst>
                                    <p:cond delay="0"/>
                                  </p:stCondLst>
                                  <p:childTnLst>
                                    <p:set>
                                      <p:cBhvr>
                                        <p:cTn id="98" dur="1" fill="hold">
                                          <p:stCondLst>
                                            <p:cond delay="0"/>
                                          </p:stCondLst>
                                        </p:cTn>
                                        <p:tgtEl>
                                          <p:spTgt spid="1049709"/>
                                        </p:tgtEl>
                                        <p:attrNameLst>
                                          <p:attrName>style.visibility</p:attrName>
                                        </p:attrNameLst>
                                      </p:cBhvr>
                                      <p:to>
                                        <p:strVal val="visible"/>
                                      </p:to>
                                    </p:set>
                                    <p:anim calcmode="lin" valueType="num">
                                      <p:cBhvr>
                                        <p:cTn id="99" dur="500" fill="hold"/>
                                        <p:tgtEl>
                                          <p:spTgt spid="1049709"/>
                                        </p:tgtEl>
                                        <p:attrNameLst>
                                          <p:attrName>ppt_w</p:attrName>
                                        </p:attrNameLst>
                                      </p:cBhvr>
                                      <p:tavLst>
                                        <p:tav tm="0">
                                          <p:val>
                                            <p:fltVal val="0"/>
                                          </p:val>
                                        </p:tav>
                                        <p:tav tm="100000">
                                          <p:val>
                                            <p:strVal val="#ppt_w"/>
                                          </p:val>
                                        </p:tav>
                                      </p:tavLst>
                                    </p:anim>
                                    <p:anim calcmode="lin" valueType="num">
                                      <p:cBhvr>
                                        <p:cTn id="100" dur="500" fill="hold"/>
                                        <p:tgtEl>
                                          <p:spTgt spid="1049709"/>
                                        </p:tgtEl>
                                        <p:attrNameLst>
                                          <p:attrName>ppt_h</p:attrName>
                                        </p:attrNameLst>
                                      </p:cBhvr>
                                      <p:tavLst>
                                        <p:tav tm="0">
                                          <p:val>
                                            <p:fltVal val="0"/>
                                          </p:val>
                                        </p:tav>
                                        <p:tav tm="100000">
                                          <p:val>
                                            <p:strVal val="#ppt_h"/>
                                          </p:val>
                                        </p:tav>
                                      </p:tavLst>
                                    </p:anim>
                                    <p:anim calcmode="lin" valueType="num">
                                      <p:cBhvr>
                                        <p:cTn id="101" dur="500" fill="hold"/>
                                        <p:tgtEl>
                                          <p:spTgt spid="1049709"/>
                                        </p:tgtEl>
                                        <p:attrNameLst>
                                          <p:attrName>style.rotation</p:attrName>
                                        </p:attrNameLst>
                                      </p:cBhvr>
                                      <p:tavLst>
                                        <p:tav tm="0">
                                          <p:val>
                                            <p:fltVal val="360"/>
                                          </p:val>
                                        </p:tav>
                                        <p:tav tm="100000">
                                          <p:val>
                                            <p:fltVal val="0"/>
                                          </p:val>
                                        </p:tav>
                                      </p:tavLst>
                                    </p:anim>
                                    <p:animEffect transition="in" filter="fade">
                                      <p:cBhvr>
                                        <p:cTn id="102" dur="500"/>
                                        <p:tgtEl>
                                          <p:spTgt spid="1049709"/>
                                        </p:tgtEl>
                                      </p:cBhvr>
                                    </p:animEffect>
                                  </p:childTnLst>
                                </p:cTn>
                              </p:par>
                            </p:childTnLst>
                          </p:cTn>
                        </p:par>
                        <p:par>
                          <p:cTn id="103" fill="hold">
                            <p:stCondLst>
                              <p:cond delay="10300"/>
                            </p:stCondLst>
                            <p:childTnLst>
                              <p:par>
                                <p:cTn id="104" presetID="22" presetClass="entr" presetSubtype="4" fill="hold" grpId="0" nodeType="afterEffect">
                                  <p:stCondLst>
                                    <p:cond delay="0"/>
                                  </p:stCondLst>
                                  <p:childTnLst>
                                    <p:set>
                                      <p:cBhvr>
                                        <p:cTn id="105" dur="1" fill="hold">
                                          <p:stCondLst>
                                            <p:cond delay="0"/>
                                          </p:stCondLst>
                                        </p:cTn>
                                        <p:tgtEl>
                                          <p:spTgt spid="1049710"/>
                                        </p:tgtEl>
                                        <p:attrNameLst>
                                          <p:attrName>style.visibility</p:attrName>
                                        </p:attrNameLst>
                                      </p:cBhvr>
                                      <p:to>
                                        <p:strVal val="visible"/>
                                      </p:to>
                                    </p:set>
                                    <p:animEffect transition="in" filter="wipe(down)">
                                      <p:cBhvr>
                                        <p:cTn id="106" dur="500"/>
                                        <p:tgtEl>
                                          <p:spTgt spid="1049710"/>
                                        </p:tgtEl>
                                      </p:cBhvr>
                                    </p:animEffect>
                                  </p:childTnLst>
                                </p:cTn>
                              </p:par>
                            </p:childTnLst>
                          </p:cTn>
                        </p:par>
                        <p:par>
                          <p:cTn id="107" fill="hold">
                            <p:stCondLst>
                              <p:cond delay="10800"/>
                            </p:stCondLst>
                            <p:childTnLst>
                              <p:par>
                                <p:cTn id="108" presetID="10" presetClass="entr" presetSubtype="0" fill="hold" grpId="0" nodeType="afterEffect">
                                  <p:stCondLst>
                                    <p:cond delay="0"/>
                                  </p:stCondLst>
                                  <p:childTnLst>
                                    <p:set>
                                      <p:cBhvr>
                                        <p:cTn id="109" dur="1" fill="hold">
                                          <p:stCondLst>
                                            <p:cond delay="0"/>
                                          </p:stCondLst>
                                        </p:cTn>
                                        <p:tgtEl>
                                          <p:spTgt spid="1049711"/>
                                        </p:tgtEl>
                                        <p:attrNameLst>
                                          <p:attrName>style.visibility</p:attrName>
                                        </p:attrNameLst>
                                      </p:cBhvr>
                                      <p:to>
                                        <p:strVal val="visible"/>
                                      </p:to>
                                    </p:set>
                                    <p:animEffect transition="in" filter="fade">
                                      <p:cBhvr>
                                        <p:cTn id="110" dur="500"/>
                                        <p:tgtEl>
                                          <p:spTgt spid="1049711"/>
                                        </p:tgtEl>
                                      </p:cBhvr>
                                    </p:animEffect>
                                  </p:childTnLst>
                                </p:cTn>
                              </p:par>
                            </p:childTnLst>
                          </p:cTn>
                        </p:par>
                        <p:par>
                          <p:cTn id="111" fill="hold">
                            <p:stCondLst>
                              <p:cond delay="11300"/>
                            </p:stCondLst>
                            <p:childTnLst>
                              <p:par>
                                <p:cTn id="112" presetID="22" presetClass="entr" presetSubtype="4" fill="hold" grpId="0" nodeType="afterEffect">
                                  <p:stCondLst>
                                    <p:cond delay="0"/>
                                  </p:stCondLst>
                                  <p:iterate type="lt">
                                    <p:tmPct val="10000"/>
                                  </p:iterate>
                                  <p:childTnLst>
                                    <p:set>
                                      <p:cBhvr>
                                        <p:cTn id="113" dur="1" fill="hold">
                                          <p:stCondLst>
                                            <p:cond delay="0"/>
                                          </p:stCondLst>
                                        </p:cTn>
                                        <p:tgtEl>
                                          <p:spTgt spid="1049730">
                                            <p:txEl>
                                              <p:pRg st="0" end="0"/>
                                            </p:txEl>
                                          </p:spTgt>
                                        </p:tgtEl>
                                        <p:attrNameLst>
                                          <p:attrName>style.visibility</p:attrName>
                                        </p:attrNameLst>
                                      </p:cBhvr>
                                      <p:to>
                                        <p:strVal val="visible"/>
                                      </p:to>
                                    </p:set>
                                    <p:animEffect transition="in" filter="wipe(down)">
                                      <p:cBhvr>
                                        <p:cTn id="114" dur="500"/>
                                        <p:tgtEl>
                                          <p:spTgt spid="1049730">
                                            <p:txEl>
                                              <p:pRg st="0" end="0"/>
                                            </p:txEl>
                                          </p:spTgt>
                                        </p:tgtEl>
                                      </p:cBhvr>
                                    </p:animEffect>
                                  </p:childTnLst>
                                </p:cTn>
                              </p:par>
                            </p:childTnLst>
                          </p:cTn>
                        </p:par>
                        <p:par>
                          <p:cTn id="115" fill="hold">
                            <p:stCondLst>
                              <p:cond delay="11950"/>
                            </p:stCondLst>
                            <p:childTnLst>
                              <p:par>
                                <p:cTn id="116" presetID="2" presetClass="entr" presetSubtype="2" decel="98000" fill="hold" grpId="0" nodeType="afterEffect">
                                  <p:stCondLst>
                                    <p:cond delay="0"/>
                                  </p:stCondLst>
                                  <p:childTnLst>
                                    <p:set>
                                      <p:cBhvr>
                                        <p:cTn id="117" dur="1" fill="hold">
                                          <p:stCondLst>
                                            <p:cond delay="0"/>
                                          </p:stCondLst>
                                        </p:cTn>
                                        <p:tgtEl>
                                          <p:spTgt spid="1049727">
                                            <p:txEl>
                                              <p:pRg st="0" end="0"/>
                                            </p:txEl>
                                          </p:spTgt>
                                        </p:tgtEl>
                                        <p:attrNameLst>
                                          <p:attrName>style.visibility</p:attrName>
                                        </p:attrNameLst>
                                      </p:cBhvr>
                                      <p:to>
                                        <p:strVal val="visible"/>
                                      </p:to>
                                    </p:set>
                                    <p:anim calcmode="lin" valueType="num">
                                      <p:cBhvr additive="base">
                                        <p:cTn id="118" dur="750" fill="hold"/>
                                        <p:tgtEl>
                                          <p:spTgt spid="1049727">
                                            <p:txEl>
                                              <p:pRg st="0" end="0"/>
                                            </p:txEl>
                                          </p:spTgt>
                                        </p:tgtEl>
                                        <p:attrNameLst>
                                          <p:attrName>ppt_x</p:attrName>
                                        </p:attrNameLst>
                                      </p:cBhvr>
                                      <p:tavLst>
                                        <p:tav tm="0">
                                          <p:val>
                                            <p:strVal val="1+#ppt_w/2"/>
                                          </p:val>
                                        </p:tav>
                                        <p:tav tm="100000">
                                          <p:val>
                                            <p:strVal val="#ppt_x"/>
                                          </p:val>
                                        </p:tav>
                                      </p:tavLst>
                                    </p:anim>
                                    <p:anim calcmode="lin" valueType="num">
                                      <p:cBhvr additive="base">
                                        <p:cTn id="119" dur="750" fill="hold"/>
                                        <p:tgtEl>
                                          <p:spTgt spid="1049727">
                                            <p:txEl>
                                              <p:pRg st="0" end="0"/>
                                            </p:txEl>
                                          </p:spTgt>
                                        </p:tgtEl>
                                        <p:attrNameLst>
                                          <p:attrName>ppt_y</p:attrName>
                                        </p:attrNameLst>
                                      </p:cBhvr>
                                      <p:tavLst>
                                        <p:tav tm="0">
                                          <p:val>
                                            <p:strVal val="#ppt_y"/>
                                          </p:val>
                                        </p:tav>
                                        <p:tav tm="100000">
                                          <p:val>
                                            <p:strVal val="#ppt_y"/>
                                          </p:val>
                                        </p:tav>
                                      </p:tavLst>
                                    </p:anim>
                                  </p:childTnLst>
                                </p:cTn>
                              </p:par>
                              <p:par>
                                <p:cTn id="120" presetID="2" presetClass="entr" presetSubtype="2" decel="98000" fill="hold" grpId="0" nodeType="withEffect">
                                  <p:stCondLst>
                                    <p:cond delay="0"/>
                                  </p:stCondLst>
                                  <p:childTnLst>
                                    <p:set>
                                      <p:cBhvr>
                                        <p:cTn id="121" dur="1" fill="hold">
                                          <p:stCondLst>
                                            <p:cond delay="0"/>
                                          </p:stCondLst>
                                        </p:cTn>
                                        <p:tgtEl>
                                          <p:spTgt spid="1049729"/>
                                        </p:tgtEl>
                                        <p:attrNameLst>
                                          <p:attrName>style.visibility</p:attrName>
                                        </p:attrNameLst>
                                      </p:cBhvr>
                                      <p:to>
                                        <p:strVal val="visible"/>
                                      </p:to>
                                    </p:set>
                                    <p:anim calcmode="lin" valueType="num">
                                      <p:cBhvr additive="base">
                                        <p:cTn id="122" dur="750" fill="hold"/>
                                        <p:tgtEl>
                                          <p:spTgt spid="1049729"/>
                                        </p:tgtEl>
                                        <p:attrNameLst>
                                          <p:attrName>ppt_x</p:attrName>
                                        </p:attrNameLst>
                                      </p:cBhvr>
                                      <p:tavLst>
                                        <p:tav tm="0">
                                          <p:val>
                                            <p:strVal val="1+#ppt_w/2"/>
                                          </p:val>
                                        </p:tav>
                                        <p:tav tm="100000">
                                          <p:val>
                                            <p:strVal val="#ppt_x"/>
                                          </p:val>
                                        </p:tav>
                                      </p:tavLst>
                                    </p:anim>
                                    <p:anim calcmode="lin" valueType="num">
                                      <p:cBhvr additive="base">
                                        <p:cTn id="123" dur="750" fill="hold"/>
                                        <p:tgtEl>
                                          <p:spTgt spid="1049729"/>
                                        </p:tgtEl>
                                        <p:attrNameLst>
                                          <p:attrName>ppt_y</p:attrName>
                                        </p:attrNameLst>
                                      </p:cBhvr>
                                      <p:tavLst>
                                        <p:tav tm="0">
                                          <p:val>
                                            <p:strVal val="#ppt_y"/>
                                          </p:val>
                                        </p:tav>
                                        <p:tav tm="100000">
                                          <p:val>
                                            <p:strVal val="#ppt_y"/>
                                          </p:val>
                                        </p:tav>
                                      </p:tavLst>
                                    </p:anim>
                                  </p:childTnLst>
                                </p:cTn>
                              </p:par>
                            </p:childTnLst>
                          </p:cTn>
                        </p:par>
                        <p:par>
                          <p:cTn id="124" fill="hold">
                            <p:stCondLst>
                              <p:cond delay="12700"/>
                            </p:stCondLst>
                            <p:childTnLst>
                              <p:par>
                                <p:cTn id="125" presetID="22" presetClass="entr" presetSubtype="8" fill="hold" grpId="0" nodeType="afterEffect">
                                  <p:stCondLst>
                                    <p:cond delay="0"/>
                                  </p:stCondLst>
                                  <p:childTnLst>
                                    <p:set>
                                      <p:cBhvr>
                                        <p:cTn id="126" dur="1" fill="hold">
                                          <p:stCondLst>
                                            <p:cond delay="0"/>
                                          </p:stCondLst>
                                        </p:cTn>
                                        <p:tgtEl>
                                          <p:spTgt spid="1049728">
                                            <p:txEl>
                                              <p:pRg st="0" end="0"/>
                                            </p:txEl>
                                          </p:spTgt>
                                        </p:tgtEl>
                                        <p:attrNameLst>
                                          <p:attrName>style.visibility</p:attrName>
                                        </p:attrNameLst>
                                      </p:cBhvr>
                                      <p:to>
                                        <p:strVal val="visible"/>
                                      </p:to>
                                    </p:set>
                                    <p:animEffect transition="in" filter="wipe(left)">
                                      <p:cBhvr>
                                        <p:cTn id="127" dur="500"/>
                                        <p:tgtEl>
                                          <p:spTgt spid="1049728">
                                            <p:txEl>
                                              <p:pRg st="0" end="0"/>
                                            </p:txEl>
                                          </p:spTgt>
                                        </p:tgtEl>
                                      </p:cBhvr>
                                    </p:animEffect>
                                  </p:childTnLst>
                                </p:cTn>
                              </p:par>
                            </p:childTnLst>
                          </p:cTn>
                        </p:par>
                        <p:par>
                          <p:cTn id="128" fill="hold">
                            <p:stCondLst>
                              <p:cond delay="13200"/>
                            </p:stCondLst>
                            <p:childTnLst>
                              <p:par>
                                <p:cTn id="129" presetID="10" presetClass="entr" presetSubtype="0" fill="hold" grpId="0" nodeType="afterEffect">
                                  <p:stCondLst>
                                    <p:cond delay="0"/>
                                  </p:stCondLst>
                                  <p:childTnLst>
                                    <p:set>
                                      <p:cBhvr>
                                        <p:cTn id="130" dur="1" fill="hold">
                                          <p:stCondLst>
                                            <p:cond delay="0"/>
                                          </p:stCondLst>
                                        </p:cTn>
                                        <p:tgtEl>
                                          <p:spTgt spid="1049712"/>
                                        </p:tgtEl>
                                        <p:attrNameLst>
                                          <p:attrName>style.visibility</p:attrName>
                                        </p:attrNameLst>
                                      </p:cBhvr>
                                      <p:to>
                                        <p:strVal val="visible"/>
                                      </p:to>
                                    </p:set>
                                    <p:animEffect transition="in" filter="fade">
                                      <p:cBhvr>
                                        <p:cTn id="131" dur="500"/>
                                        <p:tgtEl>
                                          <p:spTgt spid="1049712"/>
                                        </p:tgtEl>
                                      </p:cBhvr>
                                    </p:animEffect>
                                  </p:childTnLst>
                                </p:cTn>
                              </p:par>
                            </p:childTnLst>
                          </p:cTn>
                        </p:par>
                        <p:par>
                          <p:cTn id="132" fill="hold">
                            <p:stCondLst>
                              <p:cond delay="13700"/>
                            </p:stCondLst>
                            <p:childTnLst>
                              <p:par>
                                <p:cTn id="133" presetID="22" presetClass="entr" presetSubtype="8" fill="hold" grpId="0" nodeType="afterEffect">
                                  <p:stCondLst>
                                    <p:cond delay="0"/>
                                  </p:stCondLst>
                                  <p:childTnLst>
                                    <p:set>
                                      <p:cBhvr>
                                        <p:cTn id="134" dur="1" fill="hold">
                                          <p:stCondLst>
                                            <p:cond delay="0"/>
                                          </p:stCondLst>
                                        </p:cTn>
                                        <p:tgtEl>
                                          <p:spTgt spid="1049713"/>
                                        </p:tgtEl>
                                        <p:attrNameLst>
                                          <p:attrName>style.visibility</p:attrName>
                                        </p:attrNameLst>
                                      </p:cBhvr>
                                      <p:to>
                                        <p:strVal val="visible"/>
                                      </p:to>
                                    </p:set>
                                    <p:animEffect transition="in" filter="wipe(left)">
                                      <p:cBhvr>
                                        <p:cTn id="135" dur="500"/>
                                        <p:tgtEl>
                                          <p:spTgt spid="1049713"/>
                                        </p:tgtEl>
                                      </p:cBhvr>
                                    </p:animEffect>
                                  </p:childTnLst>
                                </p:cTn>
                              </p:par>
                            </p:childTnLst>
                          </p:cTn>
                        </p:par>
                        <p:par>
                          <p:cTn id="136" fill="hold">
                            <p:stCondLst>
                              <p:cond delay="14200"/>
                            </p:stCondLst>
                            <p:childTnLst>
                              <p:par>
                                <p:cTn id="137" presetID="49" presetClass="entr" presetSubtype="0" decel="100000" fill="hold" grpId="0" nodeType="afterEffect">
                                  <p:stCondLst>
                                    <p:cond delay="0"/>
                                  </p:stCondLst>
                                  <p:childTnLst>
                                    <p:set>
                                      <p:cBhvr>
                                        <p:cTn id="138" dur="1" fill="hold">
                                          <p:stCondLst>
                                            <p:cond delay="0"/>
                                          </p:stCondLst>
                                        </p:cTn>
                                        <p:tgtEl>
                                          <p:spTgt spid="1049714"/>
                                        </p:tgtEl>
                                        <p:attrNameLst>
                                          <p:attrName>style.visibility</p:attrName>
                                        </p:attrNameLst>
                                      </p:cBhvr>
                                      <p:to>
                                        <p:strVal val="visible"/>
                                      </p:to>
                                    </p:set>
                                    <p:anim calcmode="lin" valueType="num">
                                      <p:cBhvr>
                                        <p:cTn id="139" dur="500" fill="hold"/>
                                        <p:tgtEl>
                                          <p:spTgt spid="1049714"/>
                                        </p:tgtEl>
                                        <p:attrNameLst>
                                          <p:attrName>ppt_w</p:attrName>
                                        </p:attrNameLst>
                                      </p:cBhvr>
                                      <p:tavLst>
                                        <p:tav tm="0">
                                          <p:val>
                                            <p:fltVal val="0"/>
                                          </p:val>
                                        </p:tav>
                                        <p:tav tm="100000">
                                          <p:val>
                                            <p:strVal val="#ppt_w"/>
                                          </p:val>
                                        </p:tav>
                                      </p:tavLst>
                                    </p:anim>
                                    <p:anim calcmode="lin" valueType="num">
                                      <p:cBhvr>
                                        <p:cTn id="140" dur="500" fill="hold"/>
                                        <p:tgtEl>
                                          <p:spTgt spid="1049714"/>
                                        </p:tgtEl>
                                        <p:attrNameLst>
                                          <p:attrName>ppt_h</p:attrName>
                                        </p:attrNameLst>
                                      </p:cBhvr>
                                      <p:tavLst>
                                        <p:tav tm="0">
                                          <p:val>
                                            <p:fltVal val="0"/>
                                          </p:val>
                                        </p:tav>
                                        <p:tav tm="100000">
                                          <p:val>
                                            <p:strVal val="#ppt_h"/>
                                          </p:val>
                                        </p:tav>
                                      </p:tavLst>
                                    </p:anim>
                                    <p:anim calcmode="lin" valueType="num">
                                      <p:cBhvr>
                                        <p:cTn id="141" dur="500" fill="hold"/>
                                        <p:tgtEl>
                                          <p:spTgt spid="1049714"/>
                                        </p:tgtEl>
                                        <p:attrNameLst>
                                          <p:attrName>style.rotation</p:attrName>
                                        </p:attrNameLst>
                                      </p:cBhvr>
                                      <p:tavLst>
                                        <p:tav tm="0">
                                          <p:val>
                                            <p:fltVal val="360"/>
                                          </p:val>
                                        </p:tav>
                                        <p:tav tm="100000">
                                          <p:val>
                                            <p:fltVal val="0"/>
                                          </p:val>
                                        </p:tav>
                                      </p:tavLst>
                                    </p:anim>
                                    <p:animEffect transition="in" filter="fade">
                                      <p:cBhvr>
                                        <p:cTn id="142" dur="500"/>
                                        <p:tgtEl>
                                          <p:spTgt spid="1049714"/>
                                        </p:tgtEl>
                                      </p:cBhvr>
                                    </p:animEffect>
                                  </p:childTnLst>
                                </p:cTn>
                              </p:par>
                            </p:childTnLst>
                          </p:cTn>
                        </p:par>
                        <p:par>
                          <p:cTn id="143" fill="hold">
                            <p:stCondLst>
                              <p:cond delay="14700"/>
                            </p:stCondLst>
                            <p:childTnLst>
                              <p:par>
                                <p:cTn id="144" presetID="22" presetClass="entr" presetSubtype="1" fill="hold" grpId="0" nodeType="afterEffect">
                                  <p:stCondLst>
                                    <p:cond delay="0"/>
                                  </p:stCondLst>
                                  <p:childTnLst>
                                    <p:set>
                                      <p:cBhvr>
                                        <p:cTn id="145" dur="1" fill="hold">
                                          <p:stCondLst>
                                            <p:cond delay="0"/>
                                          </p:stCondLst>
                                        </p:cTn>
                                        <p:tgtEl>
                                          <p:spTgt spid="1049715"/>
                                        </p:tgtEl>
                                        <p:attrNameLst>
                                          <p:attrName>style.visibility</p:attrName>
                                        </p:attrNameLst>
                                      </p:cBhvr>
                                      <p:to>
                                        <p:strVal val="visible"/>
                                      </p:to>
                                    </p:set>
                                    <p:animEffect transition="in" filter="wipe(up)">
                                      <p:cBhvr>
                                        <p:cTn id="146" dur="500"/>
                                        <p:tgtEl>
                                          <p:spTgt spid="1049715"/>
                                        </p:tgtEl>
                                      </p:cBhvr>
                                    </p:animEffect>
                                  </p:childTnLst>
                                </p:cTn>
                              </p:par>
                            </p:childTnLst>
                          </p:cTn>
                        </p:par>
                        <p:par>
                          <p:cTn id="147" fill="hold">
                            <p:stCondLst>
                              <p:cond delay="15200"/>
                            </p:stCondLst>
                            <p:childTnLst>
                              <p:par>
                                <p:cTn id="148" presetID="10" presetClass="entr" presetSubtype="0" fill="hold" grpId="0" nodeType="afterEffect">
                                  <p:stCondLst>
                                    <p:cond delay="0"/>
                                  </p:stCondLst>
                                  <p:childTnLst>
                                    <p:set>
                                      <p:cBhvr>
                                        <p:cTn id="149" dur="1" fill="hold">
                                          <p:stCondLst>
                                            <p:cond delay="0"/>
                                          </p:stCondLst>
                                        </p:cTn>
                                        <p:tgtEl>
                                          <p:spTgt spid="1049716"/>
                                        </p:tgtEl>
                                        <p:attrNameLst>
                                          <p:attrName>style.visibility</p:attrName>
                                        </p:attrNameLst>
                                      </p:cBhvr>
                                      <p:to>
                                        <p:strVal val="visible"/>
                                      </p:to>
                                    </p:set>
                                    <p:animEffect transition="in" filter="fade">
                                      <p:cBhvr>
                                        <p:cTn id="150" dur="500"/>
                                        <p:tgtEl>
                                          <p:spTgt spid="1049716"/>
                                        </p:tgtEl>
                                      </p:cBhvr>
                                    </p:animEffect>
                                  </p:childTnLst>
                                </p:cTn>
                              </p:par>
                            </p:childTnLst>
                          </p:cTn>
                        </p:par>
                        <p:par>
                          <p:cTn id="151" fill="hold">
                            <p:stCondLst>
                              <p:cond delay="15700"/>
                            </p:stCondLst>
                            <p:childTnLst>
                              <p:par>
                                <p:cTn id="152" presetID="22" presetClass="entr" presetSubtype="4" fill="hold" grpId="0" nodeType="afterEffect">
                                  <p:stCondLst>
                                    <p:cond delay="0"/>
                                  </p:stCondLst>
                                  <p:iterate type="lt">
                                    <p:tmPct val="10000"/>
                                  </p:iterate>
                                  <p:childTnLst>
                                    <p:set>
                                      <p:cBhvr>
                                        <p:cTn id="153" dur="1" fill="hold">
                                          <p:stCondLst>
                                            <p:cond delay="0"/>
                                          </p:stCondLst>
                                        </p:cTn>
                                        <p:tgtEl>
                                          <p:spTgt spid="1049742">
                                            <p:txEl>
                                              <p:pRg st="0" end="0"/>
                                            </p:txEl>
                                          </p:spTgt>
                                        </p:tgtEl>
                                        <p:attrNameLst>
                                          <p:attrName>style.visibility</p:attrName>
                                        </p:attrNameLst>
                                      </p:cBhvr>
                                      <p:to>
                                        <p:strVal val="visible"/>
                                      </p:to>
                                    </p:set>
                                    <p:animEffect transition="in" filter="wipe(down)">
                                      <p:cBhvr>
                                        <p:cTn id="154" dur="500"/>
                                        <p:tgtEl>
                                          <p:spTgt spid="1049742">
                                            <p:txEl>
                                              <p:pRg st="0" end="0"/>
                                            </p:txEl>
                                          </p:spTgt>
                                        </p:tgtEl>
                                      </p:cBhvr>
                                    </p:animEffect>
                                  </p:childTnLst>
                                </p:cTn>
                              </p:par>
                            </p:childTnLst>
                          </p:cTn>
                        </p:par>
                        <p:par>
                          <p:cTn id="155" fill="hold">
                            <p:stCondLst>
                              <p:cond delay="16350"/>
                            </p:stCondLst>
                            <p:childTnLst>
                              <p:par>
                                <p:cTn id="156" presetID="2" presetClass="entr" presetSubtype="2" decel="98000" fill="hold" grpId="0" nodeType="afterEffect">
                                  <p:stCondLst>
                                    <p:cond delay="0"/>
                                  </p:stCondLst>
                                  <p:childTnLst>
                                    <p:set>
                                      <p:cBhvr>
                                        <p:cTn id="157" dur="1" fill="hold">
                                          <p:stCondLst>
                                            <p:cond delay="0"/>
                                          </p:stCondLst>
                                        </p:cTn>
                                        <p:tgtEl>
                                          <p:spTgt spid="1049739">
                                            <p:txEl>
                                              <p:pRg st="0" end="0"/>
                                            </p:txEl>
                                          </p:spTgt>
                                        </p:tgtEl>
                                        <p:attrNameLst>
                                          <p:attrName>style.visibility</p:attrName>
                                        </p:attrNameLst>
                                      </p:cBhvr>
                                      <p:to>
                                        <p:strVal val="visible"/>
                                      </p:to>
                                    </p:set>
                                    <p:anim calcmode="lin" valueType="num">
                                      <p:cBhvr additive="base">
                                        <p:cTn id="158" dur="750" fill="hold"/>
                                        <p:tgtEl>
                                          <p:spTgt spid="1049739">
                                            <p:txEl>
                                              <p:pRg st="0" end="0"/>
                                            </p:txEl>
                                          </p:spTgt>
                                        </p:tgtEl>
                                        <p:attrNameLst>
                                          <p:attrName>ppt_x</p:attrName>
                                        </p:attrNameLst>
                                      </p:cBhvr>
                                      <p:tavLst>
                                        <p:tav tm="0">
                                          <p:val>
                                            <p:strVal val="1+#ppt_w/2"/>
                                          </p:val>
                                        </p:tav>
                                        <p:tav tm="100000">
                                          <p:val>
                                            <p:strVal val="#ppt_x"/>
                                          </p:val>
                                        </p:tav>
                                      </p:tavLst>
                                    </p:anim>
                                    <p:anim calcmode="lin" valueType="num">
                                      <p:cBhvr additive="base">
                                        <p:cTn id="159" dur="750" fill="hold"/>
                                        <p:tgtEl>
                                          <p:spTgt spid="1049739">
                                            <p:txEl>
                                              <p:pRg st="0" end="0"/>
                                            </p:txEl>
                                          </p:spTgt>
                                        </p:tgtEl>
                                        <p:attrNameLst>
                                          <p:attrName>ppt_y</p:attrName>
                                        </p:attrNameLst>
                                      </p:cBhvr>
                                      <p:tavLst>
                                        <p:tav tm="0">
                                          <p:val>
                                            <p:strVal val="#ppt_y"/>
                                          </p:val>
                                        </p:tav>
                                        <p:tav tm="100000">
                                          <p:val>
                                            <p:strVal val="#ppt_y"/>
                                          </p:val>
                                        </p:tav>
                                      </p:tavLst>
                                    </p:anim>
                                  </p:childTnLst>
                                </p:cTn>
                              </p:par>
                              <p:par>
                                <p:cTn id="160" presetID="2" presetClass="entr" presetSubtype="2" decel="98000" fill="hold" grpId="0" nodeType="withEffect">
                                  <p:stCondLst>
                                    <p:cond delay="0"/>
                                  </p:stCondLst>
                                  <p:childTnLst>
                                    <p:set>
                                      <p:cBhvr>
                                        <p:cTn id="161" dur="1" fill="hold">
                                          <p:stCondLst>
                                            <p:cond delay="0"/>
                                          </p:stCondLst>
                                        </p:cTn>
                                        <p:tgtEl>
                                          <p:spTgt spid="1049741"/>
                                        </p:tgtEl>
                                        <p:attrNameLst>
                                          <p:attrName>style.visibility</p:attrName>
                                        </p:attrNameLst>
                                      </p:cBhvr>
                                      <p:to>
                                        <p:strVal val="visible"/>
                                      </p:to>
                                    </p:set>
                                    <p:anim calcmode="lin" valueType="num">
                                      <p:cBhvr additive="base">
                                        <p:cTn id="162" dur="750" fill="hold"/>
                                        <p:tgtEl>
                                          <p:spTgt spid="1049741"/>
                                        </p:tgtEl>
                                        <p:attrNameLst>
                                          <p:attrName>ppt_x</p:attrName>
                                        </p:attrNameLst>
                                      </p:cBhvr>
                                      <p:tavLst>
                                        <p:tav tm="0">
                                          <p:val>
                                            <p:strVal val="1+#ppt_w/2"/>
                                          </p:val>
                                        </p:tav>
                                        <p:tav tm="100000">
                                          <p:val>
                                            <p:strVal val="#ppt_x"/>
                                          </p:val>
                                        </p:tav>
                                      </p:tavLst>
                                    </p:anim>
                                    <p:anim calcmode="lin" valueType="num">
                                      <p:cBhvr additive="base">
                                        <p:cTn id="163" dur="750" fill="hold"/>
                                        <p:tgtEl>
                                          <p:spTgt spid="1049741"/>
                                        </p:tgtEl>
                                        <p:attrNameLst>
                                          <p:attrName>ppt_y</p:attrName>
                                        </p:attrNameLst>
                                      </p:cBhvr>
                                      <p:tavLst>
                                        <p:tav tm="0">
                                          <p:val>
                                            <p:strVal val="#ppt_y"/>
                                          </p:val>
                                        </p:tav>
                                        <p:tav tm="100000">
                                          <p:val>
                                            <p:strVal val="#ppt_y"/>
                                          </p:val>
                                        </p:tav>
                                      </p:tavLst>
                                    </p:anim>
                                  </p:childTnLst>
                                </p:cTn>
                              </p:par>
                            </p:childTnLst>
                          </p:cTn>
                        </p:par>
                        <p:par>
                          <p:cTn id="164" fill="hold">
                            <p:stCondLst>
                              <p:cond delay="17100"/>
                            </p:stCondLst>
                            <p:childTnLst>
                              <p:par>
                                <p:cTn id="165" presetID="22" presetClass="entr" presetSubtype="8" fill="hold" grpId="0" nodeType="afterEffect">
                                  <p:stCondLst>
                                    <p:cond delay="0"/>
                                  </p:stCondLst>
                                  <p:childTnLst>
                                    <p:set>
                                      <p:cBhvr>
                                        <p:cTn id="166" dur="1" fill="hold">
                                          <p:stCondLst>
                                            <p:cond delay="0"/>
                                          </p:stCondLst>
                                        </p:cTn>
                                        <p:tgtEl>
                                          <p:spTgt spid="1049740">
                                            <p:txEl>
                                              <p:pRg st="0" end="0"/>
                                            </p:txEl>
                                          </p:spTgt>
                                        </p:tgtEl>
                                        <p:attrNameLst>
                                          <p:attrName>style.visibility</p:attrName>
                                        </p:attrNameLst>
                                      </p:cBhvr>
                                      <p:to>
                                        <p:strVal val="visible"/>
                                      </p:to>
                                    </p:set>
                                    <p:animEffect transition="in" filter="wipe(left)">
                                      <p:cBhvr>
                                        <p:cTn id="167" dur="500"/>
                                        <p:tgtEl>
                                          <p:spTgt spid="1049740">
                                            <p:txEl>
                                              <p:pRg st="0" end="0"/>
                                            </p:txEl>
                                          </p:spTgt>
                                        </p:tgtEl>
                                      </p:cBhvr>
                                    </p:animEffect>
                                  </p:childTnLst>
                                </p:cTn>
                              </p:par>
                            </p:childTnLst>
                          </p:cTn>
                        </p:par>
                        <p:par>
                          <p:cTn id="168" fill="hold">
                            <p:stCondLst>
                              <p:cond delay="17600"/>
                            </p:stCondLst>
                            <p:childTnLst>
                              <p:par>
                                <p:cTn id="169" presetID="10" presetClass="entr" presetSubtype="0" fill="hold" grpId="0" nodeType="afterEffect">
                                  <p:stCondLst>
                                    <p:cond delay="0"/>
                                  </p:stCondLst>
                                  <p:childTnLst>
                                    <p:set>
                                      <p:cBhvr>
                                        <p:cTn id="170" dur="1" fill="hold">
                                          <p:stCondLst>
                                            <p:cond delay="0"/>
                                          </p:stCondLst>
                                        </p:cTn>
                                        <p:tgtEl>
                                          <p:spTgt spid="1049717"/>
                                        </p:tgtEl>
                                        <p:attrNameLst>
                                          <p:attrName>style.visibility</p:attrName>
                                        </p:attrNameLst>
                                      </p:cBhvr>
                                      <p:to>
                                        <p:strVal val="visible"/>
                                      </p:to>
                                    </p:set>
                                    <p:animEffect transition="in" filter="fade">
                                      <p:cBhvr>
                                        <p:cTn id="171" dur="500"/>
                                        <p:tgtEl>
                                          <p:spTgt spid="1049717"/>
                                        </p:tgtEl>
                                      </p:cBhvr>
                                    </p:animEffect>
                                  </p:childTnLst>
                                </p:cTn>
                              </p:par>
                            </p:childTnLst>
                          </p:cTn>
                        </p:par>
                        <p:par>
                          <p:cTn id="172" fill="hold">
                            <p:stCondLst>
                              <p:cond delay="18100"/>
                            </p:stCondLst>
                            <p:childTnLst>
                              <p:par>
                                <p:cTn id="173" presetID="22" presetClass="entr" presetSubtype="8" fill="hold" grpId="0" nodeType="afterEffect">
                                  <p:stCondLst>
                                    <p:cond delay="0"/>
                                  </p:stCondLst>
                                  <p:childTnLst>
                                    <p:set>
                                      <p:cBhvr>
                                        <p:cTn id="174" dur="1" fill="hold">
                                          <p:stCondLst>
                                            <p:cond delay="0"/>
                                          </p:stCondLst>
                                        </p:cTn>
                                        <p:tgtEl>
                                          <p:spTgt spid="1049718"/>
                                        </p:tgtEl>
                                        <p:attrNameLst>
                                          <p:attrName>style.visibility</p:attrName>
                                        </p:attrNameLst>
                                      </p:cBhvr>
                                      <p:to>
                                        <p:strVal val="visible"/>
                                      </p:to>
                                    </p:set>
                                    <p:animEffect transition="in" filter="wipe(left)">
                                      <p:cBhvr>
                                        <p:cTn id="175" dur="500"/>
                                        <p:tgtEl>
                                          <p:spTgt spid="1049718"/>
                                        </p:tgtEl>
                                      </p:cBhvr>
                                    </p:animEffect>
                                  </p:childTnLst>
                                </p:cTn>
                              </p:par>
                            </p:childTnLst>
                          </p:cTn>
                        </p:par>
                        <p:par>
                          <p:cTn id="176" fill="hold">
                            <p:stCondLst>
                              <p:cond delay="18600"/>
                            </p:stCondLst>
                            <p:childTnLst>
                              <p:par>
                                <p:cTn id="177" presetID="49" presetClass="entr" presetSubtype="0" decel="100000" fill="hold" grpId="0" nodeType="afterEffect">
                                  <p:stCondLst>
                                    <p:cond delay="0"/>
                                  </p:stCondLst>
                                  <p:childTnLst>
                                    <p:set>
                                      <p:cBhvr>
                                        <p:cTn id="178" dur="1" fill="hold">
                                          <p:stCondLst>
                                            <p:cond delay="0"/>
                                          </p:stCondLst>
                                        </p:cTn>
                                        <p:tgtEl>
                                          <p:spTgt spid="1049719"/>
                                        </p:tgtEl>
                                        <p:attrNameLst>
                                          <p:attrName>style.visibility</p:attrName>
                                        </p:attrNameLst>
                                      </p:cBhvr>
                                      <p:to>
                                        <p:strVal val="visible"/>
                                      </p:to>
                                    </p:set>
                                    <p:anim calcmode="lin" valueType="num">
                                      <p:cBhvr>
                                        <p:cTn id="179" dur="500" fill="hold"/>
                                        <p:tgtEl>
                                          <p:spTgt spid="1049719"/>
                                        </p:tgtEl>
                                        <p:attrNameLst>
                                          <p:attrName>ppt_w</p:attrName>
                                        </p:attrNameLst>
                                      </p:cBhvr>
                                      <p:tavLst>
                                        <p:tav tm="0">
                                          <p:val>
                                            <p:fltVal val="0"/>
                                          </p:val>
                                        </p:tav>
                                        <p:tav tm="100000">
                                          <p:val>
                                            <p:strVal val="#ppt_w"/>
                                          </p:val>
                                        </p:tav>
                                      </p:tavLst>
                                    </p:anim>
                                    <p:anim calcmode="lin" valueType="num">
                                      <p:cBhvr>
                                        <p:cTn id="180" dur="500" fill="hold"/>
                                        <p:tgtEl>
                                          <p:spTgt spid="1049719"/>
                                        </p:tgtEl>
                                        <p:attrNameLst>
                                          <p:attrName>ppt_h</p:attrName>
                                        </p:attrNameLst>
                                      </p:cBhvr>
                                      <p:tavLst>
                                        <p:tav tm="0">
                                          <p:val>
                                            <p:fltVal val="0"/>
                                          </p:val>
                                        </p:tav>
                                        <p:tav tm="100000">
                                          <p:val>
                                            <p:strVal val="#ppt_h"/>
                                          </p:val>
                                        </p:tav>
                                      </p:tavLst>
                                    </p:anim>
                                    <p:anim calcmode="lin" valueType="num">
                                      <p:cBhvr>
                                        <p:cTn id="181" dur="500" fill="hold"/>
                                        <p:tgtEl>
                                          <p:spTgt spid="1049719"/>
                                        </p:tgtEl>
                                        <p:attrNameLst>
                                          <p:attrName>style.rotation</p:attrName>
                                        </p:attrNameLst>
                                      </p:cBhvr>
                                      <p:tavLst>
                                        <p:tav tm="0">
                                          <p:val>
                                            <p:fltVal val="360"/>
                                          </p:val>
                                        </p:tav>
                                        <p:tav tm="100000">
                                          <p:val>
                                            <p:fltVal val="0"/>
                                          </p:val>
                                        </p:tav>
                                      </p:tavLst>
                                    </p:anim>
                                    <p:animEffect transition="in" filter="fade">
                                      <p:cBhvr>
                                        <p:cTn id="182" dur="500"/>
                                        <p:tgtEl>
                                          <p:spTgt spid="1049719"/>
                                        </p:tgtEl>
                                      </p:cBhvr>
                                    </p:animEffect>
                                  </p:childTnLst>
                                </p:cTn>
                              </p:par>
                            </p:childTnLst>
                          </p:cTn>
                        </p:par>
                        <p:par>
                          <p:cTn id="183" fill="hold">
                            <p:stCondLst>
                              <p:cond delay="19100"/>
                            </p:stCondLst>
                            <p:childTnLst>
                              <p:par>
                                <p:cTn id="184" presetID="22" presetClass="entr" presetSubtype="4" fill="hold" grpId="0" nodeType="afterEffect">
                                  <p:stCondLst>
                                    <p:cond delay="0"/>
                                  </p:stCondLst>
                                  <p:childTnLst>
                                    <p:set>
                                      <p:cBhvr>
                                        <p:cTn id="185" dur="1" fill="hold">
                                          <p:stCondLst>
                                            <p:cond delay="0"/>
                                          </p:stCondLst>
                                        </p:cTn>
                                        <p:tgtEl>
                                          <p:spTgt spid="1049720"/>
                                        </p:tgtEl>
                                        <p:attrNameLst>
                                          <p:attrName>style.visibility</p:attrName>
                                        </p:attrNameLst>
                                      </p:cBhvr>
                                      <p:to>
                                        <p:strVal val="visible"/>
                                      </p:to>
                                    </p:set>
                                    <p:animEffect transition="in" filter="wipe(down)">
                                      <p:cBhvr>
                                        <p:cTn id="186" dur="500"/>
                                        <p:tgtEl>
                                          <p:spTgt spid="1049720"/>
                                        </p:tgtEl>
                                      </p:cBhvr>
                                    </p:animEffect>
                                  </p:childTnLst>
                                </p:cTn>
                              </p:par>
                            </p:childTnLst>
                          </p:cTn>
                        </p:par>
                        <p:par>
                          <p:cTn id="187" fill="hold">
                            <p:stCondLst>
                              <p:cond delay="19600"/>
                            </p:stCondLst>
                            <p:childTnLst>
                              <p:par>
                                <p:cTn id="188" presetID="10" presetClass="entr" presetSubtype="0" fill="hold" grpId="0" nodeType="afterEffect">
                                  <p:stCondLst>
                                    <p:cond delay="0"/>
                                  </p:stCondLst>
                                  <p:childTnLst>
                                    <p:set>
                                      <p:cBhvr>
                                        <p:cTn id="189" dur="1" fill="hold">
                                          <p:stCondLst>
                                            <p:cond delay="0"/>
                                          </p:stCondLst>
                                        </p:cTn>
                                        <p:tgtEl>
                                          <p:spTgt spid="1049721"/>
                                        </p:tgtEl>
                                        <p:attrNameLst>
                                          <p:attrName>style.visibility</p:attrName>
                                        </p:attrNameLst>
                                      </p:cBhvr>
                                      <p:to>
                                        <p:strVal val="visible"/>
                                      </p:to>
                                    </p:set>
                                    <p:animEffect transition="in" filter="fade">
                                      <p:cBhvr>
                                        <p:cTn id="190" dur="500"/>
                                        <p:tgtEl>
                                          <p:spTgt spid="1049721"/>
                                        </p:tgtEl>
                                      </p:cBhvr>
                                    </p:animEffect>
                                  </p:childTnLst>
                                </p:cTn>
                              </p:par>
                            </p:childTnLst>
                          </p:cTn>
                        </p:par>
                        <p:par>
                          <p:cTn id="191" fill="hold">
                            <p:stCondLst>
                              <p:cond delay="20100"/>
                            </p:stCondLst>
                            <p:childTnLst>
                              <p:par>
                                <p:cTn id="192" presetID="22" presetClass="entr" presetSubtype="4" fill="hold" grpId="0" nodeType="afterEffect">
                                  <p:stCondLst>
                                    <p:cond delay="0"/>
                                  </p:stCondLst>
                                  <p:iterate type="lt">
                                    <p:tmPct val="10000"/>
                                  </p:iterate>
                                  <p:childTnLst>
                                    <p:set>
                                      <p:cBhvr>
                                        <p:cTn id="193" dur="1" fill="hold">
                                          <p:stCondLst>
                                            <p:cond delay="0"/>
                                          </p:stCondLst>
                                        </p:cTn>
                                        <p:tgtEl>
                                          <p:spTgt spid="1049734">
                                            <p:txEl>
                                              <p:pRg st="0" end="0"/>
                                            </p:txEl>
                                          </p:spTgt>
                                        </p:tgtEl>
                                        <p:attrNameLst>
                                          <p:attrName>style.visibility</p:attrName>
                                        </p:attrNameLst>
                                      </p:cBhvr>
                                      <p:to>
                                        <p:strVal val="visible"/>
                                      </p:to>
                                    </p:set>
                                    <p:animEffect transition="in" filter="wipe(down)">
                                      <p:cBhvr>
                                        <p:cTn id="194" dur="500"/>
                                        <p:tgtEl>
                                          <p:spTgt spid="1049734">
                                            <p:txEl>
                                              <p:pRg st="0" end="0"/>
                                            </p:txEl>
                                          </p:spTgt>
                                        </p:tgtEl>
                                      </p:cBhvr>
                                    </p:animEffect>
                                  </p:childTnLst>
                                </p:cTn>
                              </p:par>
                            </p:childTnLst>
                          </p:cTn>
                        </p:par>
                        <p:par>
                          <p:cTn id="195" fill="hold">
                            <p:stCondLst>
                              <p:cond delay="20750"/>
                            </p:stCondLst>
                            <p:childTnLst>
                              <p:par>
                                <p:cTn id="196" presetID="2" presetClass="entr" presetSubtype="2" decel="98000" fill="hold" grpId="0" nodeType="afterEffect">
                                  <p:stCondLst>
                                    <p:cond delay="0"/>
                                  </p:stCondLst>
                                  <p:childTnLst>
                                    <p:set>
                                      <p:cBhvr>
                                        <p:cTn id="197" dur="1" fill="hold">
                                          <p:stCondLst>
                                            <p:cond delay="0"/>
                                          </p:stCondLst>
                                        </p:cTn>
                                        <p:tgtEl>
                                          <p:spTgt spid="1049731">
                                            <p:txEl>
                                              <p:pRg st="0" end="0"/>
                                            </p:txEl>
                                          </p:spTgt>
                                        </p:tgtEl>
                                        <p:attrNameLst>
                                          <p:attrName>style.visibility</p:attrName>
                                        </p:attrNameLst>
                                      </p:cBhvr>
                                      <p:to>
                                        <p:strVal val="visible"/>
                                      </p:to>
                                    </p:set>
                                    <p:anim calcmode="lin" valueType="num">
                                      <p:cBhvr additive="base">
                                        <p:cTn id="198" dur="750" fill="hold"/>
                                        <p:tgtEl>
                                          <p:spTgt spid="1049731">
                                            <p:txEl>
                                              <p:pRg st="0" end="0"/>
                                            </p:txEl>
                                          </p:spTgt>
                                        </p:tgtEl>
                                        <p:attrNameLst>
                                          <p:attrName>ppt_x</p:attrName>
                                        </p:attrNameLst>
                                      </p:cBhvr>
                                      <p:tavLst>
                                        <p:tav tm="0">
                                          <p:val>
                                            <p:strVal val="1+#ppt_w/2"/>
                                          </p:val>
                                        </p:tav>
                                        <p:tav tm="100000">
                                          <p:val>
                                            <p:strVal val="#ppt_x"/>
                                          </p:val>
                                        </p:tav>
                                      </p:tavLst>
                                    </p:anim>
                                    <p:anim calcmode="lin" valueType="num">
                                      <p:cBhvr additive="base">
                                        <p:cTn id="199" dur="750" fill="hold"/>
                                        <p:tgtEl>
                                          <p:spTgt spid="1049731">
                                            <p:txEl>
                                              <p:pRg st="0" end="0"/>
                                            </p:txEl>
                                          </p:spTgt>
                                        </p:tgtEl>
                                        <p:attrNameLst>
                                          <p:attrName>ppt_y</p:attrName>
                                        </p:attrNameLst>
                                      </p:cBhvr>
                                      <p:tavLst>
                                        <p:tav tm="0">
                                          <p:val>
                                            <p:strVal val="#ppt_y"/>
                                          </p:val>
                                        </p:tav>
                                        <p:tav tm="100000">
                                          <p:val>
                                            <p:strVal val="#ppt_y"/>
                                          </p:val>
                                        </p:tav>
                                      </p:tavLst>
                                    </p:anim>
                                  </p:childTnLst>
                                </p:cTn>
                              </p:par>
                              <p:par>
                                <p:cTn id="200" presetID="2" presetClass="entr" presetSubtype="2" decel="98000" fill="hold" grpId="0" nodeType="withEffect">
                                  <p:stCondLst>
                                    <p:cond delay="0"/>
                                  </p:stCondLst>
                                  <p:childTnLst>
                                    <p:set>
                                      <p:cBhvr>
                                        <p:cTn id="201" dur="1" fill="hold">
                                          <p:stCondLst>
                                            <p:cond delay="0"/>
                                          </p:stCondLst>
                                        </p:cTn>
                                        <p:tgtEl>
                                          <p:spTgt spid="1049733"/>
                                        </p:tgtEl>
                                        <p:attrNameLst>
                                          <p:attrName>style.visibility</p:attrName>
                                        </p:attrNameLst>
                                      </p:cBhvr>
                                      <p:to>
                                        <p:strVal val="visible"/>
                                      </p:to>
                                    </p:set>
                                    <p:anim calcmode="lin" valueType="num">
                                      <p:cBhvr additive="base">
                                        <p:cTn id="202" dur="750" fill="hold"/>
                                        <p:tgtEl>
                                          <p:spTgt spid="1049733"/>
                                        </p:tgtEl>
                                        <p:attrNameLst>
                                          <p:attrName>ppt_x</p:attrName>
                                        </p:attrNameLst>
                                      </p:cBhvr>
                                      <p:tavLst>
                                        <p:tav tm="0">
                                          <p:val>
                                            <p:strVal val="1+#ppt_w/2"/>
                                          </p:val>
                                        </p:tav>
                                        <p:tav tm="100000">
                                          <p:val>
                                            <p:strVal val="#ppt_x"/>
                                          </p:val>
                                        </p:tav>
                                      </p:tavLst>
                                    </p:anim>
                                    <p:anim calcmode="lin" valueType="num">
                                      <p:cBhvr additive="base">
                                        <p:cTn id="203" dur="750" fill="hold"/>
                                        <p:tgtEl>
                                          <p:spTgt spid="1049733"/>
                                        </p:tgtEl>
                                        <p:attrNameLst>
                                          <p:attrName>ppt_y</p:attrName>
                                        </p:attrNameLst>
                                      </p:cBhvr>
                                      <p:tavLst>
                                        <p:tav tm="0">
                                          <p:val>
                                            <p:strVal val="#ppt_y"/>
                                          </p:val>
                                        </p:tav>
                                        <p:tav tm="100000">
                                          <p:val>
                                            <p:strVal val="#ppt_y"/>
                                          </p:val>
                                        </p:tav>
                                      </p:tavLst>
                                    </p:anim>
                                  </p:childTnLst>
                                </p:cTn>
                              </p:par>
                            </p:childTnLst>
                          </p:cTn>
                        </p:par>
                        <p:par>
                          <p:cTn id="204" fill="hold">
                            <p:stCondLst>
                              <p:cond delay="21500"/>
                            </p:stCondLst>
                            <p:childTnLst>
                              <p:par>
                                <p:cTn id="205" presetID="22" presetClass="entr" presetSubtype="8" fill="hold" grpId="0" nodeType="afterEffect">
                                  <p:stCondLst>
                                    <p:cond delay="0"/>
                                  </p:stCondLst>
                                  <p:childTnLst>
                                    <p:set>
                                      <p:cBhvr>
                                        <p:cTn id="206" dur="1" fill="hold">
                                          <p:stCondLst>
                                            <p:cond delay="0"/>
                                          </p:stCondLst>
                                        </p:cTn>
                                        <p:tgtEl>
                                          <p:spTgt spid="1049732">
                                            <p:txEl>
                                              <p:pRg st="0" end="0"/>
                                            </p:txEl>
                                          </p:spTgt>
                                        </p:tgtEl>
                                        <p:attrNameLst>
                                          <p:attrName>style.visibility</p:attrName>
                                        </p:attrNameLst>
                                      </p:cBhvr>
                                      <p:to>
                                        <p:strVal val="visible"/>
                                      </p:to>
                                    </p:set>
                                    <p:animEffect transition="in" filter="wipe(left)">
                                      <p:cBhvr>
                                        <p:cTn id="207" dur="500"/>
                                        <p:tgtEl>
                                          <p:spTgt spid="1049732">
                                            <p:txEl>
                                              <p:pRg st="0" end="0"/>
                                            </p:txEl>
                                          </p:spTgt>
                                        </p:tgtEl>
                                      </p:cBhvr>
                                    </p:animEffect>
                                  </p:childTnLst>
                                </p:cTn>
                              </p:par>
                            </p:childTnLst>
                          </p:cTn>
                        </p:par>
                        <p:par>
                          <p:cTn id="208" fill="hold">
                            <p:stCondLst>
                              <p:cond delay="22000"/>
                            </p:stCondLst>
                            <p:childTnLst>
                              <p:par>
                                <p:cTn id="209" presetID="10" presetClass="entr" presetSubtype="0" fill="hold" grpId="0" nodeType="afterEffect">
                                  <p:stCondLst>
                                    <p:cond delay="0"/>
                                  </p:stCondLst>
                                  <p:childTnLst>
                                    <p:set>
                                      <p:cBhvr>
                                        <p:cTn id="210" dur="1" fill="hold">
                                          <p:stCondLst>
                                            <p:cond delay="0"/>
                                          </p:stCondLst>
                                        </p:cTn>
                                        <p:tgtEl>
                                          <p:spTgt spid="1049722"/>
                                        </p:tgtEl>
                                        <p:attrNameLst>
                                          <p:attrName>style.visibility</p:attrName>
                                        </p:attrNameLst>
                                      </p:cBhvr>
                                      <p:to>
                                        <p:strVal val="visible"/>
                                      </p:to>
                                    </p:set>
                                    <p:animEffect transition="in" filter="fade">
                                      <p:cBhvr>
                                        <p:cTn id="211" dur="500"/>
                                        <p:tgtEl>
                                          <p:spTgt spid="1049722"/>
                                        </p:tgtEl>
                                      </p:cBhvr>
                                    </p:animEffect>
                                  </p:childTnLst>
                                </p:cTn>
                              </p:par>
                            </p:childTnLst>
                          </p:cTn>
                        </p:par>
                        <p:par>
                          <p:cTn id="212" fill="hold">
                            <p:stCondLst>
                              <p:cond delay="22500"/>
                            </p:stCondLst>
                            <p:childTnLst>
                              <p:par>
                                <p:cTn id="213" presetID="22" presetClass="entr" presetSubtype="8" fill="hold" grpId="0" nodeType="afterEffect">
                                  <p:stCondLst>
                                    <p:cond delay="0"/>
                                  </p:stCondLst>
                                  <p:childTnLst>
                                    <p:set>
                                      <p:cBhvr>
                                        <p:cTn id="214" dur="1" fill="hold">
                                          <p:stCondLst>
                                            <p:cond delay="0"/>
                                          </p:stCondLst>
                                        </p:cTn>
                                        <p:tgtEl>
                                          <p:spTgt spid="1049743"/>
                                        </p:tgtEl>
                                        <p:attrNameLst>
                                          <p:attrName>style.visibility</p:attrName>
                                        </p:attrNameLst>
                                      </p:cBhvr>
                                      <p:to>
                                        <p:strVal val="visible"/>
                                      </p:to>
                                    </p:set>
                                    <p:animEffect transition="in" filter="wipe(left)">
                                      <p:cBhvr>
                                        <p:cTn id="215" dur="500"/>
                                        <p:tgtEl>
                                          <p:spTgt spid="1049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696" grpId="0" build="p">
        <p:tmplLst>
          <p:tmpl lvl="1">
            <p:tnLst>
              <p:par>
                <p:cTn presetID="22" presetClass="entr" presetSubtype="8" fill="hold" nodeType="withEffect">
                  <p:stCondLst>
                    <p:cond delay="0"/>
                  </p:stCondLst>
                  <p:childTnLst>
                    <p:set>
                      <p:cBhvr>
                        <p:cTn dur="1" fill="hold">
                          <p:stCondLst>
                            <p:cond delay="0"/>
                          </p:stCondLst>
                        </p:cTn>
                        <p:tgtEl>
                          <p:spTgt spid="1049696"/>
                        </p:tgtEl>
                        <p:attrNameLst>
                          <p:attrName>style.visibility</p:attrName>
                        </p:attrNameLst>
                      </p:cBhvr>
                      <p:to>
                        <p:strVal val="visible"/>
                      </p:to>
                    </p:set>
                    <p:animEffect transition="in" filter="wipe(left)">
                      <p:cBhvr>
                        <p:cTn dur="500"/>
                        <p:tgtEl>
                          <p:spTgt spid="1049696"/>
                        </p:tgtEl>
                      </p:cBhvr>
                    </p:animEffect>
                  </p:childTnLst>
                </p:cTn>
              </p:par>
            </p:tnLst>
          </p:tmpl>
        </p:tmplLst>
      </p:bldP>
      <p:bldP spid="1049697" grpId="0" animBg="1"/>
      <p:bldP spid="1049698" grpId="0" animBg="1"/>
      <p:bldP spid="1049699" grpId="0" animBg="1"/>
      <p:bldP spid="1049700" grpId="0" animBg="1"/>
      <p:bldP spid="1049701" grpId="0" animBg="1"/>
      <p:bldP spid="1049702" grpId="0" animBg="1"/>
      <p:bldP spid="1049703" grpId="0" animBg="1"/>
      <p:bldP spid="1049704" grpId="0" animBg="1"/>
      <p:bldP spid="1049705" grpId="0" animBg="1"/>
      <p:bldP spid="1049706" grpId="0" animBg="1"/>
      <p:bldP spid="1049707" grpId="0" animBg="1"/>
      <p:bldP spid="1049708" grpId="0" animBg="1"/>
      <p:bldP spid="1049709" grpId="0" animBg="1"/>
      <p:bldP spid="1049710" grpId="0" animBg="1"/>
      <p:bldP spid="1049711" grpId="0" animBg="1"/>
      <p:bldP spid="1049712" grpId="0" animBg="1"/>
      <p:bldP spid="1049713" grpId="0" animBg="1"/>
      <p:bldP spid="1049714" grpId="0" animBg="1"/>
      <p:bldP spid="1049715" grpId="0" animBg="1"/>
      <p:bldP spid="1049716" grpId="0" animBg="1"/>
      <p:bldP spid="1049717" grpId="0" animBg="1"/>
      <p:bldP spid="1049718" grpId="0" animBg="1"/>
      <p:bldP spid="1049719" grpId="0" animBg="1"/>
      <p:bldP spid="1049720" grpId="0" animBg="1"/>
      <p:bldP spid="1049721" grpId="0" animBg="1"/>
      <p:bldP spid="1049722" grpId="0" animBg="1"/>
      <p:bldP spid="1049723" grpId="0" build="p">
        <p:tmplLst>
          <p:tmpl lvl="1">
            <p:tnLst>
              <p:par>
                <p:cTn presetID="2" presetClass="entr" presetSubtype="2" decel="100000" fill="hold" nodeType="afterEffect">
                  <p:stCondLst>
                    <p:cond delay="0"/>
                  </p:stCondLst>
                  <p:childTnLst>
                    <p:set>
                      <p:cBhvr>
                        <p:cTn dur="1" fill="hold">
                          <p:stCondLst>
                            <p:cond delay="0"/>
                          </p:stCondLst>
                        </p:cTn>
                        <p:tgtEl>
                          <p:spTgt spid="1049723"/>
                        </p:tgtEl>
                        <p:attrNameLst>
                          <p:attrName>style.visibility</p:attrName>
                        </p:attrNameLst>
                      </p:cBhvr>
                      <p:to>
                        <p:strVal val="visible"/>
                      </p:to>
                    </p:set>
                    <p:anim calcmode="lin" valueType="num">
                      <p:cBhvr additive="base">
                        <p:cTn dur="750" fill="hold"/>
                        <p:tgtEl>
                          <p:spTgt spid="1049723"/>
                        </p:tgtEl>
                        <p:attrNameLst>
                          <p:attrName>ppt_x</p:attrName>
                        </p:attrNameLst>
                      </p:cBhvr>
                      <p:tavLst>
                        <p:tav tm="0">
                          <p:val>
                            <p:strVal val="1+#ppt_w/2"/>
                          </p:val>
                        </p:tav>
                        <p:tav tm="100000">
                          <p:val>
                            <p:strVal val="#ppt_x"/>
                          </p:val>
                        </p:tav>
                      </p:tavLst>
                    </p:anim>
                    <p:anim calcmode="lin" valueType="num">
                      <p:cBhvr additive="base">
                        <p:cTn dur="750" fill="hold"/>
                        <p:tgtEl>
                          <p:spTgt spid="1049723"/>
                        </p:tgtEl>
                        <p:attrNameLst>
                          <p:attrName>ppt_y</p:attrName>
                        </p:attrNameLst>
                      </p:cBhvr>
                      <p:tavLst>
                        <p:tav tm="0">
                          <p:val>
                            <p:strVal val="#ppt_y"/>
                          </p:val>
                        </p:tav>
                        <p:tav tm="100000">
                          <p:val>
                            <p:strVal val="#ppt_y"/>
                          </p:val>
                        </p:tav>
                      </p:tavLst>
                    </p:anim>
                  </p:childTnLst>
                </p:cTn>
              </p:par>
            </p:tnLst>
          </p:tmpl>
        </p:tmplLst>
      </p:bldP>
      <p:bldP spid="1049724" grpId="0" build="p">
        <p:tmplLst>
          <p:tmpl lvl="1">
            <p:tnLst>
              <p:par>
                <p:cTn presetID="22" presetClass="entr" presetSubtype="8" fill="hold" nodeType="afterEffect">
                  <p:stCondLst>
                    <p:cond delay="0"/>
                  </p:stCondLst>
                  <p:childTnLst>
                    <p:set>
                      <p:cBhvr>
                        <p:cTn dur="1" fill="hold">
                          <p:stCondLst>
                            <p:cond delay="0"/>
                          </p:stCondLst>
                        </p:cTn>
                        <p:tgtEl>
                          <p:spTgt spid="1049724"/>
                        </p:tgtEl>
                        <p:attrNameLst>
                          <p:attrName>style.visibility</p:attrName>
                        </p:attrNameLst>
                      </p:cBhvr>
                      <p:to>
                        <p:strVal val="visible"/>
                      </p:to>
                    </p:set>
                    <p:animEffect transition="in" filter="wipe(left)">
                      <p:cBhvr>
                        <p:cTn dur="500"/>
                        <p:tgtEl>
                          <p:spTgt spid="1049724"/>
                        </p:tgtEl>
                      </p:cBhvr>
                    </p:animEffect>
                  </p:childTnLst>
                </p:cTn>
              </p:par>
            </p:tnLst>
          </p:tmpl>
        </p:tmplLst>
      </p:bldP>
      <p:bldP spid="1049725" grpId="0" animBg="1"/>
      <p:bldP spid="1049726"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1049726"/>
                        </p:tgtEl>
                        <p:attrNameLst>
                          <p:attrName>style.visibility</p:attrName>
                        </p:attrNameLst>
                      </p:cBhvr>
                      <p:to>
                        <p:strVal val="visible"/>
                      </p:to>
                    </p:set>
                    <p:animEffect transition="in" filter="wipe(left)">
                      <p:cBhvr>
                        <p:cTn dur="500"/>
                        <p:tgtEl>
                          <p:spTgt spid="1049726"/>
                        </p:tgtEl>
                      </p:cBhvr>
                    </p:animEffect>
                  </p:childTnLst>
                </p:cTn>
              </p:par>
            </p:tnLst>
          </p:tmpl>
        </p:tmplLst>
      </p:bldP>
      <p:bldP spid="1049727" grpId="0" build="p">
        <p:tmplLst>
          <p:tmpl lvl="1">
            <p:tnLst>
              <p:par>
                <p:cTn presetID="2" presetClass="entr" presetSubtype="2" decel="98000" fill="hold" nodeType="afterEffect">
                  <p:stCondLst>
                    <p:cond delay="0"/>
                  </p:stCondLst>
                  <p:childTnLst>
                    <p:set>
                      <p:cBhvr>
                        <p:cTn dur="1" fill="hold">
                          <p:stCondLst>
                            <p:cond delay="0"/>
                          </p:stCondLst>
                        </p:cTn>
                        <p:tgtEl>
                          <p:spTgt spid="1049727"/>
                        </p:tgtEl>
                        <p:attrNameLst>
                          <p:attrName>style.visibility</p:attrName>
                        </p:attrNameLst>
                      </p:cBhvr>
                      <p:to>
                        <p:strVal val="visible"/>
                      </p:to>
                    </p:set>
                    <p:anim calcmode="lin" valueType="num">
                      <p:cBhvr additive="base">
                        <p:cTn dur="750" fill="hold"/>
                        <p:tgtEl>
                          <p:spTgt spid="1049727"/>
                        </p:tgtEl>
                        <p:attrNameLst>
                          <p:attrName>ppt_x</p:attrName>
                        </p:attrNameLst>
                      </p:cBhvr>
                      <p:tavLst>
                        <p:tav tm="0">
                          <p:val>
                            <p:strVal val="1+#ppt_w/2"/>
                          </p:val>
                        </p:tav>
                        <p:tav tm="100000">
                          <p:val>
                            <p:strVal val="#ppt_x"/>
                          </p:val>
                        </p:tav>
                      </p:tavLst>
                    </p:anim>
                    <p:anim calcmode="lin" valueType="num">
                      <p:cBhvr additive="base">
                        <p:cTn dur="750" fill="hold"/>
                        <p:tgtEl>
                          <p:spTgt spid="1049727"/>
                        </p:tgtEl>
                        <p:attrNameLst>
                          <p:attrName>ppt_y</p:attrName>
                        </p:attrNameLst>
                      </p:cBhvr>
                      <p:tavLst>
                        <p:tav tm="0">
                          <p:val>
                            <p:strVal val="#ppt_y"/>
                          </p:val>
                        </p:tav>
                        <p:tav tm="100000">
                          <p:val>
                            <p:strVal val="#ppt_y"/>
                          </p:val>
                        </p:tav>
                      </p:tavLst>
                    </p:anim>
                  </p:childTnLst>
                </p:cTn>
              </p:par>
            </p:tnLst>
          </p:tmpl>
        </p:tmplLst>
      </p:bldP>
      <p:bldP spid="1049728" grpId="0" build="p">
        <p:tmplLst>
          <p:tmpl lvl="1">
            <p:tnLst>
              <p:par>
                <p:cTn presetID="22" presetClass="entr" presetSubtype="8" fill="hold" nodeType="afterEffect">
                  <p:stCondLst>
                    <p:cond delay="0"/>
                  </p:stCondLst>
                  <p:childTnLst>
                    <p:set>
                      <p:cBhvr>
                        <p:cTn dur="1" fill="hold">
                          <p:stCondLst>
                            <p:cond delay="0"/>
                          </p:stCondLst>
                        </p:cTn>
                        <p:tgtEl>
                          <p:spTgt spid="1049728"/>
                        </p:tgtEl>
                        <p:attrNameLst>
                          <p:attrName>style.visibility</p:attrName>
                        </p:attrNameLst>
                      </p:cBhvr>
                      <p:to>
                        <p:strVal val="visible"/>
                      </p:to>
                    </p:set>
                    <p:animEffect transition="in" filter="wipe(left)">
                      <p:cBhvr>
                        <p:cTn dur="500"/>
                        <p:tgtEl>
                          <p:spTgt spid="1049728"/>
                        </p:tgtEl>
                      </p:cBhvr>
                    </p:animEffect>
                  </p:childTnLst>
                </p:cTn>
              </p:par>
            </p:tnLst>
          </p:tmpl>
        </p:tmplLst>
      </p:bldP>
      <p:bldP spid="1049729" grpId="0" animBg="1"/>
      <p:bldP spid="1049730" grpId="0" build="p">
        <p:tmplLst>
          <p:tmpl lvl="1">
            <p:tnLst>
              <p:par>
                <p:cTn presetID="22" presetClass="entr" presetSubtype="4" fill="hold" nodeType="afterEffect">
                  <p:stCondLst>
                    <p:cond delay="0"/>
                  </p:stCondLst>
                  <p:iterate type="lt">
                    <p:tmPct val="10000"/>
                  </p:iterate>
                  <p:childTnLst>
                    <p:set>
                      <p:cBhvr>
                        <p:cTn dur="1" fill="hold">
                          <p:stCondLst>
                            <p:cond delay="0"/>
                          </p:stCondLst>
                        </p:cTn>
                        <p:tgtEl>
                          <p:spTgt spid="1049730"/>
                        </p:tgtEl>
                        <p:attrNameLst>
                          <p:attrName>style.visibility</p:attrName>
                        </p:attrNameLst>
                      </p:cBhvr>
                      <p:to>
                        <p:strVal val="visible"/>
                      </p:to>
                    </p:set>
                    <p:animEffect transition="in" filter="wipe(down)">
                      <p:cBhvr>
                        <p:cTn dur="500"/>
                        <p:tgtEl>
                          <p:spTgt spid="1049730"/>
                        </p:tgtEl>
                      </p:cBhvr>
                    </p:animEffect>
                  </p:childTnLst>
                </p:cTn>
              </p:par>
            </p:tnLst>
          </p:tmpl>
        </p:tmplLst>
      </p:bldP>
      <p:bldP spid="1049731" grpId="0" build="p">
        <p:tmplLst>
          <p:tmpl lvl="1">
            <p:tnLst>
              <p:par>
                <p:cTn presetID="2" presetClass="entr" presetSubtype="2" decel="98000" fill="hold" nodeType="afterEffect">
                  <p:stCondLst>
                    <p:cond delay="0"/>
                  </p:stCondLst>
                  <p:childTnLst>
                    <p:set>
                      <p:cBhvr>
                        <p:cTn dur="1" fill="hold">
                          <p:stCondLst>
                            <p:cond delay="0"/>
                          </p:stCondLst>
                        </p:cTn>
                        <p:tgtEl>
                          <p:spTgt spid="1049731"/>
                        </p:tgtEl>
                        <p:attrNameLst>
                          <p:attrName>style.visibility</p:attrName>
                        </p:attrNameLst>
                      </p:cBhvr>
                      <p:to>
                        <p:strVal val="visible"/>
                      </p:to>
                    </p:set>
                    <p:anim calcmode="lin" valueType="num">
                      <p:cBhvr additive="base">
                        <p:cTn dur="750" fill="hold"/>
                        <p:tgtEl>
                          <p:spTgt spid="1049731"/>
                        </p:tgtEl>
                        <p:attrNameLst>
                          <p:attrName>ppt_x</p:attrName>
                        </p:attrNameLst>
                      </p:cBhvr>
                      <p:tavLst>
                        <p:tav tm="0">
                          <p:val>
                            <p:strVal val="1+#ppt_w/2"/>
                          </p:val>
                        </p:tav>
                        <p:tav tm="100000">
                          <p:val>
                            <p:strVal val="#ppt_x"/>
                          </p:val>
                        </p:tav>
                      </p:tavLst>
                    </p:anim>
                    <p:anim calcmode="lin" valueType="num">
                      <p:cBhvr additive="base">
                        <p:cTn dur="750" fill="hold"/>
                        <p:tgtEl>
                          <p:spTgt spid="1049731"/>
                        </p:tgtEl>
                        <p:attrNameLst>
                          <p:attrName>ppt_y</p:attrName>
                        </p:attrNameLst>
                      </p:cBhvr>
                      <p:tavLst>
                        <p:tav tm="0">
                          <p:val>
                            <p:strVal val="#ppt_y"/>
                          </p:val>
                        </p:tav>
                        <p:tav tm="100000">
                          <p:val>
                            <p:strVal val="#ppt_y"/>
                          </p:val>
                        </p:tav>
                      </p:tavLst>
                    </p:anim>
                  </p:childTnLst>
                </p:cTn>
              </p:par>
            </p:tnLst>
          </p:tmpl>
        </p:tmplLst>
      </p:bldP>
      <p:bldP spid="1049732" grpId="0" build="p">
        <p:tmplLst>
          <p:tmpl lvl="1">
            <p:tnLst>
              <p:par>
                <p:cTn presetID="22" presetClass="entr" presetSubtype="8" fill="hold" nodeType="afterEffect">
                  <p:stCondLst>
                    <p:cond delay="0"/>
                  </p:stCondLst>
                  <p:childTnLst>
                    <p:set>
                      <p:cBhvr>
                        <p:cTn dur="1" fill="hold">
                          <p:stCondLst>
                            <p:cond delay="0"/>
                          </p:stCondLst>
                        </p:cTn>
                        <p:tgtEl>
                          <p:spTgt spid="1049732"/>
                        </p:tgtEl>
                        <p:attrNameLst>
                          <p:attrName>style.visibility</p:attrName>
                        </p:attrNameLst>
                      </p:cBhvr>
                      <p:to>
                        <p:strVal val="visible"/>
                      </p:to>
                    </p:set>
                    <p:animEffect transition="in" filter="wipe(left)">
                      <p:cBhvr>
                        <p:cTn dur="500"/>
                        <p:tgtEl>
                          <p:spTgt spid="1049732"/>
                        </p:tgtEl>
                      </p:cBhvr>
                    </p:animEffect>
                  </p:childTnLst>
                </p:cTn>
              </p:par>
            </p:tnLst>
          </p:tmpl>
        </p:tmplLst>
      </p:bldP>
      <p:bldP spid="1049733" grpId="0" animBg="1"/>
      <p:bldP spid="1049734" grpId="0" build="p">
        <p:tmplLst>
          <p:tmpl lvl="1">
            <p:tnLst>
              <p:par>
                <p:cTn presetID="22" presetClass="entr" presetSubtype="4" fill="hold" nodeType="afterEffect">
                  <p:stCondLst>
                    <p:cond delay="0"/>
                  </p:stCondLst>
                  <p:iterate type="lt">
                    <p:tmPct val="10000"/>
                  </p:iterate>
                  <p:childTnLst>
                    <p:set>
                      <p:cBhvr>
                        <p:cTn dur="1" fill="hold">
                          <p:stCondLst>
                            <p:cond delay="0"/>
                          </p:stCondLst>
                        </p:cTn>
                        <p:tgtEl>
                          <p:spTgt spid="1049734"/>
                        </p:tgtEl>
                        <p:attrNameLst>
                          <p:attrName>style.visibility</p:attrName>
                        </p:attrNameLst>
                      </p:cBhvr>
                      <p:to>
                        <p:strVal val="visible"/>
                      </p:to>
                    </p:set>
                    <p:animEffect transition="in" filter="wipe(down)">
                      <p:cBhvr>
                        <p:cTn dur="500"/>
                        <p:tgtEl>
                          <p:spTgt spid="1049734"/>
                        </p:tgtEl>
                      </p:cBhvr>
                    </p:animEffect>
                  </p:childTnLst>
                </p:cTn>
              </p:par>
            </p:tnLst>
          </p:tmpl>
        </p:tmplLst>
      </p:bldP>
      <p:bldP spid="1049735" grpId="0" build="p">
        <p:tmplLst>
          <p:tmpl lvl="1">
            <p:tnLst>
              <p:par>
                <p:cTn presetID="2" presetClass="entr" presetSubtype="2" decel="98000" fill="hold" nodeType="afterEffect">
                  <p:stCondLst>
                    <p:cond delay="0"/>
                  </p:stCondLst>
                  <p:childTnLst>
                    <p:set>
                      <p:cBhvr>
                        <p:cTn dur="1" fill="hold">
                          <p:stCondLst>
                            <p:cond delay="0"/>
                          </p:stCondLst>
                        </p:cTn>
                        <p:tgtEl>
                          <p:spTgt spid="1049735"/>
                        </p:tgtEl>
                        <p:attrNameLst>
                          <p:attrName>style.visibility</p:attrName>
                        </p:attrNameLst>
                      </p:cBhvr>
                      <p:to>
                        <p:strVal val="visible"/>
                      </p:to>
                    </p:set>
                    <p:anim calcmode="lin" valueType="num">
                      <p:cBhvr additive="base">
                        <p:cTn dur="750" fill="hold"/>
                        <p:tgtEl>
                          <p:spTgt spid="1049735"/>
                        </p:tgtEl>
                        <p:attrNameLst>
                          <p:attrName>ppt_x</p:attrName>
                        </p:attrNameLst>
                      </p:cBhvr>
                      <p:tavLst>
                        <p:tav tm="0">
                          <p:val>
                            <p:strVal val="1+#ppt_w/2"/>
                          </p:val>
                        </p:tav>
                        <p:tav tm="100000">
                          <p:val>
                            <p:strVal val="#ppt_x"/>
                          </p:val>
                        </p:tav>
                      </p:tavLst>
                    </p:anim>
                    <p:anim calcmode="lin" valueType="num">
                      <p:cBhvr additive="base">
                        <p:cTn dur="750" fill="hold"/>
                        <p:tgtEl>
                          <p:spTgt spid="1049735"/>
                        </p:tgtEl>
                        <p:attrNameLst>
                          <p:attrName>ppt_y</p:attrName>
                        </p:attrNameLst>
                      </p:cBhvr>
                      <p:tavLst>
                        <p:tav tm="0">
                          <p:val>
                            <p:strVal val="#ppt_y"/>
                          </p:val>
                        </p:tav>
                        <p:tav tm="100000">
                          <p:val>
                            <p:strVal val="#ppt_y"/>
                          </p:val>
                        </p:tav>
                      </p:tavLst>
                    </p:anim>
                  </p:childTnLst>
                </p:cTn>
              </p:par>
            </p:tnLst>
          </p:tmpl>
        </p:tmplLst>
      </p:bldP>
      <p:bldP spid="1049736" grpId="0" build="p">
        <p:tmplLst>
          <p:tmpl lvl="1">
            <p:tnLst>
              <p:par>
                <p:cTn presetID="22" presetClass="entr" presetSubtype="8" fill="hold" nodeType="afterEffect">
                  <p:stCondLst>
                    <p:cond delay="0"/>
                  </p:stCondLst>
                  <p:childTnLst>
                    <p:set>
                      <p:cBhvr>
                        <p:cTn dur="1" fill="hold">
                          <p:stCondLst>
                            <p:cond delay="0"/>
                          </p:stCondLst>
                        </p:cTn>
                        <p:tgtEl>
                          <p:spTgt spid="1049736"/>
                        </p:tgtEl>
                        <p:attrNameLst>
                          <p:attrName>style.visibility</p:attrName>
                        </p:attrNameLst>
                      </p:cBhvr>
                      <p:to>
                        <p:strVal val="visible"/>
                      </p:to>
                    </p:set>
                    <p:animEffect transition="in" filter="wipe(left)">
                      <p:cBhvr>
                        <p:cTn dur="500"/>
                        <p:tgtEl>
                          <p:spTgt spid="1049736"/>
                        </p:tgtEl>
                      </p:cBhvr>
                    </p:animEffect>
                  </p:childTnLst>
                </p:cTn>
              </p:par>
            </p:tnLst>
          </p:tmpl>
        </p:tmplLst>
      </p:bldP>
      <p:bldP spid="1049737" grpId="0" animBg="1"/>
      <p:bldP spid="1049738" grpId="0" build="p">
        <p:tmplLst>
          <p:tmpl lvl="1">
            <p:tnLst>
              <p:par>
                <p:cTn presetID="22" presetClass="entr" presetSubtype="4" fill="hold" nodeType="afterEffect">
                  <p:stCondLst>
                    <p:cond delay="0"/>
                  </p:stCondLst>
                  <p:iterate type="lt">
                    <p:tmPct val="10000"/>
                  </p:iterate>
                  <p:childTnLst>
                    <p:set>
                      <p:cBhvr>
                        <p:cTn dur="1" fill="hold">
                          <p:stCondLst>
                            <p:cond delay="0"/>
                          </p:stCondLst>
                        </p:cTn>
                        <p:tgtEl>
                          <p:spTgt spid="1049738"/>
                        </p:tgtEl>
                        <p:attrNameLst>
                          <p:attrName>style.visibility</p:attrName>
                        </p:attrNameLst>
                      </p:cBhvr>
                      <p:to>
                        <p:strVal val="visible"/>
                      </p:to>
                    </p:set>
                    <p:animEffect transition="in" filter="wipe(down)">
                      <p:cBhvr>
                        <p:cTn dur="500"/>
                        <p:tgtEl>
                          <p:spTgt spid="1049738"/>
                        </p:tgtEl>
                      </p:cBhvr>
                    </p:animEffect>
                  </p:childTnLst>
                </p:cTn>
              </p:par>
            </p:tnLst>
          </p:tmpl>
        </p:tmplLst>
      </p:bldP>
      <p:bldP spid="1049739" grpId="0" build="p">
        <p:tmplLst>
          <p:tmpl lvl="1">
            <p:tnLst>
              <p:par>
                <p:cTn presetID="2" presetClass="entr" presetSubtype="2" decel="98000" fill="hold" nodeType="afterEffect">
                  <p:stCondLst>
                    <p:cond delay="0"/>
                  </p:stCondLst>
                  <p:childTnLst>
                    <p:set>
                      <p:cBhvr>
                        <p:cTn dur="1" fill="hold">
                          <p:stCondLst>
                            <p:cond delay="0"/>
                          </p:stCondLst>
                        </p:cTn>
                        <p:tgtEl>
                          <p:spTgt spid="1049739"/>
                        </p:tgtEl>
                        <p:attrNameLst>
                          <p:attrName>style.visibility</p:attrName>
                        </p:attrNameLst>
                      </p:cBhvr>
                      <p:to>
                        <p:strVal val="visible"/>
                      </p:to>
                    </p:set>
                    <p:anim calcmode="lin" valueType="num">
                      <p:cBhvr additive="base">
                        <p:cTn dur="750" fill="hold"/>
                        <p:tgtEl>
                          <p:spTgt spid="1049739"/>
                        </p:tgtEl>
                        <p:attrNameLst>
                          <p:attrName>ppt_x</p:attrName>
                        </p:attrNameLst>
                      </p:cBhvr>
                      <p:tavLst>
                        <p:tav tm="0">
                          <p:val>
                            <p:strVal val="1+#ppt_w/2"/>
                          </p:val>
                        </p:tav>
                        <p:tav tm="100000">
                          <p:val>
                            <p:strVal val="#ppt_x"/>
                          </p:val>
                        </p:tav>
                      </p:tavLst>
                    </p:anim>
                    <p:anim calcmode="lin" valueType="num">
                      <p:cBhvr additive="base">
                        <p:cTn dur="750" fill="hold"/>
                        <p:tgtEl>
                          <p:spTgt spid="1049739"/>
                        </p:tgtEl>
                        <p:attrNameLst>
                          <p:attrName>ppt_y</p:attrName>
                        </p:attrNameLst>
                      </p:cBhvr>
                      <p:tavLst>
                        <p:tav tm="0">
                          <p:val>
                            <p:strVal val="#ppt_y"/>
                          </p:val>
                        </p:tav>
                        <p:tav tm="100000">
                          <p:val>
                            <p:strVal val="#ppt_y"/>
                          </p:val>
                        </p:tav>
                      </p:tavLst>
                    </p:anim>
                  </p:childTnLst>
                </p:cTn>
              </p:par>
            </p:tnLst>
          </p:tmpl>
        </p:tmplLst>
      </p:bldP>
      <p:bldP spid="1049740" grpId="0" build="p">
        <p:tmplLst>
          <p:tmpl lvl="1">
            <p:tnLst>
              <p:par>
                <p:cTn presetID="22" presetClass="entr" presetSubtype="8" fill="hold" nodeType="afterEffect">
                  <p:stCondLst>
                    <p:cond delay="0"/>
                  </p:stCondLst>
                  <p:childTnLst>
                    <p:set>
                      <p:cBhvr>
                        <p:cTn dur="1" fill="hold">
                          <p:stCondLst>
                            <p:cond delay="0"/>
                          </p:stCondLst>
                        </p:cTn>
                        <p:tgtEl>
                          <p:spTgt spid="1049740"/>
                        </p:tgtEl>
                        <p:attrNameLst>
                          <p:attrName>style.visibility</p:attrName>
                        </p:attrNameLst>
                      </p:cBhvr>
                      <p:to>
                        <p:strVal val="visible"/>
                      </p:to>
                    </p:set>
                    <p:animEffect transition="in" filter="wipe(left)">
                      <p:cBhvr>
                        <p:cTn dur="500"/>
                        <p:tgtEl>
                          <p:spTgt spid="1049740"/>
                        </p:tgtEl>
                      </p:cBhvr>
                    </p:animEffect>
                  </p:childTnLst>
                </p:cTn>
              </p:par>
            </p:tnLst>
          </p:tmpl>
        </p:tmplLst>
      </p:bldP>
      <p:bldP spid="1049741" grpId="0" animBg="1"/>
      <p:bldP spid="1049742" grpId="0" build="p">
        <p:tmplLst>
          <p:tmpl lvl="1">
            <p:tnLst>
              <p:par>
                <p:cTn presetID="22" presetClass="entr" presetSubtype="4" fill="hold" nodeType="afterEffect">
                  <p:stCondLst>
                    <p:cond delay="0"/>
                  </p:stCondLst>
                  <p:iterate type="lt">
                    <p:tmPct val="10000"/>
                  </p:iterate>
                  <p:childTnLst>
                    <p:set>
                      <p:cBhvr>
                        <p:cTn dur="1" fill="hold">
                          <p:stCondLst>
                            <p:cond delay="0"/>
                          </p:stCondLst>
                        </p:cTn>
                        <p:tgtEl>
                          <p:spTgt spid="1049742"/>
                        </p:tgtEl>
                        <p:attrNameLst>
                          <p:attrName>style.visibility</p:attrName>
                        </p:attrNameLst>
                      </p:cBhvr>
                      <p:to>
                        <p:strVal val="visible"/>
                      </p:to>
                    </p:set>
                    <p:animEffect transition="in" filter="wipe(down)">
                      <p:cBhvr>
                        <p:cTn dur="500"/>
                        <p:tgtEl>
                          <p:spTgt spid="1049742"/>
                        </p:tgtEl>
                      </p:cBhvr>
                    </p:animEffect>
                  </p:childTnLst>
                </p:cTn>
              </p:par>
            </p:tnLst>
          </p:tmpl>
        </p:tmplLst>
      </p:bldP>
      <p:bldP spid="104974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 keywords">
    <p:spTree>
      <p:nvGrpSpPr>
        <p:cNvPr id="1" name=""/>
        <p:cNvGrpSpPr/>
        <p:nvPr/>
      </p:nvGrpSpPr>
      <p:grpSpPr>
        <a:xfrm>
          <a:off x="0" y="0"/>
          <a:ext cx="0" cy="0"/>
          <a:chOff x="0" y="0"/>
          <a:chExt cx="0" cy="0"/>
        </a:xfrm>
      </p:grpSpPr>
      <p:sp>
        <p:nvSpPr>
          <p:cNvPr id="1049040"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1049041"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1049042"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1049043"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049044"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045" name="正方形/長方形 9"/>
          <p:cNvSpPr/>
          <p:nvPr userDrawn="1"/>
        </p:nvSpPr>
        <p:spPr>
          <a:xfrm>
            <a:off x="1" y="3775955"/>
            <a:ext cx="18286412" cy="1947863"/>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046" name="二等辺三角形 7"/>
          <p:cNvSpPr/>
          <p:nvPr userDrawn="1"/>
        </p:nvSpPr>
        <p:spPr>
          <a:xfrm>
            <a:off x="8043640" y="3307951"/>
            <a:ext cx="945094" cy="467072"/>
          </a:xfrm>
          <a:custGeom>
            <a:avLst/>
            <a:gdLst/>
            <a:ahLst/>
            <a:cxnLst/>
            <a:rect l="l" t="t" r="r" b="b"/>
            <a:pathLst>
              <a:path w="945094" h="467072">
                <a:moveTo>
                  <a:pt x="467072" y="0"/>
                </a:moveTo>
                <a:lnTo>
                  <a:pt x="945094" y="467072"/>
                </a:lnTo>
                <a:lnTo>
                  <a:pt x="0" y="467072"/>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047" name="二等辺三角形 33"/>
          <p:cNvSpPr/>
          <p:nvPr userDrawn="1"/>
        </p:nvSpPr>
        <p:spPr>
          <a:xfrm rot="10800000">
            <a:off x="3503785" y="5722886"/>
            <a:ext cx="951623" cy="468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048" name="二等辺三角形 7"/>
          <p:cNvSpPr/>
          <p:nvPr userDrawn="1"/>
        </p:nvSpPr>
        <p:spPr>
          <a:xfrm>
            <a:off x="10853552" y="3307951"/>
            <a:ext cx="945094" cy="467072"/>
          </a:xfrm>
          <a:custGeom>
            <a:avLst/>
            <a:gdLst/>
            <a:ahLst/>
            <a:cxnLst/>
            <a:rect l="l" t="t" r="r" b="b"/>
            <a:pathLst>
              <a:path w="945094" h="467072">
                <a:moveTo>
                  <a:pt x="467072" y="0"/>
                </a:moveTo>
                <a:lnTo>
                  <a:pt x="945094" y="467072"/>
                </a:lnTo>
                <a:lnTo>
                  <a:pt x="0" y="467072"/>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049" name="二等辺三角形 33"/>
          <p:cNvSpPr/>
          <p:nvPr userDrawn="1"/>
        </p:nvSpPr>
        <p:spPr>
          <a:xfrm rot="10800000">
            <a:off x="6313697" y="5722886"/>
            <a:ext cx="951623" cy="468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050" name="二等辺三角形 7"/>
          <p:cNvSpPr/>
          <p:nvPr userDrawn="1"/>
        </p:nvSpPr>
        <p:spPr>
          <a:xfrm>
            <a:off x="13663464" y="3307951"/>
            <a:ext cx="945094" cy="467072"/>
          </a:xfrm>
          <a:custGeom>
            <a:avLst/>
            <a:gdLst/>
            <a:ahLst/>
            <a:cxnLst/>
            <a:rect l="l" t="t" r="r" b="b"/>
            <a:pathLst>
              <a:path w="945094" h="467072">
                <a:moveTo>
                  <a:pt x="467072" y="0"/>
                </a:moveTo>
                <a:lnTo>
                  <a:pt x="945094" y="467072"/>
                </a:lnTo>
                <a:lnTo>
                  <a:pt x="0" y="46707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051" name="二等辺三角形 33"/>
          <p:cNvSpPr/>
          <p:nvPr userDrawn="1"/>
        </p:nvSpPr>
        <p:spPr>
          <a:xfrm rot="10800000">
            <a:off x="9123609" y="5722886"/>
            <a:ext cx="951623" cy="468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052" name="二等辺三角形 7"/>
          <p:cNvSpPr/>
          <p:nvPr userDrawn="1"/>
        </p:nvSpPr>
        <p:spPr>
          <a:xfrm>
            <a:off x="16473376" y="3307951"/>
            <a:ext cx="945094" cy="467072"/>
          </a:xfrm>
          <a:custGeom>
            <a:avLst/>
            <a:gdLst/>
            <a:ahLst/>
            <a:cxnLst/>
            <a:rect l="l" t="t" r="r" b="b"/>
            <a:pathLst>
              <a:path w="945094" h="467072">
                <a:moveTo>
                  <a:pt x="467072" y="0"/>
                </a:moveTo>
                <a:lnTo>
                  <a:pt x="945094" y="467072"/>
                </a:lnTo>
                <a:lnTo>
                  <a:pt x="0" y="46707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053" name="二等辺三角形 33"/>
          <p:cNvSpPr/>
          <p:nvPr userDrawn="1"/>
        </p:nvSpPr>
        <p:spPr>
          <a:xfrm rot="10800000">
            <a:off x="11933521" y="5722886"/>
            <a:ext cx="951623" cy="468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054" name="二等辺三角形 7"/>
          <p:cNvSpPr/>
          <p:nvPr userDrawn="1"/>
        </p:nvSpPr>
        <p:spPr>
          <a:xfrm>
            <a:off x="5233728" y="3307951"/>
            <a:ext cx="945094" cy="467072"/>
          </a:xfrm>
          <a:custGeom>
            <a:avLst/>
            <a:gdLst/>
            <a:ahLst/>
            <a:cxnLst/>
            <a:rect l="l" t="t" r="r" b="b"/>
            <a:pathLst>
              <a:path w="945094" h="467072">
                <a:moveTo>
                  <a:pt x="467072" y="0"/>
                </a:moveTo>
                <a:lnTo>
                  <a:pt x="945094" y="467072"/>
                </a:lnTo>
                <a:lnTo>
                  <a:pt x="0" y="467072"/>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055" name="二等辺三角形 33"/>
          <p:cNvSpPr/>
          <p:nvPr userDrawn="1"/>
        </p:nvSpPr>
        <p:spPr>
          <a:xfrm rot="10800000">
            <a:off x="693873" y="5722886"/>
            <a:ext cx="951623" cy="468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056" name="テキスト プレースホルダー 6"/>
          <p:cNvSpPr>
            <a:spLocks noGrp="1"/>
          </p:cNvSpPr>
          <p:nvPr>
            <p:ph type="body" sz="quarter" idx="15" hasCustomPrompt="1"/>
          </p:nvPr>
        </p:nvSpPr>
        <p:spPr>
          <a:xfrm>
            <a:off x="1078310" y="7170289"/>
            <a:ext cx="16200313" cy="1755993"/>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049057" name="正方形/長方形 31"/>
          <p:cNvSpPr/>
          <p:nvPr userDrawn="1"/>
        </p:nvSpPr>
        <p:spPr>
          <a:xfrm>
            <a:off x="1222326" y="7026274"/>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058" name="正方形/長方形 6"/>
          <p:cNvSpPr/>
          <p:nvPr userDrawn="1"/>
        </p:nvSpPr>
        <p:spPr>
          <a:xfrm rot="18900000">
            <a:off x="3617978" y="4163864"/>
            <a:ext cx="5248576" cy="117017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059" name="正方形/長方形 6"/>
          <p:cNvSpPr/>
          <p:nvPr userDrawn="1"/>
        </p:nvSpPr>
        <p:spPr>
          <a:xfrm rot="18900000">
            <a:off x="6427890" y="4163864"/>
            <a:ext cx="5248576" cy="117017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060" name="正方形/長方形 6"/>
          <p:cNvSpPr/>
          <p:nvPr userDrawn="1"/>
        </p:nvSpPr>
        <p:spPr>
          <a:xfrm rot="18900000">
            <a:off x="9237802" y="4163864"/>
            <a:ext cx="5248576" cy="117017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061" name="正方形/長方形 6"/>
          <p:cNvSpPr/>
          <p:nvPr userDrawn="1"/>
        </p:nvSpPr>
        <p:spPr>
          <a:xfrm rot="18900000">
            <a:off x="12047714" y="4163864"/>
            <a:ext cx="5248576" cy="117017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062" name="正方形/長方形 6"/>
          <p:cNvSpPr/>
          <p:nvPr userDrawn="1"/>
        </p:nvSpPr>
        <p:spPr>
          <a:xfrm rot="18900000">
            <a:off x="808066" y="4163864"/>
            <a:ext cx="5248576" cy="117017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063" name="テキスト プレースホルダー 11"/>
          <p:cNvSpPr>
            <a:spLocks noGrp="1"/>
          </p:cNvSpPr>
          <p:nvPr>
            <p:ph type="body" sz="quarter" idx="36" hasCustomPrompt="1"/>
          </p:nvPr>
        </p:nvSpPr>
        <p:spPr>
          <a:xfrm rot="18900000">
            <a:off x="1674413" y="4278329"/>
            <a:ext cx="3572959" cy="870619"/>
          </a:xfrm>
        </p:spPr>
        <p:txBody>
          <a:bodyPr anchor="ctr">
            <a:noAutofit/>
          </a:bodyPr>
          <a:lstStyle>
            <a:lvl1pPr algn="ctr">
              <a:lnSpc>
                <a:spcPct val="100000"/>
              </a:lnSpc>
              <a:spcBef>
                <a:spcPts val="0"/>
              </a:spcBef>
              <a:defRPr sz="3600" spc="0" baseline="0">
                <a:solidFill>
                  <a:schemeClr val="bg1"/>
                </a:solidFill>
                <a:effectLst/>
                <a:latin typeface="Route 159 Bold" pitchFamily="50" charset="0"/>
              </a:defRPr>
            </a:lvl1pPr>
          </a:lstStyle>
          <a:p>
            <a:pPr lvl="0"/>
            <a:r>
              <a:rPr lang="en-US" dirty="0"/>
              <a:t>Word</a:t>
            </a:r>
          </a:p>
        </p:txBody>
      </p:sp>
      <p:sp>
        <p:nvSpPr>
          <p:cNvPr id="1049064" name="テキスト プレースホルダー 11"/>
          <p:cNvSpPr>
            <a:spLocks noGrp="1"/>
          </p:cNvSpPr>
          <p:nvPr>
            <p:ph type="body" sz="quarter" idx="37" hasCustomPrompt="1"/>
          </p:nvPr>
        </p:nvSpPr>
        <p:spPr>
          <a:xfrm rot="18900000">
            <a:off x="4490186" y="4278329"/>
            <a:ext cx="3572959" cy="870619"/>
          </a:xfrm>
        </p:spPr>
        <p:txBody>
          <a:bodyPr anchor="ctr">
            <a:noAutofit/>
          </a:bodyPr>
          <a:lstStyle>
            <a:lvl1pPr algn="ctr">
              <a:lnSpc>
                <a:spcPct val="100000"/>
              </a:lnSpc>
              <a:spcBef>
                <a:spcPts val="0"/>
              </a:spcBef>
              <a:defRPr sz="3600" spc="0">
                <a:solidFill>
                  <a:schemeClr val="bg1"/>
                </a:solidFill>
                <a:effectLst/>
                <a:latin typeface="Route 159 Bold" pitchFamily="50" charset="0"/>
              </a:defRPr>
            </a:lvl1pPr>
          </a:lstStyle>
          <a:p>
            <a:pPr lvl="0"/>
            <a:r>
              <a:rPr lang="en-US" altLang="ja-JP" dirty="0"/>
              <a:t>Word</a:t>
            </a:r>
          </a:p>
        </p:txBody>
      </p:sp>
      <p:sp>
        <p:nvSpPr>
          <p:cNvPr id="1049065" name="テキスト プレースホルダー 11"/>
          <p:cNvSpPr>
            <a:spLocks noGrp="1"/>
          </p:cNvSpPr>
          <p:nvPr>
            <p:ph type="body" sz="quarter" idx="38" hasCustomPrompt="1"/>
          </p:nvPr>
        </p:nvSpPr>
        <p:spPr>
          <a:xfrm rot="18900000">
            <a:off x="7305959" y="4278329"/>
            <a:ext cx="3572959" cy="870619"/>
          </a:xfrm>
        </p:spPr>
        <p:txBody>
          <a:bodyPr anchor="ctr">
            <a:noAutofit/>
          </a:bodyPr>
          <a:lstStyle>
            <a:lvl1pPr algn="ctr">
              <a:lnSpc>
                <a:spcPct val="100000"/>
              </a:lnSpc>
              <a:spcBef>
                <a:spcPts val="0"/>
              </a:spcBef>
              <a:defRPr sz="3600" spc="0">
                <a:solidFill>
                  <a:schemeClr val="bg1"/>
                </a:solidFill>
                <a:effectLst/>
                <a:latin typeface="Route 159 Bold" pitchFamily="50" charset="0"/>
              </a:defRPr>
            </a:lvl1pPr>
          </a:lstStyle>
          <a:p>
            <a:pPr lvl="0"/>
            <a:r>
              <a:rPr lang="en-US" altLang="ja-JP" dirty="0"/>
              <a:t>Word</a:t>
            </a:r>
          </a:p>
        </p:txBody>
      </p:sp>
      <p:sp>
        <p:nvSpPr>
          <p:cNvPr id="1049066" name="テキスト プレースホルダー 11"/>
          <p:cNvSpPr>
            <a:spLocks noGrp="1"/>
          </p:cNvSpPr>
          <p:nvPr>
            <p:ph type="body" sz="quarter" idx="39" hasCustomPrompt="1"/>
          </p:nvPr>
        </p:nvSpPr>
        <p:spPr>
          <a:xfrm rot="18900000">
            <a:off x="10121732" y="4278329"/>
            <a:ext cx="3572959" cy="870619"/>
          </a:xfrm>
        </p:spPr>
        <p:txBody>
          <a:bodyPr anchor="ctr">
            <a:noAutofit/>
          </a:bodyPr>
          <a:lstStyle>
            <a:lvl1pPr algn="ctr">
              <a:lnSpc>
                <a:spcPct val="100000"/>
              </a:lnSpc>
              <a:spcBef>
                <a:spcPts val="0"/>
              </a:spcBef>
              <a:defRPr sz="3600" spc="0">
                <a:solidFill>
                  <a:schemeClr val="bg1"/>
                </a:solidFill>
                <a:effectLst/>
                <a:latin typeface="Route 159 Bold" pitchFamily="50" charset="0"/>
              </a:defRPr>
            </a:lvl1pPr>
          </a:lstStyle>
          <a:p>
            <a:pPr lvl="0"/>
            <a:r>
              <a:rPr lang="en-US" altLang="ja-JP" dirty="0"/>
              <a:t>Word</a:t>
            </a:r>
          </a:p>
        </p:txBody>
      </p:sp>
      <p:sp>
        <p:nvSpPr>
          <p:cNvPr id="1049067" name="テキスト プレースホルダー 11"/>
          <p:cNvSpPr>
            <a:spLocks noGrp="1"/>
          </p:cNvSpPr>
          <p:nvPr>
            <p:ph type="body" sz="quarter" idx="40" hasCustomPrompt="1"/>
          </p:nvPr>
        </p:nvSpPr>
        <p:spPr>
          <a:xfrm rot="18900000">
            <a:off x="12937503" y="4278329"/>
            <a:ext cx="3572959" cy="870619"/>
          </a:xfrm>
        </p:spPr>
        <p:txBody>
          <a:bodyPr anchor="ctr">
            <a:noAutofit/>
          </a:bodyPr>
          <a:lstStyle>
            <a:lvl1pPr algn="ctr">
              <a:lnSpc>
                <a:spcPct val="100000"/>
              </a:lnSpc>
              <a:spcBef>
                <a:spcPts val="0"/>
              </a:spcBef>
              <a:defRPr sz="3600" spc="0">
                <a:solidFill>
                  <a:schemeClr val="bg1"/>
                </a:solidFill>
                <a:effectLst/>
                <a:latin typeface="Route 159 Bold" pitchFamily="50" charset="0"/>
              </a:defRPr>
            </a:lvl1pPr>
          </a:lstStyle>
          <a:p>
            <a:pPr lvl="0"/>
            <a:r>
              <a:rPr lang="en-US" altLang="ja-JP" dirty="0"/>
              <a:t>Word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049044"/>
                                        </p:tgtEl>
                                        <p:attrNameLst>
                                          <p:attrName>style.visibility</p:attrName>
                                        </p:attrNameLst>
                                      </p:cBhvr>
                                      <p:to>
                                        <p:strVal val="visible"/>
                                      </p:to>
                                    </p:set>
                                    <p:anim calcmode="lin" valueType="num">
                                      <p:cBhvr additive="base">
                                        <p:cTn id="7" dur="500" fill="hold"/>
                                        <p:tgtEl>
                                          <p:spTgt spid="1049044"/>
                                        </p:tgtEl>
                                        <p:attrNameLst>
                                          <p:attrName>ppt_x</p:attrName>
                                        </p:attrNameLst>
                                      </p:cBhvr>
                                      <p:tavLst>
                                        <p:tav tm="0">
                                          <p:val>
                                            <p:strVal val="1+#ppt_w/2"/>
                                          </p:val>
                                        </p:tav>
                                        <p:tav tm="100000">
                                          <p:val>
                                            <p:strVal val="#ppt_x"/>
                                          </p:val>
                                        </p:tav>
                                      </p:tavLst>
                                    </p:anim>
                                    <p:anim calcmode="lin" valueType="num">
                                      <p:cBhvr additive="base">
                                        <p:cTn id="8" dur="500" fill="hold"/>
                                        <p:tgtEl>
                                          <p:spTgt spid="1049044"/>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049043">
                                            <p:txEl>
                                              <p:pRg st="0" end="0"/>
                                            </p:txEl>
                                          </p:spTgt>
                                        </p:tgtEl>
                                        <p:attrNameLst>
                                          <p:attrName>style.visibility</p:attrName>
                                        </p:attrNameLst>
                                      </p:cBhvr>
                                      <p:to>
                                        <p:strVal val="visible"/>
                                      </p:to>
                                    </p:set>
                                    <p:animEffect transition="in" filter="wipe(left)">
                                      <p:cBhvr>
                                        <p:cTn id="11" dur="500"/>
                                        <p:tgtEl>
                                          <p:spTgt spid="1049043">
                                            <p:txEl>
                                              <p:pRg st="0" end="0"/>
                                            </p:txEl>
                                          </p:spTgt>
                                        </p:tgtEl>
                                      </p:cBhvr>
                                    </p:animEffect>
                                  </p:childTnLst>
                                </p:cTn>
                              </p:par>
                            </p:childTnLst>
                          </p:cTn>
                        </p:par>
                        <p:par>
                          <p:cTn id="12" fill="hold">
                            <p:stCondLst>
                              <p:cond delay="500"/>
                            </p:stCondLst>
                            <p:childTnLst>
                              <p:par>
                                <p:cTn id="13" presetID="16" presetClass="entr" presetSubtype="37" fill="hold" grpId="0" nodeType="afterEffect">
                                  <p:stCondLst>
                                    <p:cond delay="0"/>
                                  </p:stCondLst>
                                  <p:childTnLst>
                                    <p:set>
                                      <p:cBhvr>
                                        <p:cTn id="14" dur="1" fill="hold">
                                          <p:stCondLst>
                                            <p:cond delay="0"/>
                                          </p:stCondLst>
                                        </p:cTn>
                                        <p:tgtEl>
                                          <p:spTgt spid="1049045"/>
                                        </p:tgtEl>
                                        <p:attrNameLst>
                                          <p:attrName>style.visibility</p:attrName>
                                        </p:attrNameLst>
                                      </p:cBhvr>
                                      <p:to>
                                        <p:strVal val="visible"/>
                                      </p:to>
                                    </p:set>
                                    <p:animEffect transition="in" filter="barn(outVertical)">
                                      <p:cBhvr>
                                        <p:cTn id="15" dur="500"/>
                                        <p:tgtEl>
                                          <p:spTgt spid="1049045"/>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049055"/>
                                        </p:tgtEl>
                                        <p:attrNameLst>
                                          <p:attrName>style.visibility</p:attrName>
                                        </p:attrNameLst>
                                      </p:cBhvr>
                                      <p:to>
                                        <p:strVal val="visible"/>
                                      </p:to>
                                    </p:set>
                                    <p:animEffect transition="in" filter="wipe(up)">
                                      <p:cBhvr>
                                        <p:cTn id="19" dur="250"/>
                                        <p:tgtEl>
                                          <p:spTgt spid="1049055"/>
                                        </p:tgtEl>
                                      </p:cBhvr>
                                    </p:animEffect>
                                  </p:childTnLst>
                                </p:cTn>
                              </p:par>
                            </p:childTnLst>
                          </p:cTn>
                        </p:par>
                        <p:par>
                          <p:cTn id="20" fill="hold">
                            <p:stCondLst>
                              <p:cond delay="1250"/>
                            </p:stCondLst>
                            <p:childTnLst>
                              <p:par>
                                <p:cTn id="21" presetID="22" presetClass="entr" presetSubtype="4" fill="hold" grpId="0" nodeType="afterEffect">
                                  <p:stCondLst>
                                    <p:cond delay="0"/>
                                  </p:stCondLst>
                                  <p:childTnLst>
                                    <p:set>
                                      <p:cBhvr>
                                        <p:cTn id="22" dur="1" fill="hold">
                                          <p:stCondLst>
                                            <p:cond delay="0"/>
                                          </p:stCondLst>
                                        </p:cTn>
                                        <p:tgtEl>
                                          <p:spTgt spid="1049062"/>
                                        </p:tgtEl>
                                        <p:attrNameLst>
                                          <p:attrName>style.visibility</p:attrName>
                                        </p:attrNameLst>
                                      </p:cBhvr>
                                      <p:to>
                                        <p:strVal val="visible"/>
                                      </p:to>
                                    </p:set>
                                    <p:animEffect transition="in" filter="wipe(down)">
                                      <p:cBhvr>
                                        <p:cTn id="23" dur="500"/>
                                        <p:tgtEl>
                                          <p:spTgt spid="104906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049063">
                                            <p:txEl>
                                              <p:pRg st="0" end="0"/>
                                            </p:txEl>
                                          </p:spTgt>
                                        </p:tgtEl>
                                        <p:attrNameLst>
                                          <p:attrName>style.visibility</p:attrName>
                                        </p:attrNameLst>
                                      </p:cBhvr>
                                      <p:to>
                                        <p:strVal val="visible"/>
                                      </p:to>
                                    </p:set>
                                    <p:animEffect transition="in" filter="wipe(down)">
                                      <p:cBhvr>
                                        <p:cTn id="26" dur="500"/>
                                        <p:tgtEl>
                                          <p:spTgt spid="1049063">
                                            <p:txEl>
                                              <p:pRg st="0" end="0"/>
                                            </p:txEl>
                                          </p:spTgt>
                                        </p:tgtEl>
                                      </p:cBhvr>
                                    </p:animEffect>
                                  </p:childTnLst>
                                </p:cTn>
                              </p:par>
                            </p:childTnLst>
                          </p:cTn>
                        </p:par>
                        <p:par>
                          <p:cTn id="27" fill="hold">
                            <p:stCondLst>
                              <p:cond delay="1750"/>
                            </p:stCondLst>
                            <p:childTnLst>
                              <p:par>
                                <p:cTn id="28" presetID="22" presetClass="entr" presetSubtype="1" fill="hold" grpId="0" nodeType="afterEffect">
                                  <p:stCondLst>
                                    <p:cond delay="0"/>
                                  </p:stCondLst>
                                  <p:childTnLst>
                                    <p:set>
                                      <p:cBhvr>
                                        <p:cTn id="29" dur="1" fill="hold">
                                          <p:stCondLst>
                                            <p:cond delay="0"/>
                                          </p:stCondLst>
                                        </p:cTn>
                                        <p:tgtEl>
                                          <p:spTgt spid="1049054"/>
                                        </p:tgtEl>
                                        <p:attrNameLst>
                                          <p:attrName>style.visibility</p:attrName>
                                        </p:attrNameLst>
                                      </p:cBhvr>
                                      <p:to>
                                        <p:strVal val="visible"/>
                                      </p:to>
                                    </p:set>
                                    <p:animEffect transition="in" filter="wipe(up)">
                                      <p:cBhvr>
                                        <p:cTn id="30" dur="250"/>
                                        <p:tgtEl>
                                          <p:spTgt spid="1049054"/>
                                        </p:tgtEl>
                                      </p:cBhvr>
                                    </p:animEffect>
                                  </p:childTnLst>
                                </p:cTn>
                              </p:par>
                            </p:childTnLst>
                          </p:cTn>
                        </p:par>
                        <p:par>
                          <p:cTn id="31" fill="hold">
                            <p:stCondLst>
                              <p:cond delay="2000"/>
                            </p:stCondLst>
                            <p:childTnLst>
                              <p:par>
                                <p:cTn id="32" presetID="22" presetClass="entr" presetSubtype="1" fill="hold" grpId="0" nodeType="afterEffect">
                                  <p:stCondLst>
                                    <p:cond delay="0"/>
                                  </p:stCondLst>
                                  <p:childTnLst>
                                    <p:set>
                                      <p:cBhvr>
                                        <p:cTn id="33" dur="1" fill="hold">
                                          <p:stCondLst>
                                            <p:cond delay="0"/>
                                          </p:stCondLst>
                                        </p:cTn>
                                        <p:tgtEl>
                                          <p:spTgt spid="1049049"/>
                                        </p:tgtEl>
                                        <p:attrNameLst>
                                          <p:attrName>style.visibility</p:attrName>
                                        </p:attrNameLst>
                                      </p:cBhvr>
                                      <p:to>
                                        <p:strVal val="visible"/>
                                      </p:to>
                                    </p:set>
                                    <p:animEffect transition="in" filter="wipe(up)">
                                      <p:cBhvr>
                                        <p:cTn id="34" dur="250"/>
                                        <p:tgtEl>
                                          <p:spTgt spid="1049049"/>
                                        </p:tgtEl>
                                      </p:cBhvr>
                                    </p:animEffect>
                                  </p:childTnLst>
                                </p:cTn>
                              </p:par>
                            </p:childTnLst>
                          </p:cTn>
                        </p:par>
                        <p:par>
                          <p:cTn id="35" fill="hold">
                            <p:stCondLst>
                              <p:cond delay="2250"/>
                            </p:stCondLst>
                            <p:childTnLst>
                              <p:par>
                                <p:cTn id="36" presetID="22" presetClass="entr" presetSubtype="4" fill="hold" grpId="0" nodeType="afterEffect">
                                  <p:stCondLst>
                                    <p:cond delay="0"/>
                                  </p:stCondLst>
                                  <p:childTnLst>
                                    <p:set>
                                      <p:cBhvr>
                                        <p:cTn id="37" dur="1" fill="hold">
                                          <p:stCondLst>
                                            <p:cond delay="0"/>
                                          </p:stCondLst>
                                        </p:cTn>
                                        <p:tgtEl>
                                          <p:spTgt spid="1049059"/>
                                        </p:tgtEl>
                                        <p:attrNameLst>
                                          <p:attrName>style.visibility</p:attrName>
                                        </p:attrNameLst>
                                      </p:cBhvr>
                                      <p:to>
                                        <p:strVal val="visible"/>
                                      </p:to>
                                    </p:set>
                                    <p:animEffect transition="in" filter="wipe(down)">
                                      <p:cBhvr>
                                        <p:cTn id="38" dur="500"/>
                                        <p:tgtEl>
                                          <p:spTgt spid="1049059"/>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049065">
                                            <p:txEl>
                                              <p:pRg st="0" end="0"/>
                                            </p:txEl>
                                          </p:spTgt>
                                        </p:tgtEl>
                                        <p:attrNameLst>
                                          <p:attrName>style.visibility</p:attrName>
                                        </p:attrNameLst>
                                      </p:cBhvr>
                                      <p:to>
                                        <p:strVal val="visible"/>
                                      </p:to>
                                    </p:set>
                                    <p:animEffect transition="in" filter="wipe(down)">
                                      <p:cBhvr>
                                        <p:cTn id="41" dur="500"/>
                                        <p:tgtEl>
                                          <p:spTgt spid="1049065">
                                            <p:txEl>
                                              <p:pRg st="0" end="0"/>
                                            </p:txEl>
                                          </p:spTgt>
                                        </p:tgtEl>
                                      </p:cBhvr>
                                    </p:animEffect>
                                  </p:childTnLst>
                                </p:cTn>
                              </p:par>
                            </p:childTnLst>
                          </p:cTn>
                        </p:par>
                        <p:par>
                          <p:cTn id="42" fill="hold">
                            <p:stCondLst>
                              <p:cond delay="2750"/>
                            </p:stCondLst>
                            <p:childTnLst>
                              <p:par>
                                <p:cTn id="43" presetID="22" presetClass="entr" presetSubtype="1" fill="hold" grpId="0" nodeType="afterEffect">
                                  <p:stCondLst>
                                    <p:cond delay="0"/>
                                  </p:stCondLst>
                                  <p:childTnLst>
                                    <p:set>
                                      <p:cBhvr>
                                        <p:cTn id="44" dur="1" fill="hold">
                                          <p:stCondLst>
                                            <p:cond delay="0"/>
                                          </p:stCondLst>
                                        </p:cTn>
                                        <p:tgtEl>
                                          <p:spTgt spid="1049048"/>
                                        </p:tgtEl>
                                        <p:attrNameLst>
                                          <p:attrName>style.visibility</p:attrName>
                                        </p:attrNameLst>
                                      </p:cBhvr>
                                      <p:to>
                                        <p:strVal val="visible"/>
                                      </p:to>
                                    </p:set>
                                    <p:animEffect transition="in" filter="wipe(up)">
                                      <p:cBhvr>
                                        <p:cTn id="45" dur="250"/>
                                        <p:tgtEl>
                                          <p:spTgt spid="1049048"/>
                                        </p:tgtEl>
                                      </p:cBhvr>
                                    </p:animEffect>
                                  </p:childTnLst>
                                </p:cTn>
                              </p:par>
                            </p:childTnLst>
                          </p:cTn>
                        </p:par>
                        <p:par>
                          <p:cTn id="46" fill="hold">
                            <p:stCondLst>
                              <p:cond delay="3000"/>
                            </p:stCondLst>
                            <p:childTnLst>
                              <p:par>
                                <p:cTn id="47" presetID="22" presetClass="entr" presetSubtype="1" fill="hold" grpId="0" nodeType="afterEffect">
                                  <p:stCondLst>
                                    <p:cond delay="0"/>
                                  </p:stCondLst>
                                  <p:childTnLst>
                                    <p:set>
                                      <p:cBhvr>
                                        <p:cTn id="48" dur="1" fill="hold">
                                          <p:stCondLst>
                                            <p:cond delay="0"/>
                                          </p:stCondLst>
                                        </p:cTn>
                                        <p:tgtEl>
                                          <p:spTgt spid="1049053"/>
                                        </p:tgtEl>
                                        <p:attrNameLst>
                                          <p:attrName>style.visibility</p:attrName>
                                        </p:attrNameLst>
                                      </p:cBhvr>
                                      <p:to>
                                        <p:strVal val="visible"/>
                                      </p:to>
                                    </p:set>
                                    <p:animEffect transition="in" filter="wipe(up)">
                                      <p:cBhvr>
                                        <p:cTn id="49" dur="250"/>
                                        <p:tgtEl>
                                          <p:spTgt spid="1049053"/>
                                        </p:tgtEl>
                                      </p:cBhvr>
                                    </p:animEffect>
                                  </p:childTnLst>
                                </p:cTn>
                              </p:par>
                            </p:childTnLst>
                          </p:cTn>
                        </p:par>
                        <p:par>
                          <p:cTn id="50" fill="hold">
                            <p:stCondLst>
                              <p:cond delay="3250"/>
                            </p:stCondLst>
                            <p:childTnLst>
                              <p:par>
                                <p:cTn id="51" presetID="22" presetClass="entr" presetSubtype="4" fill="hold" grpId="0" nodeType="afterEffect">
                                  <p:stCondLst>
                                    <p:cond delay="0"/>
                                  </p:stCondLst>
                                  <p:childTnLst>
                                    <p:set>
                                      <p:cBhvr>
                                        <p:cTn id="52" dur="1" fill="hold">
                                          <p:stCondLst>
                                            <p:cond delay="0"/>
                                          </p:stCondLst>
                                        </p:cTn>
                                        <p:tgtEl>
                                          <p:spTgt spid="1049061"/>
                                        </p:tgtEl>
                                        <p:attrNameLst>
                                          <p:attrName>style.visibility</p:attrName>
                                        </p:attrNameLst>
                                      </p:cBhvr>
                                      <p:to>
                                        <p:strVal val="visible"/>
                                      </p:to>
                                    </p:set>
                                    <p:animEffect transition="in" filter="wipe(down)">
                                      <p:cBhvr>
                                        <p:cTn id="53" dur="500"/>
                                        <p:tgtEl>
                                          <p:spTgt spid="1049061"/>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049067">
                                            <p:txEl>
                                              <p:pRg st="0" end="0"/>
                                            </p:txEl>
                                          </p:spTgt>
                                        </p:tgtEl>
                                        <p:attrNameLst>
                                          <p:attrName>style.visibility</p:attrName>
                                        </p:attrNameLst>
                                      </p:cBhvr>
                                      <p:to>
                                        <p:strVal val="visible"/>
                                      </p:to>
                                    </p:set>
                                    <p:animEffect transition="in" filter="wipe(down)">
                                      <p:cBhvr>
                                        <p:cTn id="56" dur="500"/>
                                        <p:tgtEl>
                                          <p:spTgt spid="1049067">
                                            <p:txEl>
                                              <p:pRg st="0" end="0"/>
                                            </p:txEl>
                                          </p:spTgt>
                                        </p:tgtEl>
                                      </p:cBhvr>
                                    </p:animEffect>
                                  </p:childTnLst>
                                </p:cTn>
                              </p:par>
                            </p:childTnLst>
                          </p:cTn>
                        </p:par>
                        <p:par>
                          <p:cTn id="57" fill="hold">
                            <p:stCondLst>
                              <p:cond delay="3750"/>
                            </p:stCondLst>
                            <p:childTnLst>
                              <p:par>
                                <p:cTn id="58" presetID="22" presetClass="entr" presetSubtype="1" fill="hold" grpId="0" nodeType="afterEffect">
                                  <p:stCondLst>
                                    <p:cond delay="0"/>
                                  </p:stCondLst>
                                  <p:childTnLst>
                                    <p:set>
                                      <p:cBhvr>
                                        <p:cTn id="59" dur="1" fill="hold">
                                          <p:stCondLst>
                                            <p:cond delay="0"/>
                                          </p:stCondLst>
                                        </p:cTn>
                                        <p:tgtEl>
                                          <p:spTgt spid="1049052"/>
                                        </p:tgtEl>
                                        <p:attrNameLst>
                                          <p:attrName>style.visibility</p:attrName>
                                        </p:attrNameLst>
                                      </p:cBhvr>
                                      <p:to>
                                        <p:strVal val="visible"/>
                                      </p:to>
                                    </p:set>
                                    <p:animEffect transition="in" filter="wipe(up)">
                                      <p:cBhvr>
                                        <p:cTn id="60" dur="250"/>
                                        <p:tgtEl>
                                          <p:spTgt spid="1049052"/>
                                        </p:tgtEl>
                                      </p:cBhvr>
                                    </p:animEffect>
                                  </p:childTnLst>
                                </p:cTn>
                              </p:par>
                            </p:childTnLst>
                          </p:cTn>
                        </p:par>
                        <p:par>
                          <p:cTn id="61" fill="hold">
                            <p:stCondLst>
                              <p:cond delay="4000"/>
                            </p:stCondLst>
                            <p:childTnLst>
                              <p:par>
                                <p:cTn id="62" presetID="22" presetClass="entr" presetSubtype="1" fill="hold" grpId="0" nodeType="afterEffect">
                                  <p:stCondLst>
                                    <p:cond delay="0"/>
                                  </p:stCondLst>
                                  <p:childTnLst>
                                    <p:set>
                                      <p:cBhvr>
                                        <p:cTn id="63" dur="1" fill="hold">
                                          <p:stCondLst>
                                            <p:cond delay="0"/>
                                          </p:stCondLst>
                                        </p:cTn>
                                        <p:tgtEl>
                                          <p:spTgt spid="1049047"/>
                                        </p:tgtEl>
                                        <p:attrNameLst>
                                          <p:attrName>style.visibility</p:attrName>
                                        </p:attrNameLst>
                                      </p:cBhvr>
                                      <p:to>
                                        <p:strVal val="visible"/>
                                      </p:to>
                                    </p:set>
                                    <p:animEffect transition="in" filter="wipe(up)">
                                      <p:cBhvr>
                                        <p:cTn id="64" dur="250"/>
                                        <p:tgtEl>
                                          <p:spTgt spid="1049047"/>
                                        </p:tgtEl>
                                      </p:cBhvr>
                                    </p:animEffect>
                                  </p:childTnLst>
                                </p:cTn>
                              </p:par>
                            </p:childTnLst>
                          </p:cTn>
                        </p:par>
                        <p:par>
                          <p:cTn id="65" fill="hold">
                            <p:stCondLst>
                              <p:cond delay="4250"/>
                            </p:stCondLst>
                            <p:childTnLst>
                              <p:par>
                                <p:cTn id="66" presetID="22" presetClass="entr" presetSubtype="4" fill="hold" grpId="0" nodeType="afterEffect">
                                  <p:stCondLst>
                                    <p:cond delay="0"/>
                                  </p:stCondLst>
                                  <p:childTnLst>
                                    <p:set>
                                      <p:cBhvr>
                                        <p:cTn id="67" dur="1" fill="hold">
                                          <p:stCondLst>
                                            <p:cond delay="0"/>
                                          </p:stCondLst>
                                        </p:cTn>
                                        <p:tgtEl>
                                          <p:spTgt spid="1049058"/>
                                        </p:tgtEl>
                                        <p:attrNameLst>
                                          <p:attrName>style.visibility</p:attrName>
                                        </p:attrNameLst>
                                      </p:cBhvr>
                                      <p:to>
                                        <p:strVal val="visible"/>
                                      </p:to>
                                    </p:set>
                                    <p:animEffect transition="in" filter="wipe(down)">
                                      <p:cBhvr>
                                        <p:cTn id="68" dur="500"/>
                                        <p:tgtEl>
                                          <p:spTgt spid="1049058"/>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1049064">
                                            <p:txEl>
                                              <p:pRg st="0" end="0"/>
                                            </p:txEl>
                                          </p:spTgt>
                                        </p:tgtEl>
                                        <p:attrNameLst>
                                          <p:attrName>style.visibility</p:attrName>
                                        </p:attrNameLst>
                                      </p:cBhvr>
                                      <p:to>
                                        <p:strVal val="visible"/>
                                      </p:to>
                                    </p:set>
                                    <p:animEffect transition="in" filter="wipe(down)">
                                      <p:cBhvr>
                                        <p:cTn id="71" dur="500"/>
                                        <p:tgtEl>
                                          <p:spTgt spid="1049064">
                                            <p:txEl>
                                              <p:pRg st="0" end="0"/>
                                            </p:txEl>
                                          </p:spTgt>
                                        </p:tgtEl>
                                      </p:cBhvr>
                                    </p:animEffect>
                                  </p:childTnLst>
                                </p:cTn>
                              </p:par>
                            </p:childTnLst>
                          </p:cTn>
                        </p:par>
                        <p:par>
                          <p:cTn id="72" fill="hold">
                            <p:stCondLst>
                              <p:cond delay="4750"/>
                            </p:stCondLst>
                            <p:childTnLst>
                              <p:par>
                                <p:cTn id="73" presetID="22" presetClass="entr" presetSubtype="1" fill="hold" grpId="0" nodeType="afterEffect">
                                  <p:stCondLst>
                                    <p:cond delay="0"/>
                                  </p:stCondLst>
                                  <p:childTnLst>
                                    <p:set>
                                      <p:cBhvr>
                                        <p:cTn id="74" dur="1" fill="hold">
                                          <p:stCondLst>
                                            <p:cond delay="0"/>
                                          </p:stCondLst>
                                        </p:cTn>
                                        <p:tgtEl>
                                          <p:spTgt spid="1049046"/>
                                        </p:tgtEl>
                                        <p:attrNameLst>
                                          <p:attrName>style.visibility</p:attrName>
                                        </p:attrNameLst>
                                      </p:cBhvr>
                                      <p:to>
                                        <p:strVal val="visible"/>
                                      </p:to>
                                    </p:set>
                                    <p:animEffect transition="in" filter="wipe(up)">
                                      <p:cBhvr>
                                        <p:cTn id="75" dur="250"/>
                                        <p:tgtEl>
                                          <p:spTgt spid="1049046"/>
                                        </p:tgtEl>
                                      </p:cBhvr>
                                    </p:animEffect>
                                  </p:childTnLst>
                                </p:cTn>
                              </p:par>
                            </p:childTnLst>
                          </p:cTn>
                        </p:par>
                        <p:par>
                          <p:cTn id="76" fill="hold">
                            <p:stCondLst>
                              <p:cond delay="5000"/>
                            </p:stCondLst>
                            <p:childTnLst>
                              <p:par>
                                <p:cTn id="77" presetID="22" presetClass="entr" presetSubtype="1" fill="hold" grpId="0" nodeType="afterEffect">
                                  <p:stCondLst>
                                    <p:cond delay="0"/>
                                  </p:stCondLst>
                                  <p:childTnLst>
                                    <p:set>
                                      <p:cBhvr>
                                        <p:cTn id="78" dur="1" fill="hold">
                                          <p:stCondLst>
                                            <p:cond delay="0"/>
                                          </p:stCondLst>
                                        </p:cTn>
                                        <p:tgtEl>
                                          <p:spTgt spid="1049051"/>
                                        </p:tgtEl>
                                        <p:attrNameLst>
                                          <p:attrName>style.visibility</p:attrName>
                                        </p:attrNameLst>
                                      </p:cBhvr>
                                      <p:to>
                                        <p:strVal val="visible"/>
                                      </p:to>
                                    </p:set>
                                    <p:animEffect transition="in" filter="wipe(up)">
                                      <p:cBhvr>
                                        <p:cTn id="79" dur="250"/>
                                        <p:tgtEl>
                                          <p:spTgt spid="1049051"/>
                                        </p:tgtEl>
                                      </p:cBhvr>
                                    </p:animEffect>
                                  </p:childTnLst>
                                </p:cTn>
                              </p:par>
                            </p:childTnLst>
                          </p:cTn>
                        </p:par>
                        <p:par>
                          <p:cTn id="80" fill="hold">
                            <p:stCondLst>
                              <p:cond delay="5250"/>
                            </p:stCondLst>
                            <p:childTnLst>
                              <p:par>
                                <p:cTn id="81" presetID="22" presetClass="entr" presetSubtype="4" fill="hold" grpId="0" nodeType="afterEffect">
                                  <p:stCondLst>
                                    <p:cond delay="0"/>
                                  </p:stCondLst>
                                  <p:childTnLst>
                                    <p:set>
                                      <p:cBhvr>
                                        <p:cTn id="82" dur="1" fill="hold">
                                          <p:stCondLst>
                                            <p:cond delay="0"/>
                                          </p:stCondLst>
                                        </p:cTn>
                                        <p:tgtEl>
                                          <p:spTgt spid="1049060"/>
                                        </p:tgtEl>
                                        <p:attrNameLst>
                                          <p:attrName>style.visibility</p:attrName>
                                        </p:attrNameLst>
                                      </p:cBhvr>
                                      <p:to>
                                        <p:strVal val="visible"/>
                                      </p:to>
                                    </p:set>
                                    <p:animEffect transition="in" filter="wipe(down)">
                                      <p:cBhvr>
                                        <p:cTn id="83" dur="500"/>
                                        <p:tgtEl>
                                          <p:spTgt spid="1049060"/>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1049066">
                                            <p:txEl>
                                              <p:pRg st="0" end="0"/>
                                            </p:txEl>
                                          </p:spTgt>
                                        </p:tgtEl>
                                        <p:attrNameLst>
                                          <p:attrName>style.visibility</p:attrName>
                                        </p:attrNameLst>
                                      </p:cBhvr>
                                      <p:to>
                                        <p:strVal val="visible"/>
                                      </p:to>
                                    </p:set>
                                    <p:animEffect transition="in" filter="wipe(down)">
                                      <p:cBhvr>
                                        <p:cTn id="86" dur="500"/>
                                        <p:tgtEl>
                                          <p:spTgt spid="1049066">
                                            <p:txEl>
                                              <p:pRg st="0" end="0"/>
                                            </p:txEl>
                                          </p:spTgt>
                                        </p:tgtEl>
                                      </p:cBhvr>
                                    </p:animEffect>
                                  </p:childTnLst>
                                </p:cTn>
                              </p:par>
                            </p:childTnLst>
                          </p:cTn>
                        </p:par>
                        <p:par>
                          <p:cTn id="87" fill="hold">
                            <p:stCondLst>
                              <p:cond delay="5750"/>
                            </p:stCondLst>
                            <p:childTnLst>
                              <p:par>
                                <p:cTn id="88" presetID="22" presetClass="entr" presetSubtype="1" fill="hold" grpId="0" nodeType="afterEffect">
                                  <p:stCondLst>
                                    <p:cond delay="0"/>
                                  </p:stCondLst>
                                  <p:childTnLst>
                                    <p:set>
                                      <p:cBhvr>
                                        <p:cTn id="89" dur="1" fill="hold">
                                          <p:stCondLst>
                                            <p:cond delay="0"/>
                                          </p:stCondLst>
                                        </p:cTn>
                                        <p:tgtEl>
                                          <p:spTgt spid="1049050"/>
                                        </p:tgtEl>
                                        <p:attrNameLst>
                                          <p:attrName>style.visibility</p:attrName>
                                        </p:attrNameLst>
                                      </p:cBhvr>
                                      <p:to>
                                        <p:strVal val="visible"/>
                                      </p:to>
                                    </p:set>
                                    <p:animEffect transition="in" filter="wipe(up)">
                                      <p:cBhvr>
                                        <p:cTn id="90" dur="250"/>
                                        <p:tgtEl>
                                          <p:spTgt spid="1049050"/>
                                        </p:tgtEl>
                                      </p:cBhvr>
                                    </p:animEffect>
                                  </p:childTnLst>
                                </p:cTn>
                              </p:par>
                            </p:childTnLst>
                          </p:cTn>
                        </p:par>
                        <p:par>
                          <p:cTn id="91" fill="hold">
                            <p:stCondLst>
                              <p:cond delay="6000"/>
                            </p:stCondLst>
                            <p:childTnLst>
                              <p:par>
                                <p:cTn id="92" presetID="2" presetClass="entr" presetSubtype="8" decel="100000" fill="hold" grpId="0" nodeType="afterEffect">
                                  <p:stCondLst>
                                    <p:cond delay="500"/>
                                  </p:stCondLst>
                                  <p:childTnLst>
                                    <p:set>
                                      <p:cBhvr>
                                        <p:cTn id="93" dur="1" fill="hold">
                                          <p:stCondLst>
                                            <p:cond delay="0"/>
                                          </p:stCondLst>
                                        </p:cTn>
                                        <p:tgtEl>
                                          <p:spTgt spid="1049057"/>
                                        </p:tgtEl>
                                        <p:attrNameLst>
                                          <p:attrName>style.visibility</p:attrName>
                                        </p:attrNameLst>
                                      </p:cBhvr>
                                      <p:to>
                                        <p:strVal val="visible"/>
                                      </p:to>
                                    </p:set>
                                    <p:anim calcmode="lin" valueType="num">
                                      <p:cBhvr additive="base">
                                        <p:cTn id="94" dur="500" fill="hold"/>
                                        <p:tgtEl>
                                          <p:spTgt spid="1049057"/>
                                        </p:tgtEl>
                                        <p:attrNameLst>
                                          <p:attrName>ppt_x</p:attrName>
                                        </p:attrNameLst>
                                      </p:cBhvr>
                                      <p:tavLst>
                                        <p:tav tm="0">
                                          <p:val>
                                            <p:strVal val="0-#ppt_w/2"/>
                                          </p:val>
                                        </p:tav>
                                        <p:tav tm="100000">
                                          <p:val>
                                            <p:strVal val="#ppt_x"/>
                                          </p:val>
                                        </p:tav>
                                      </p:tavLst>
                                    </p:anim>
                                    <p:anim calcmode="lin" valueType="num">
                                      <p:cBhvr additive="base">
                                        <p:cTn id="95" dur="500" fill="hold"/>
                                        <p:tgtEl>
                                          <p:spTgt spid="1049057"/>
                                        </p:tgtEl>
                                        <p:attrNameLst>
                                          <p:attrName>ppt_y</p:attrName>
                                        </p:attrNameLst>
                                      </p:cBhvr>
                                      <p:tavLst>
                                        <p:tav tm="0">
                                          <p:val>
                                            <p:strVal val="#ppt_y"/>
                                          </p:val>
                                        </p:tav>
                                        <p:tav tm="100000">
                                          <p:val>
                                            <p:strVal val="#ppt_y"/>
                                          </p:val>
                                        </p:tav>
                                      </p:tavLst>
                                    </p:anim>
                                  </p:childTnLst>
                                </p:cTn>
                              </p:par>
                              <p:par>
                                <p:cTn id="96" presetID="2" presetClass="entr" presetSubtype="2" decel="100000" fill="hold" grpId="0" nodeType="withEffect">
                                  <p:stCondLst>
                                    <p:cond delay="500"/>
                                  </p:stCondLst>
                                  <p:childTnLst>
                                    <p:set>
                                      <p:cBhvr>
                                        <p:cTn id="97" dur="1" fill="hold">
                                          <p:stCondLst>
                                            <p:cond delay="0"/>
                                          </p:stCondLst>
                                        </p:cTn>
                                        <p:tgtEl>
                                          <p:spTgt spid="1049056">
                                            <p:txEl>
                                              <p:pRg st="0" end="0"/>
                                            </p:txEl>
                                          </p:spTgt>
                                        </p:tgtEl>
                                        <p:attrNameLst>
                                          <p:attrName>style.visibility</p:attrName>
                                        </p:attrNameLst>
                                      </p:cBhvr>
                                      <p:to>
                                        <p:strVal val="visible"/>
                                      </p:to>
                                    </p:set>
                                    <p:anim calcmode="lin" valueType="num">
                                      <p:cBhvr additive="base">
                                        <p:cTn id="98" dur="500" fill="hold"/>
                                        <p:tgtEl>
                                          <p:spTgt spid="1049056">
                                            <p:txEl>
                                              <p:pRg st="0" end="0"/>
                                            </p:txEl>
                                          </p:spTgt>
                                        </p:tgtEl>
                                        <p:attrNameLst>
                                          <p:attrName>ppt_x</p:attrName>
                                        </p:attrNameLst>
                                      </p:cBhvr>
                                      <p:tavLst>
                                        <p:tav tm="0">
                                          <p:val>
                                            <p:strVal val="1+#ppt_w/2"/>
                                          </p:val>
                                        </p:tav>
                                        <p:tav tm="100000">
                                          <p:val>
                                            <p:strVal val="#ppt_x"/>
                                          </p:val>
                                        </p:tav>
                                      </p:tavLst>
                                    </p:anim>
                                    <p:anim calcmode="lin" valueType="num">
                                      <p:cBhvr additive="base">
                                        <p:cTn id="99" dur="500" fill="hold"/>
                                        <p:tgtEl>
                                          <p:spTgt spid="104905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43" grpId="0" build="p">
        <p:tmplLst>
          <p:tmpl lvl="1">
            <p:tnLst>
              <p:par>
                <p:cTn presetID="22" presetClass="entr" presetSubtype="8" fill="hold" nodeType="withEffect">
                  <p:stCondLst>
                    <p:cond delay="0"/>
                  </p:stCondLst>
                  <p:childTnLst>
                    <p:set>
                      <p:cBhvr>
                        <p:cTn dur="1" fill="hold">
                          <p:stCondLst>
                            <p:cond delay="0"/>
                          </p:stCondLst>
                        </p:cTn>
                        <p:tgtEl>
                          <p:spTgt spid="1049043"/>
                        </p:tgtEl>
                        <p:attrNameLst>
                          <p:attrName>style.visibility</p:attrName>
                        </p:attrNameLst>
                      </p:cBhvr>
                      <p:to>
                        <p:strVal val="visible"/>
                      </p:to>
                    </p:set>
                    <p:animEffect transition="in" filter="wipe(left)">
                      <p:cBhvr>
                        <p:cTn dur="500"/>
                        <p:tgtEl>
                          <p:spTgt spid="1049043"/>
                        </p:tgtEl>
                      </p:cBhvr>
                    </p:animEffect>
                  </p:childTnLst>
                </p:cTn>
              </p:par>
            </p:tnLst>
          </p:tmpl>
        </p:tmplLst>
      </p:bldP>
      <p:bldP spid="1049044" grpId="0" animBg="1"/>
      <p:bldP spid="1049045" grpId="0" animBg="1"/>
      <p:bldP spid="1049046" grpId="0" animBg="1"/>
      <p:bldP spid="1049047" grpId="0" animBg="1"/>
      <p:bldP spid="1049048" grpId="0" animBg="1"/>
      <p:bldP spid="1049049" grpId="0" animBg="1"/>
      <p:bldP spid="1049050" grpId="0" animBg="1"/>
      <p:bldP spid="1049051" grpId="0" animBg="1"/>
      <p:bldP spid="1049052" grpId="0" animBg="1"/>
      <p:bldP spid="1049053" grpId="0" animBg="1"/>
      <p:bldP spid="1049054" grpId="0" animBg="1"/>
      <p:bldP spid="1049055" grpId="0" animBg="1"/>
      <p:bldP spid="1049056" grpId="0" build="allAtOnce">
        <p:tmplLst>
          <p:tmpl lvl="1">
            <p:tnLst>
              <p:par>
                <p:cTn presetID="2" presetClass="entr" presetSubtype="2" decel="100000" fill="hold" nodeType="withEffect">
                  <p:stCondLst>
                    <p:cond delay="500"/>
                  </p:stCondLst>
                  <p:childTnLst>
                    <p:set>
                      <p:cBhvr>
                        <p:cTn dur="1" fill="hold">
                          <p:stCondLst>
                            <p:cond delay="0"/>
                          </p:stCondLst>
                        </p:cTn>
                        <p:tgtEl>
                          <p:spTgt spid="1049056"/>
                        </p:tgtEl>
                        <p:attrNameLst>
                          <p:attrName>style.visibility</p:attrName>
                        </p:attrNameLst>
                      </p:cBhvr>
                      <p:to>
                        <p:strVal val="visible"/>
                      </p:to>
                    </p:set>
                    <p:anim calcmode="lin" valueType="num">
                      <p:cBhvr additive="base">
                        <p:cTn dur="500" fill="hold"/>
                        <p:tgtEl>
                          <p:spTgt spid="1049056"/>
                        </p:tgtEl>
                        <p:attrNameLst>
                          <p:attrName>ppt_x</p:attrName>
                        </p:attrNameLst>
                      </p:cBhvr>
                      <p:tavLst>
                        <p:tav tm="0">
                          <p:val>
                            <p:strVal val="1+#ppt_w/2"/>
                          </p:val>
                        </p:tav>
                        <p:tav tm="100000">
                          <p:val>
                            <p:strVal val="#ppt_x"/>
                          </p:val>
                        </p:tav>
                      </p:tavLst>
                    </p:anim>
                    <p:anim calcmode="lin" valueType="num">
                      <p:cBhvr additive="base">
                        <p:cTn dur="500" fill="hold"/>
                        <p:tgtEl>
                          <p:spTgt spid="1049056"/>
                        </p:tgtEl>
                        <p:attrNameLst>
                          <p:attrName>ppt_y</p:attrName>
                        </p:attrNameLst>
                      </p:cBhvr>
                      <p:tavLst>
                        <p:tav tm="0">
                          <p:val>
                            <p:strVal val="#ppt_y"/>
                          </p:val>
                        </p:tav>
                        <p:tav tm="100000">
                          <p:val>
                            <p:strVal val="#ppt_y"/>
                          </p:val>
                        </p:tav>
                      </p:tavLst>
                    </p:anim>
                  </p:childTnLst>
                </p:cTn>
              </p:par>
            </p:tnLst>
          </p:tmpl>
        </p:tmplLst>
      </p:bldP>
      <p:bldP spid="1049057" grpId="0" animBg="1"/>
      <p:bldP spid="1049058" grpId="0" animBg="1"/>
      <p:bldP spid="1049059" grpId="0" animBg="1"/>
      <p:bldP spid="1049060" grpId="0" animBg="1"/>
      <p:bldP spid="1049061" grpId="0" animBg="1"/>
      <p:bldP spid="1049062" grpId="0" animBg="1"/>
      <p:bldP spid="1049063" grpId="0" build="p">
        <p:tmplLst>
          <p:tmpl lvl="1">
            <p:tnLst>
              <p:par>
                <p:cTn presetID="22" presetClass="entr" presetSubtype="4" fill="hold" nodeType="withEffect">
                  <p:stCondLst>
                    <p:cond delay="0"/>
                  </p:stCondLst>
                  <p:childTnLst>
                    <p:set>
                      <p:cBhvr>
                        <p:cTn dur="1" fill="hold">
                          <p:stCondLst>
                            <p:cond delay="0"/>
                          </p:stCondLst>
                        </p:cTn>
                        <p:tgtEl>
                          <p:spTgt spid="1049063"/>
                        </p:tgtEl>
                        <p:attrNameLst>
                          <p:attrName>style.visibility</p:attrName>
                        </p:attrNameLst>
                      </p:cBhvr>
                      <p:to>
                        <p:strVal val="visible"/>
                      </p:to>
                    </p:set>
                    <p:animEffect transition="in" filter="wipe(down)">
                      <p:cBhvr>
                        <p:cTn dur="500"/>
                        <p:tgtEl>
                          <p:spTgt spid="1049063"/>
                        </p:tgtEl>
                      </p:cBhvr>
                    </p:animEffect>
                  </p:childTnLst>
                </p:cTn>
              </p:par>
            </p:tnLst>
          </p:tmpl>
        </p:tmplLst>
      </p:bldP>
      <p:bldP spid="1049064" grpId="0" build="p">
        <p:tmplLst>
          <p:tmpl lvl="1">
            <p:tnLst>
              <p:par>
                <p:cTn presetID="22" presetClass="entr" presetSubtype="4" fill="hold" nodeType="withEffect">
                  <p:stCondLst>
                    <p:cond delay="0"/>
                  </p:stCondLst>
                  <p:childTnLst>
                    <p:set>
                      <p:cBhvr>
                        <p:cTn dur="1" fill="hold">
                          <p:stCondLst>
                            <p:cond delay="0"/>
                          </p:stCondLst>
                        </p:cTn>
                        <p:tgtEl>
                          <p:spTgt spid="1049064"/>
                        </p:tgtEl>
                        <p:attrNameLst>
                          <p:attrName>style.visibility</p:attrName>
                        </p:attrNameLst>
                      </p:cBhvr>
                      <p:to>
                        <p:strVal val="visible"/>
                      </p:to>
                    </p:set>
                    <p:animEffect transition="in" filter="wipe(down)">
                      <p:cBhvr>
                        <p:cTn dur="500"/>
                        <p:tgtEl>
                          <p:spTgt spid="1049064"/>
                        </p:tgtEl>
                      </p:cBhvr>
                    </p:animEffect>
                  </p:childTnLst>
                </p:cTn>
              </p:par>
            </p:tnLst>
          </p:tmpl>
        </p:tmplLst>
      </p:bldP>
      <p:bldP spid="1049065" grpId="0" build="p">
        <p:tmplLst>
          <p:tmpl lvl="1">
            <p:tnLst>
              <p:par>
                <p:cTn presetID="22" presetClass="entr" presetSubtype="4" fill="hold" nodeType="withEffect">
                  <p:stCondLst>
                    <p:cond delay="0"/>
                  </p:stCondLst>
                  <p:childTnLst>
                    <p:set>
                      <p:cBhvr>
                        <p:cTn dur="1" fill="hold">
                          <p:stCondLst>
                            <p:cond delay="0"/>
                          </p:stCondLst>
                        </p:cTn>
                        <p:tgtEl>
                          <p:spTgt spid="1049065"/>
                        </p:tgtEl>
                        <p:attrNameLst>
                          <p:attrName>style.visibility</p:attrName>
                        </p:attrNameLst>
                      </p:cBhvr>
                      <p:to>
                        <p:strVal val="visible"/>
                      </p:to>
                    </p:set>
                    <p:animEffect transition="in" filter="wipe(down)">
                      <p:cBhvr>
                        <p:cTn dur="500"/>
                        <p:tgtEl>
                          <p:spTgt spid="1049065"/>
                        </p:tgtEl>
                      </p:cBhvr>
                    </p:animEffect>
                  </p:childTnLst>
                </p:cTn>
              </p:par>
            </p:tnLst>
          </p:tmpl>
        </p:tmplLst>
      </p:bldP>
      <p:bldP spid="1049066" grpId="0" build="p">
        <p:tmplLst>
          <p:tmpl lvl="1">
            <p:tnLst>
              <p:par>
                <p:cTn presetID="22" presetClass="entr" presetSubtype="4" fill="hold" nodeType="withEffect">
                  <p:stCondLst>
                    <p:cond delay="0"/>
                  </p:stCondLst>
                  <p:childTnLst>
                    <p:set>
                      <p:cBhvr>
                        <p:cTn dur="1" fill="hold">
                          <p:stCondLst>
                            <p:cond delay="0"/>
                          </p:stCondLst>
                        </p:cTn>
                        <p:tgtEl>
                          <p:spTgt spid="1049066"/>
                        </p:tgtEl>
                        <p:attrNameLst>
                          <p:attrName>style.visibility</p:attrName>
                        </p:attrNameLst>
                      </p:cBhvr>
                      <p:to>
                        <p:strVal val="visible"/>
                      </p:to>
                    </p:set>
                    <p:animEffect transition="in" filter="wipe(down)">
                      <p:cBhvr>
                        <p:cTn dur="500"/>
                        <p:tgtEl>
                          <p:spTgt spid="1049066"/>
                        </p:tgtEl>
                      </p:cBhvr>
                    </p:animEffect>
                  </p:childTnLst>
                </p:cTn>
              </p:par>
            </p:tnLst>
          </p:tmpl>
        </p:tmplLst>
      </p:bldP>
      <p:bldP spid="1049067" grpId="0" build="p">
        <p:tmplLst>
          <p:tmpl lvl="1">
            <p:tnLst>
              <p:par>
                <p:cTn presetID="22" presetClass="entr" presetSubtype="4" fill="hold" nodeType="withEffect">
                  <p:stCondLst>
                    <p:cond delay="0"/>
                  </p:stCondLst>
                  <p:childTnLst>
                    <p:set>
                      <p:cBhvr>
                        <p:cTn dur="1" fill="hold">
                          <p:stCondLst>
                            <p:cond delay="0"/>
                          </p:stCondLst>
                        </p:cTn>
                        <p:tgtEl>
                          <p:spTgt spid="1049067"/>
                        </p:tgtEl>
                        <p:attrNameLst>
                          <p:attrName>style.visibility</p:attrName>
                        </p:attrNameLst>
                      </p:cBhvr>
                      <p:to>
                        <p:strVal val="visible"/>
                      </p:to>
                    </p:set>
                    <p:animEffect transition="in" filter="wipe(down)">
                      <p:cBhvr>
                        <p:cTn dur="500"/>
                        <p:tgtEl>
                          <p:spTgt spid="1049067"/>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 Images">
    <p:spTree>
      <p:nvGrpSpPr>
        <p:cNvPr id="1" name=""/>
        <p:cNvGrpSpPr/>
        <p:nvPr/>
      </p:nvGrpSpPr>
      <p:grpSpPr>
        <a:xfrm>
          <a:off x="0" y="0"/>
          <a:ext cx="0" cy="0"/>
          <a:chOff x="0" y="0"/>
          <a:chExt cx="0" cy="0"/>
        </a:xfrm>
      </p:grpSpPr>
      <p:sp>
        <p:nvSpPr>
          <p:cNvPr id="1049514"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1049515"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1049516"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104951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04951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519" name="図プレースホルダー 5"/>
          <p:cNvSpPr>
            <a:spLocks noGrp="1"/>
          </p:cNvSpPr>
          <p:nvPr>
            <p:ph type="pic" sz="quarter" idx="14" hasCustomPrompt="1"/>
          </p:nvPr>
        </p:nvSpPr>
        <p:spPr>
          <a:xfrm>
            <a:off x="259681" y="2368873"/>
            <a:ext cx="3456285" cy="4930229"/>
          </a:xfrm>
          <a:solidFill>
            <a:schemeClr val="bg1">
              <a:lumMod val="95000"/>
            </a:schemeClr>
          </a:solidFill>
        </p:spPr>
        <p:txBody>
          <a:bodyPr/>
          <a:lstStyle>
            <a:lvl1pPr>
              <a:defRPr baseline="0"/>
            </a:lvl1pPr>
          </a:lstStyle>
          <a:p>
            <a:r>
              <a:rPr kumimoji="1" lang="en-US" altLang="ja-JP" dirty="0"/>
              <a:t>Add an image</a:t>
            </a:r>
            <a:endParaRPr kumimoji="1" lang="ja-JP" altLang="en-US" dirty="0"/>
          </a:p>
        </p:txBody>
      </p:sp>
      <p:sp>
        <p:nvSpPr>
          <p:cNvPr id="1049520" name="図プレースホルダー 5"/>
          <p:cNvSpPr>
            <a:spLocks noGrp="1"/>
          </p:cNvSpPr>
          <p:nvPr>
            <p:ph type="pic" sz="quarter" idx="15" hasCustomPrompt="1"/>
          </p:nvPr>
        </p:nvSpPr>
        <p:spPr>
          <a:xfrm>
            <a:off x="3830737" y="2368873"/>
            <a:ext cx="3456285" cy="4930229"/>
          </a:xfrm>
          <a:solidFill>
            <a:schemeClr val="bg1">
              <a:lumMod val="95000"/>
            </a:schemeClr>
          </a:solidFill>
        </p:spPr>
        <p:txBody>
          <a:bodyPr/>
          <a:lstStyle>
            <a:lvl1pPr>
              <a:defRPr baseline="0"/>
            </a:lvl1pPr>
          </a:lstStyle>
          <a:p>
            <a:r>
              <a:rPr kumimoji="1" lang="en-US" altLang="ja-JP" dirty="0"/>
              <a:t>Add an image</a:t>
            </a:r>
            <a:endParaRPr kumimoji="1" lang="ja-JP" altLang="en-US" dirty="0"/>
          </a:p>
        </p:txBody>
      </p:sp>
      <p:sp>
        <p:nvSpPr>
          <p:cNvPr id="1049521" name="図プレースホルダー 5"/>
          <p:cNvSpPr>
            <a:spLocks noGrp="1"/>
          </p:cNvSpPr>
          <p:nvPr>
            <p:ph type="pic" sz="quarter" idx="16" hasCustomPrompt="1"/>
          </p:nvPr>
        </p:nvSpPr>
        <p:spPr>
          <a:xfrm>
            <a:off x="7401812" y="2368873"/>
            <a:ext cx="3456285" cy="4930229"/>
          </a:xfrm>
          <a:solidFill>
            <a:schemeClr val="bg1">
              <a:lumMod val="95000"/>
            </a:schemeClr>
          </a:solidFill>
        </p:spPr>
        <p:txBody>
          <a:bodyPr/>
          <a:lstStyle>
            <a:lvl1pPr>
              <a:defRPr baseline="0"/>
            </a:lvl1pPr>
          </a:lstStyle>
          <a:p>
            <a:r>
              <a:rPr kumimoji="1" lang="en-US" altLang="ja-JP" dirty="0"/>
              <a:t>Add an image</a:t>
            </a:r>
            <a:endParaRPr kumimoji="1" lang="ja-JP" altLang="en-US" dirty="0"/>
          </a:p>
        </p:txBody>
      </p:sp>
      <p:sp>
        <p:nvSpPr>
          <p:cNvPr id="1049522" name="図プレースホルダー 5"/>
          <p:cNvSpPr>
            <a:spLocks noGrp="1"/>
          </p:cNvSpPr>
          <p:nvPr>
            <p:ph type="pic" sz="quarter" idx="17" hasCustomPrompt="1"/>
          </p:nvPr>
        </p:nvSpPr>
        <p:spPr>
          <a:xfrm>
            <a:off x="10972849" y="2368873"/>
            <a:ext cx="3456285" cy="4930229"/>
          </a:xfrm>
          <a:solidFill>
            <a:schemeClr val="bg1">
              <a:lumMod val="95000"/>
            </a:schemeClr>
          </a:solidFill>
        </p:spPr>
        <p:txBody>
          <a:bodyPr/>
          <a:lstStyle>
            <a:lvl1pPr>
              <a:defRPr baseline="0"/>
            </a:lvl1pPr>
          </a:lstStyle>
          <a:p>
            <a:r>
              <a:rPr kumimoji="1" lang="en-US" altLang="ja-JP" dirty="0"/>
              <a:t>Add an image</a:t>
            </a:r>
            <a:endParaRPr kumimoji="1" lang="ja-JP" altLang="en-US" dirty="0"/>
          </a:p>
        </p:txBody>
      </p:sp>
      <p:sp>
        <p:nvSpPr>
          <p:cNvPr id="1049523" name="図プレースホルダー 5"/>
          <p:cNvSpPr>
            <a:spLocks noGrp="1"/>
          </p:cNvSpPr>
          <p:nvPr>
            <p:ph type="pic" sz="quarter" idx="18" hasCustomPrompt="1"/>
          </p:nvPr>
        </p:nvSpPr>
        <p:spPr>
          <a:xfrm>
            <a:off x="14543905" y="2368873"/>
            <a:ext cx="3456285" cy="4930229"/>
          </a:xfrm>
          <a:solidFill>
            <a:schemeClr val="bg1">
              <a:lumMod val="95000"/>
            </a:schemeClr>
          </a:solidFill>
        </p:spPr>
        <p:txBody>
          <a:bodyPr/>
          <a:lstStyle>
            <a:lvl1pPr>
              <a:defRPr baseline="0"/>
            </a:lvl1pPr>
          </a:lstStyle>
          <a:p>
            <a:r>
              <a:rPr kumimoji="1" lang="en-US" altLang="ja-JP" dirty="0"/>
              <a:t>Add an image</a:t>
            </a:r>
            <a:endParaRPr kumimoji="1" lang="ja-JP" altLang="en-US" dirty="0"/>
          </a:p>
        </p:txBody>
      </p:sp>
      <p:sp>
        <p:nvSpPr>
          <p:cNvPr id="1049524" name="テキスト プレースホルダー 13"/>
          <p:cNvSpPr>
            <a:spLocks noGrp="1"/>
          </p:cNvSpPr>
          <p:nvPr>
            <p:ph type="body" sz="quarter" idx="19" hasCustomPrompt="1"/>
          </p:nvPr>
        </p:nvSpPr>
        <p:spPr>
          <a:xfrm>
            <a:off x="260350" y="6545040"/>
            <a:ext cx="3455988" cy="754062"/>
          </a:xfrm>
          <a:solidFill>
            <a:schemeClr val="accent1">
              <a:alpha val="8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1049525" name="テキスト プレースホルダー 13"/>
          <p:cNvSpPr>
            <a:spLocks noGrp="1"/>
          </p:cNvSpPr>
          <p:nvPr>
            <p:ph type="body" sz="quarter" idx="20" hasCustomPrompt="1"/>
          </p:nvPr>
        </p:nvSpPr>
        <p:spPr>
          <a:xfrm>
            <a:off x="3831239" y="6545040"/>
            <a:ext cx="3455988" cy="754062"/>
          </a:xfrm>
          <a:solidFill>
            <a:schemeClr val="accent3">
              <a:alpha val="8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1049526" name="テキスト プレースホルダー 13"/>
          <p:cNvSpPr>
            <a:spLocks noGrp="1"/>
          </p:cNvSpPr>
          <p:nvPr>
            <p:ph type="body" sz="quarter" idx="21" hasCustomPrompt="1"/>
          </p:nvPr>
        </p:nvSpPr>
        <p:spPr>
          <a:xfrm>
            <a:off x="14543905" y="6545040"/>
            <a:ext cx="3455988" cy="754062"/>
          </a:xfrm>
          <a:solidFill>
            <a:schemeClr val="accent5">
              <a:alpha val="8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1049527" name="テキスト プレースホルダー 13"/>
          <p:cNvSpPr>
            <a:spLocks noGrp="1"/>
          </p:cNvSpPr>
          <p:nvPr>
            <p:ph type="body" sz="quarter" idx="22" hasCustomPrompt="1"/>
          </p:nvPr>
        </p:nvSpPr>
        <p:spPr>
          <a:xfrm>
            <a:off x="10973017" y="6545040"/>
            <a:ext cx="3455988" cy="754062"/>
          </a:xfrm>
          <a:solidFill>
            <a:schemeClr val="accent4">
              <a:alpha val="8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1049528" name="テキスト プレースホルダー 13"/>
          <p:cNvSpPr>
            <a:spLocks noGrp="1"/>
          </p:cNvSpPr>
          <p:nvPr>
            <p:ph type="body" sz="quarter" idx="23" hasCustomPrompt="1"/>
          </p:nvPr>
        </p:nvSpPr>
        <p:spPr>
          <a:xfrm>
            <a:off x="7401960" y="6545040"/>
            <a:ext cx="3455988" cy="754062"/>
          </a:xfrm>
          <a:solidFill>
            <a:schemeClr val="accent2">
              <a:alpha val="8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1049529" name="テキスト プレースホルダー 6"/>
          <p:cNvSpPr>
            <a:spLocks noGrp="1"/>
          </p:cNvSpPr>
          <p:nvPr>
            <p:ph type="body" sz="quarter" idx="24" hasCustomPrompt="1"/>
          </p:nvPr>
        </p:nvSpPr>
        <p:spPr>
          <a:xfrm>
            <a:off x="1078310" y="7663779"/>
            <a:ext cx="16200313" cy="1530553"/>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049530" name="正方形/長方形 19"/>
          <p:cNvSpPr/>
          <p:nvPr userDrawn="1"/>
        </p:nvSpPr>
        <p:spPr>
          <a:xfrm>
            <a:off x="1222326" y="7519764"/>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049518"/>
                                        </p:tgtEl>
                                        <p:attrNameLst>
                                          <p:attrName>style.visibility</p:attrName>
                                        </p:attrNameLst>
                                      </p:cBhvr>
                                      <p:to>
                                        <p:strVal val="visible"/>
                                      </p:to>
                                    </p:set>
                                    <p:anim calcmode="lin" valueType="num">
                                      <p:cBhvr additive="base">
                                        <p:cTn id="7" dur="500" fill="hold"/>
                                        <p:tgtEl>
                                          <p:spTgt spid="1049518"/>
                                        </p:tgtEl>
                                        <p:attrNameLst>
                                          <p:attrName>ppt_x</p:attrName>
                                        </p:attrNameLst>
                                      </p:cBhvr>
                                      <p:tavLst>
                                        <p:tav tm="0">
                                          <p:val>
                                            <p:strVal val="1+#ppt_w/2"/>
                                          </p:val>
                                        </p:tav>
                                        <p:tav tm="100000">
                                          <p:val>
                                            <p:strVal val="#ppt_x"/>
                                          </p:val>
                                        </p:tav>
                                      </p:tavLst>
                                    </p:anim>
                                    <p:anim calcmode="lin" valueType="num">
                                      <p:cBhvr additive="base">
                                        <p:cTn id="8" dur="500" fill="hold"/>
                                        <p:tgtEl>
                                          <p:spTgt spid="104951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049517">
                                            <p:txEl>
                                              <p:pRg st="0" end="0"/>
                                            </p:txEl>
                                          </p:spTgt>
                                        </p:tgtEl>
                                        <p:attrNameLst>
                                          <p:attrName>style.visibility</p:attrName>
                                        </p:attrNameLst>
                                      </p:cBhvr>
                                      <p:to>
                                        <p:strVal val="visible"/>
                                      </p:to>
                                    </p:set>
                                    <p:animEffect transition="in" filter="wipe(left)">
                                      <p:cBhvr>
                                        <p:cTn id="11" dur="500"/>
                                        <p:tgtEl>
                                          <p:spTgt spid="1049517">
                                            <p:txEl>
                                              <p:pRg st="0" end="0"/>
                                            </p:txEl>
                                          </p:spTgt>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1049519"/>
                                        </p:tgtEl>
                                        <p:attrNameLst>
                                          <p:attrName>style.visibility</p:attrName>
                                        </p:attrNameLst>
                                      </p:cBhvr>
                                      <p:to>
                                        <p:strVal val="visible"/>
                                      </p:to>
                                    </p:set>
                                    <p:animEffect transition="in" filter="wipe(up)">
                                      <p:cBhvr>
                                        <p:cTn id="15" dur="500"/>
                                        <p:tgtEl>
                                          <p:spTgt spid="1049519"/>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49524"/>
                                        </p:tgtEl>
                                        <p:attrNameLst>
                                          <p:attrName>style.visibility</p:attrName>
                                        </p:attrNameLst>
                                      </p:cBhvr>
                                      <p:to>
                                        <p:strVal val="visible"/>
                                      </p:to>
                                    </p:set>
                                    <p:animEffect transition="in" filter="wipe(left)">
                                      <p:cBhvr>
                                        <p:cTn id="19" dur="500"/>
                                        <p:tgtEl>
                                          <p:spTgt spid="1049524"/>
                                        </p:tgtEl>
                                      </p:cBhvr>
                                    </p:animEffect>
                                  </p:childTnLst>
                                </p:cTn>
                              </p:par>
                            </p:childTnLst>
                          </p:cTn>
                        </p:par>
                        <p:par>
                          <p:cTn id="20" fill="hold">
                            <p:stCondLst>
                              <p:cond delay="1500"/>
                            </p:stCondLst>
                            <p:childTnLst>
                              <p:par>
                                <p:cTn id="21" presetID="22" presetClass="entr" presetSubtype="1" fill="hold" grpId="0" nodeType="afterEffect">
                                  <p:stCondLst>
                                    <p:cond delay="250"/>
                                  </p:stCondLst>
                                  <p:childTnLst>
                                    <p:set>
                                      <p:cBhvr>
                                        <p:cTn id="22" dur="1" fill="hold">
                                          <p:stCondLst>
                                            <p:cond delay="0"/>
                                          </p:stCondLst>
                                        </p:cTn>
                                        <p:tgtEl>
                                          <p:spTgt spid="1049520"/>
                                        </p:tgtEl>
                                        <p:attrNameLst>
                                          <p:attrName>style.visibility</p:attrName>
                                        </p:attrNameLst>
                                      </p:cBhvr>
                                      <p:to>
                                        <p:strVal val="visible"/>
                                      </p:to>
                                    </p:set>
                                    <p:animEffect transition="in" filter="wipe(up)">
                                      <p:cBhvr>
                                        <p:cTn id="23" dur="500"/>
                                        <p:tgtEl>
                                          <p:spTgt spid="1049520"/>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1049525"/>
                                        </p:tgtEl>
                                        <p:attrNameLst>
                                          <p:attrName>style.visibility</p:attrName>
                                        </p:attrNameLst>
                                      </p:cBhvr>
                                      <p:to>
                                        <p:strVal val="visible"/>
                                      </p:to>
                                    </p:set>
                                    <p:animEffect transition="in" filter="wipe(left)">
                                      <p:cBhvr>
                                        <p:cTn id="27" dur="500"/>
                                        <p:tgtEl>
                                          <p:spTgt spid="1049525"/>
                                        </p:tgtEl>
                                      </p:cBhvr>
                                    </p:animEffect>
                                  </p:childTnLst>
                                </p:cTn>
                              </p:par>
                            </p:childTnLst>
                          </p:cTn>
                        </p:par>
                        <p:par>
                          <p:cTn id="28" fill="hold">
                            <p:stCondLst>
                              <p:cond delay="2750"/>
                            </p:stCondLst>
                            <p:childTnLst>
                              <p:par>
                                <p:cTn id="29" presetID="22" presetClass="entr" presetSubtype="1" fill="hold" grpId="0" nodeType="afterEffect">
                                  <p:stCondLst>
                                    <p:cond delay="250"/>
                                  </p:stCondLst>
                                  <p:childTnLst>
                                    <p:set>
                                      <p:cBhvr>
                                        <p:cTn id="30" dur="1" fill="hold">
                                          <p:stCondLst>
                                            <p:cond delay="0"/>
                                          </p:stCondLst>
                                        </p:cTn>
                                        <p:tgtEl>
                                          <p:spTgt spid="1049521"/>
                                        </p:tgtEl>
                                        <p:attrNameLst>
                                          <p:attrName>style.visibility</p:attrName>
                                        </p:attrNameLst>
                                      </p:cBhvr>
                                      <p:to>
                                        <p:strVal val="visible"/>
                                      </p:to>
                                    </p:set>
                                    <p:animEffect transition="in" filter="wipe(up)">
                                      <p:cBhvr>
                                        <p:cTn id="31" dur="500"/>
                                        <p:tgtEl>
                                          <p:spTgt spid="1049521"/>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049528"/>
                                        </p:tgtEl>
                                        <p:attrNameLst>
                                          <p:attrName>style.visibility</p:attrName>
                                        </p:attrNameLst>
                                      </p:cBhvr>
                                      <p:to>
                                        <p:strVal val="visible"/>
                                      </p:to>
                                    </p:set>
                                    <p:animEffect transition="in" filter="wipe(left)">
                                      <p:cBhvr>
                                        <p:cTn id="35" dur="500"/>
                                        <p:tgtEl>
                                          <p:spTgt spid="1049528"/>
                                        </p:tgtEl>
                                      </p:cBhvr>
                                    </p:animEffect>
                                  </p:childTnLst>
                                </p:cTn>
                              </p:par>
                            </p:childTnLst>
                          </p:cTn>
                        </p:par>
                        <p:par>
                          <p:cTn id="36" fill="hold">
                            <p:stCondLst>
                              <p:cond delay="4000"/>
                            </p:stCondLst>
                            <p:childTnLst>
                              <p:par>
                                <p:cTn id="37" presetID="22" presetClass="entr" presetSubtype="1" fill="hold" grpId="0" nodeType="afterEffect">
                                  <p:stCondLst>
                                    <p:cond delay="250"/>
                                  </p:stCondLst>
                                  <p:childTnLst>
                                    <p:set>
                                      <p:cBhvr>
                                        <p:cTn id="38" dur="1" fill="hold">
                                          <p:stCondLst>
                                            <p:cond delay="0"/>
                                          </p:stCondLst>
                                        </p:cTn>
                                        <p:tgtEl>
                                          <p:spTgt spid="1049522"/>
                                        </p:tgtEl>
                                        <p:attrNameLst>
                                          <p:attrName>style.visibility</p:attrName>
                                        </p:attrNameLst>
                                      </p:cBhvr>
                                      <p:to>
                                        <p:strVal val="visible"/>
                                      </p:to>
                                    </p:set>
                                    <p:animEffect transition="in" filter="wipe(up)">
                                      <p:cBhvr>
                                        <p:cTn id="39" dur="500"/>
                                        <p:tgtEl>
                                          <p:spTgt spid="1049522"/>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1049527"/>
                                        </p:tgtEl>
                                        <p:attrNameLst>
                                          <p:attrName>style.visibility</p:attrName>
                                        </p:attrNameLst>
                                      </p:cBhvr>
                                      <p:to>
                                        <p:strVal val="visible"/>
                                      </p:to>
                                    </p:set>
                                    <p:animEffect transition="in" filter="wipe(left)">
                                      <p:cBhvr>
                                        <p:cTn id="43" dur="500"/>
                                        <p:tgtEl>
                                          <p:spTgt spid="1049527"/>
                                        </p:tgtEl>
                                      </p:cBhvr>
                                    </p:animEffect>
                                  </p:childTnLst>
                                </p:cTn>
                              </p:par>
                            </p:childTnLst>
                          </p:cTn>
                        </p:par>
                        <p:par>
                          <p:cTn id="44" fill="hold">
                            <p:stCondLst>
                              <p:cond delay="5250"/>
                            </p:stCondLst>
                            <p:childTnLst>
                              <p:par>
                                <p:cTn id="45" presetID="22" presetClass="entr" presetSubtype="1" fill="hold" grpId="0" nodeType="afterEffect">
                                  <p:stCondLst>
                                    <p:cond delay="250"/>
                                  </p:stCondLst>
                                  <p:childTnLst>
                                    <p:set>
                                      <p:cBhvr>
                                        <p:cTn id="46" dur="1" fill="hold">
                                          <p:stCondLst>
                                            <p:cond delay="0"/>
                                          </p:stCondLst>
                                        </p:cTn>
                                        <p:tgtEl>
                                          <p:spTgt spid="1049523"/>
                                        </p:tgtEl>
                                        <p:attrNameLst>
                                          <p:attrName>style.visibility</p:attrName>
                                        </p:attrNameLst>
                                      </p:cBhvr>
                                      <p:to>
                                        <p:strVal val="visible"/>
                                      </p:to>
                                    </p:set>
                                    <p:animEffect transition="in" filter="wipe(up)">
                                      <p:cBhvr>
                                        <p:cTn id="47" dur="500"/>
                                        <p:tgtEl>
                                          <p:spTgt spid="1049523"/>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1049526"/>
                                        </p:tgtEl>
                                        <p:attrNameLst>
                                          <p:attrName>style.visibility</p:attrName>
                                        </p:attrNameLst>
                                      </p:cBhvr>
                                      <p:to>
                                        <p:strVal val="visible"/>
                                      </p:to>
                                    </p:set>
                                    <p:animEffect transition="in" filter="wipe(left)">
                                      <p:cBhvr>
                                        <p:cTn id="51" dur="500"/>
                                        <p:tgtEl>
                                          <p:spTgt spid="1049526"/>
                                        </p:tgtEl>
                                      </p:cBhvr>
                                    </p:animEffect>
                                  </p:childTnLst>
                                </p:cTn>
                              </p:par>
                            </p:childTnLst>
                          </p:cTn>
                        </p:par>
                        <p:par>
                          <p:cTn id="52" fill="hold">
                            <p:stCondLst>
                              <p:cond delay="6500"/>
                            </p:stCondLst>
                            <p:childTnLst>
                              <p:par>
                                <p:cTn id="53" presetID="2" presetClass="entr" presetSubtype="8" decel="100000" fill="hold" grpId="0" nodeType="afterEffect">
                                  <p:stCondLst>
                                    <p:cond delay="250"/>
                                  </p:stCondLst>
                                  <p:childTnLst>
                                    <p:set>
                                      <p:cBhvr>
                                        <p:cTn id="54" dur="1" fill="hold">
                                          <p:stCondLst>
                                            <p:cond delay="0"/>
                                          </p:stCondLst>
                                        </p:cTn>
                                        <p:tgtEl>
                                          <p:spTgt spid="1049530"/>
                                        </p:tgtEl>
                                        <p:attrNameLst>
                                          <p:attrName>style.visibility</p:attrName>
                                        </p:attrNameLst>
                                      </p:cBhvr>
                                      <p:to>
                                        <p:strVal val="visible"/>
                                      </p:to>
                                    </p:set>
                                    <p:anim calcmode="lin" valueType="num">
                                      <p:cBhvr additive="base">
                                        <p:cTn id="55" dur="500" fill="hold"/>
                                        <p:tgtEl>
                                          <p:spTgt spid="1049530"/>
                                        </p:tgtEl>
                                        <p:attrNameLst>
                                          <p:attrName>ppt_x</p:attrName>
                                        </p:attrNameLst>
                                      </p:cBhvr>
                                      <p:tavLst>
                                        <p:tav tm="0">
                                          <p:val>
                                            <p:strVal val="0-#ppt_w/2"/>
                                          </p:val>
                                        </p:tav>
                                        <p:tav tm="100000">
                                          <p:val>
                                            <p:strVal val="#ppt_x"/>
                                          </p:val>
                                        </p:tav>
                                      </p:tavLst>
                                    </p:anim>
                                    <p:anim calcmode="lin" valueType="num">
                                      <p:cBhvr additive="base">
                                        <p:cTn id="56" dur="500" fill="hold"/>
                                        <p:tgtEl>
                                          <p:spTgt spid="1049530"/>
                                        </p:tgtEl>
                                        <p:attrNameLst>
                                          <p:attrName>ppt_y</p:attrName>
                                        </p:attrNameLst>
                                      </p:cBhvr>
                                      <p:tavLst>
                                        <p:tav tm="0">
                                          <p:val>
                                            <p:strVal val="#ppt_y"/>
                                          </p:val>
                                        </p:tav>
                                        <p:tav tm="100000">
                                          <p:val>
                                            <p:strVal val="#ppt_y"/>
                                          </p:val>
                                        </p:tav>
                                      </p:tavLst>
                                    </p:anim>
                                  </p:childTnLst>
                                </p:cTn>
                              </p:par>
                              <p:par>
                                <p:cTn id="57" presetID="2" presetClass="entr" presetSubtype="2" decel="100000" fill="hold" grpId="0" nodeType="withEffect">
                                  <p:stCondLst>
                                    <p:cond delay="250"/>
                                  </p:stCondLst>
                                  <p:childTnLst>
                                    <p:set>
                                      <p:cBhvr>
                                        <p:cTn id="58" dur="1" fill="hold">
                                          <p:stCondLst>
                                            <p:cond delay="0"/>
                                          </p:stCondLst>
                                        </p:cTn>
                                        <p:tgtEl>
                                          <p:spTgt spid="1049529">
                                            <p:txEl>
                                              <p:pRg st="0" end="0"/>
                                            </p:txEl>
                                          </p:spTgt>
                                        </p:tgtEl>
                                        <p:attrNameLst>
                                          <p:attrName>style.visibility</p:attrName>
                                        </p:attrNameLst>
                                      </p:cBhvr>
                                      <p:to>
                                        <p:strVal val="visible"/>
                                      </p:to>
                                    </p:set>
                                    <p:anim calcmode="lin" valueType="num">
                                      <p:cBhvr additive="base">
                                        <p:cTn id="59" dur="500" fill="hold"/>
                                        <p:tgtEl>
                                          <p:spTgt spid="1049529">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104952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517" grpId="0" build="p">
        <p:tmplLst>
          <p:tmpl lvl="1">
            <p:tnLst>
              <p:par>
                <p:cTn presetID="22" presetClass="entr" presetSubtype="8" fill="hold" nodeType="withEffect">
                  <p:stCondLst>
                    <p:cond delay="0"/>
                  </p:stCondLst>
                  <p:childTnLst>
                    <p:set>
                      <p:cBhvr>
                        <p:cTn dur="1" fill="hold">
                          <p:stCondLst>
                            <p:cond delay="0"/>
                          </p:stCondLst>
                        </p:cTn>
                        <p:tgtEl>
                          <p:spTgt spid="1049517"/>
                        </p:tgtEl>
                        <p:attrNameLst>
                          <p:attrName>style.visibility</p:attrName>
                        </p:attrNameLst>
                      </p:cBhvr>
                      <p:to>
                        <p:strVal val="visible"/>
                      </p:to>
                    </p:set>
                    <p:animEffect transition="in" filter="wipe(left)">
                      <p:cBhvr>
                        <p:cTn dur="500"/>
                        <p:tgtEl>
                          <p:spTgt spid="1049517"/>
                        </p:tgtEl>
                      </p:cBhvr>
                    </p:animEffect>
                  </p:childTnLst>
                </p:cTn>
              </p:par>
            </p:tnLst>
          </p:tmpl>
        </p:tmplLst>
      </p:bldP>
      <p:bldP spid="1049518" grpId="0" animBg="1"/>
      <p:bldP spid="1049519" grpId="0" animBg="1"/>
      <p:bldP spid="1049520" grpId="0" animBg="1"/>
      <p:bldP spid="1049521" grpId="0" animBg="1"/>
      <p:bldP spid="1049522" grpId="0" animBg="1"/>
      <p:bldP spid="1049523" grpId="0" animBg="1"/>
      <p:bldP spid="1049524" grpId="0" animBg="1">
        <p:tmplLst>
          <p:tmpl>
            <p:tnLst>
              <p:par>
                <p:cTn presetID="22" presetClass="entr" presetSubtype="8" fill="hold" nodeType="afterEffect">
                  <p:stCondLst>
                    <p:cond delay="0"/>
                  </p:stCondLst>
                  <p:childTnLst>
                    <p:set>
                      <p:cBhvr>
                        <p:cTn dur="1" fill="hold">
                          <p:stCondLst>
                            <p:cond delay="0"/>
                          </p:stCondLst>
                        </p:cTn>
                        <p:tgtEl>
                          <p:spTgt spid="1049524"/>
                        </p:tgtEl>
                        <p:attrNameLst>
                          <p:attrName>style.visibility</p:attrName>
                        </p:attrNameLst>
                      </p:cBhvr>
                      <p:to>
                        <p:strVal val="visible"/>
                      </p:to>
                    </p:set>
                    <p:animEffect transition="in" filter="wipe(left)">
                      <p:cBhvr>
                        <p:cTn dur="500"/>
                        <p:tgtEl>
                          <p:spTgt spid="1049524"/>
                        </p:tgtEl>
                      </p:cBhvr>
                    </p:animEffect>
                  </p:childTnLst>
                </p:cTn>
              </p:par>
            </p:tnLst>
          </p:tmpl>
        </p:tmplLst>
      </p:bldP>
      <p:bldP spid="1049525" grpId="0" animBg="1">
        <p:tmplLst>
          <p:tmpl>
            <p:tnLst>
              <p:par>
                <p:cTn presetID="22" presetClass="entr" presetSubtype="8" fill="hold" nodeType="afterEffect">
                  <p:stCondLst>
                    <p:cond delay="0"/>
                  </p:stCondLst>
                  <p:childTnLst>
                    <p:set>
                      <p:cBhvr>
                        <p:cTn dur="1" fill="hold">
                          <p:stCondLst>
                            <p:cond delay="0"/>
                          </p:stCondLst>
                        </p:cTn>
                        <p:tgtEl>
                          <p:spTgt spid="1049525"/>
                        </p:tgtEl>
                        <p:attrNameLst>
                          <p:attrName>style.visibility</p:attrName>
                        </p:attrNameLst>
                      </p:cBhvr>
                      <p:to>
                        <p:strVal val="visible"/>
                      </p:to>
                    </p:set>
                    <p:animEffect transition="in" filter="wipe(left)">
                      <p:cBhvr>
                        <p:cTn dur="500"/>
                        <p:tgtEl>
                          <p:spTgt spid="1049525"/>
                        </p:tgtEl>
                      </p:cBhvr>
                    </p:animEffect>
                  </p:childTnLst>
                </p:cTn>
              </p:par>
            </p:tnLst>
          </p:tmpl>
        </p:tmplLst>
      </p:bldP>
      <p:bldP spid="1049526" grpId="0" animBg="1">
        <p:tmplLst>
          <p:tmpl>
            <p:tnLst>
              <p:par>
                <p:cTn presetID="22" presetClass="entr" presetSubtype="8" fill="hold" nodeType="afterEffect">
                  <p:stCondLst>
                    <p:cond delay="0"/>
                  </p:stCondLst>
                  <p:childTnLst>
                    <p:set>
                      <p:cBhvr>
                        <p:cTn dur="1" fill="hold">
                          <p:stCondLst>
                            <p:cond delay="0"/>
                          </p:stCondLst>
                        </p:cTn>
                        <p:tgtEl>
                          <p:spTgt spid="1049526"/>
                        </p:tgtEl>
                        <p:attrNameLst>
                          <p:attrName>style.visibility</p:attrName>
                        </p:attrNameLst>
                      </p:cBhvr>
                      <p:to>
                        <p:strVal val="visible"/>
                      </p:to>
                    </p:set>
                    <p:animEffect transition="in" filter="wipe(left)">
                      <p:cBhvr>
                        <p:cTn dur="500"/>
                        <p:tgtEl>
                          <p:spTgt spid="1049526"/>
                        </p:tgtEl>
                      </p:cBhvr>
                    </p:animEffect>
                  </p:childTnLst>
                </p:cTn>
              </p:par>
            </p:tnLst>
          </p:tmpl>
        </p:tmplLst>
      </p:bldP>
      <p:bldP spid="1049527" grpId="0" animBg="1">
        <p:tmplLst>
          <p:tmpl>
            <p:tnLst>
              <p:par>
                <p:cTn presetID="22" presetClass="entr" presetSubtype="8" fill="hold" nodeType="afterEffect">
                  <p:stCondLst>
                    <p:cond delay="0"/>
                  </p:stCondLst>
                  <p:childTnLst>
                    <p:set>
                      <p:cBhvr>
                        <p:cTn dur="1" fill="hold">
                          <p:stCondLst>
                            <p:cond delay="0"/>
                          </p:stCondLst>
                        </p:cTn>
                        <p:tgtEl>
                          <p:spTgt spid="1049527"/>
                        </p:tgtEl>
                        <p:attrNameLst>
                          <p:attrName>style.visibility</p:attrName>
                        </p:attrNameLst>
                      </p:cBhvr>
                      <p:to>
                        <p:strVal val="visible"/>
                      </p:to>
                    </p:set>
                    <p:animEffect transition="in" filter="wipe(left)">
                      <p:cBhvr>
                        <p:cTn dur="500"/>
                        <p:tgtEl>
                          <p:spTgt spid="1049527"/>
                        </p:tgtEl>
                      </p:cBhvr>
                    </p:animEffect>
                  </p:childTnLst>
                </p:cTn>
              </p:par>
            </p:tnLst>
          </p:tmpl>
        </p:tmplLst>
      </p:bldP>
      <p:bldP spid="1049528" grpId="0" animBg="1">
        <p:tmplLst>
          <p:tmpl>
            <p:tnLst>
              <p:par>
                <p:cTn presetID="22" presetClass="entr" presetSubtype="8" fill="hold" nodeType="afterEffect">
                  <p:stCondLst>
                    <p:cond delay="0"/>
                  </p:stCondLst>
                  <p:childTnLst>
                    <p:set>
                      <p:cBhvr>
                        <p:cTn dur="1" fill="hold">
                          <p:stCondLst>
                            <p:cond delay="0"/>
                          </p:stCondLst>
                        </p:cTn>
                        <p:tgtEl>
                          <p:spTgt spid="1049528"/>
                        </p:tgtEl>
                        <p:attrNameLst>
                          <p:attrName>style.visibility</p:attrName>
                        </p:attrNameLst>
                      </p:cBhvr>
                      <p:to>
                        <p:strVal val="visible"/>
                      </p:to>
                    </p:set>
                    <p:animEffect transition="in" filter="wipe(left)">
                      <p:cBhvr>
                        <p:cTn dur="500"/>
                        <p:tgtEl>
                          <p:spTgt spid="1049528"/>
                        </p:tgtEl>
                      </p:cBhvr>
                    </p:animEffect>
                  </p:childTnLst>
                </p:cTn>
              </p:par>
            </p:tnLst>
          </p:tmpl>
        </p:tmplLst>
      </p:bldP>
      <p:bldP spid="1049529" grpId="0" build="allAtOnce">
        <p:tmplLst>
          <p:tmpl lvl="1">
            <p:tnLst>
              <p:par>
                <p:cTn presetID="2" presetClass="entr" presetSubtype="2" decel="100000" fill="hold" nodeType="withEffect">
                  <p:stCondLst>
                    <p:cond delay="250"/>
                  </p:stCondLst>
                  <p:childTnLst>
                    <p:set>
                      <p:cBhvr>
                        <p:cTn dur="1" fill="hold">
                          <p:stCondLst>
                            <p:cond delay="0"/>
                          </p:stCondLst>
                        </p:cTn>
                        <p:tgtEl>
                          <p:spTgt spid="1049529"/>
                        </p:tgtEl>
                        <p:attrNameLst>
                          <p:attrName>style.visibility</p:attrName>
                        </p:attrNameLst>
                      </p:cBhvr>
                      <p:to>
                        <p:strVal val="visible"/>
                      </p:to>
                    </p:set>
                    <p:anim calcmode="lin" valueType="num">
                      <p:cBhvr additive="base">
                        <p:cTn dur="500" fill="hold"/>
                        <p:tgtEl>
                          <p:spTgt spid="1049529"/>
                        </p:tgtEl>
                        <p:attrNameLst>
                          <p:attrName>ppt_x</p:attrName>
                        </p:attrNameLst>
                      </p:cBhvr>
                      <p:tavLst>
                        <p:tav tm="0">
                          <p:val>
                            <p:strVal val="1+#ppt_w/2"/>
                          </p:val>
                        </p:tav>
                        <p:tav tm="100000">
                          <p:val>
                            <p:strVal val="#ppt_x"/>
                          </p:val>
                        </p:tav>
                      </p:tavLst>
                    </p:anim>
                    <p:anim calcmode="lin" valueType="num">
                      <p:cBhvr additive="base">
                        <p:cTn dur="500" fill="hold"/>
                        <p:tgtEl>
                          <p:spTgt spid="1049529"/>
                        </p:tgtEl>
                        <p:attrNameLst>
                          <p:attrName>ppt_y</p:attrName>
                        </p:attrNameLst>
                      </p:cBhvr>
                      <p:tavLst>
                        <p:tav tm="0">
                          <p:val>
                            <p:strVal val="#ppt_y"/>
                          </p:val>
                        </p:tav>
                        <p:tav tm="100000">
                          <p:val>
                            <p:strVal val="#ppt_y"/>
                          </p:val>
                        </p:tav>
                      </p:tavLst>
                    </p:anim>
                  </p:childTnLst>
                </p:cTn>
              </p:par>
            </p:tnLst>
          </p:tmpl>
        </p:tmplLst>
      </p:bldP>
      <p:bldP spid="1049530"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Steps">
    <p:spTree>
      <p:nvGrpSpPr>
        <p:cNvPr id="1" name=""/>
        <p:cNvGrpSpPr/>
        <p:nvPr/>
      </p:nvGrpSpPr>
      <p:grpSpPr>
        <a:xfrm>
          <a:off x="0" y="0"/>
          <a:ext cx="0" cy="0"/>
          <a:chOff x="0" y="0"/>
          <a:chExt cx="0" cy="0"/>
        </a:xfrm>
      </p:grpSpPr>
      <p:sp>
        <p:nvSpPr>
          <p:cNvPr id="1048665"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1048666"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1048667"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1048668"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048669"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670" name="正方形/長方形 5"/>
          <p:cNvSpPr/>
          <p:nvPr userDrawn="1"/>
        </p:nvSpPr>
        <p:spPr>
          <a:xfrm>
            <a:off x="0" y="2767236"/>
            <a:ext cx="7129368" cy="1080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671" name="平行四辺形 11"/>
          <p:cNvSpPr/>
          <p:nvPr userDrawn="1"/>
        </p:nvSpPr>
        <p:spPr>
          <a:xfrm>
            <a:off x="1800000" y="3847355"/>
            <a:ext cx="5329368" cy="552061"/>
          </a:xfrm>
          <a:prstGeom prst="parallelogram">
            <a:avLst>
              <a:gd name="adj" fmla="val 137052"/>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672" name="テキスト プレースホルダー 6"/>
          <p:cNvSpPr>
            <a:spLocks noGrp="1"/>
          </p:cNvSpPr>
          <p:nvPr>
            <p:ph type="body" sz="quarter" idx="21" hasCustomPrompt="1"/>
          </p:nvPr>
        </p:nvSpPr>
        <p:spPr>
          <a:xfrm>
            <a:off x="423427" y="2947255"/>
            <a:ext cx="6528067" cy="720080"/>
          </a:xfrm>
        </p:spPr>
        <p:txBody>
          <a:bodyPr anchor="ctr">
            <a:noAutofit/>
          </a:bodyPr>
          <a:lstStyle>
            <a:lvl1pPr algn="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1048673" name="平行四辺形 21"/>
          <p:cNvSpPr/>
          <p:nvPr userDrawn="1"/>
        </p:nvSpPr>
        <p:spPr>
          <a:xfrm>
            <a:off x="3600000" y="5479537"/>
            <a:ext cx="5329368" cy="552061"/>
          </a:xfrm>
          <a:prstGeom prst="parallelogram">
            <a:avLst>
              <a:gd name="adj" fmla="val 137052"/>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674" name="平行四辺形 22"/>
          <p:cNvSpPr/>
          <p:nvPr userDrawn="1"/>
        </p:nvSpPr>
        <p:spPr>
          <a:xfrm>
            <a:off x="5398214" y="7111718"/>
            <a:ext cx="5329368" cy="552061"/>
          </a:xfrm>
          <a:prstGeom prst="parallelogram">
            <a:avLst>
              <a:gd name="adj" fmla="val 137052"/>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675" name="正方形/長方形 8"/>
          <p:cNvSpPr/>
          <p:nvPr userDrawn="1"/>
        </p:nvSpPr>
        <p:spPr>
          <a:xfrm>
            <a:off x="1800000" y="4399417"/>
            <a:ext cx="7129368" cy="10801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676" name="正方形/長方形 9"/>
          <p:cNvSpPr/>
          <p:nvPr userDrawn="1"/>
        </p:nvSpPr>
        <p:spPr>
          <a:xfrm>
            <a:off x="3600000" y="6031598"/>
            <a:ext cx="7129368" cy="10801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677" name="正方形/長方形 18"/>
          <p:cNvSpPr/>
          <p:nvPr userDrawn="1"/>
        </p:nvSpPr>
        <p:spPr>
          <a:xfrm>
            <a:off x="5398214" y="7663780"/>
            <a:ext cx="7129368" cy="10801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678" name="テキスト プレースホルダー 6"/>
          <p:cNvSpPr>
            <a:spLocks noGrp="1"/>
          </p:cNvSpPr>
          <p:nvPr>
            <p:ph type="body" sz="quarter" idx="22" hasCustomPrompt="1"/>
          </p:nvPr>
        </p:nvSpPr>
        <p:spPr>
          <a:xfrm>
            <a:off x="2222017" y="4579437"/>
            <a:ext cx="6528067" cy="720080"/>
          </a:xfrm>
        </p:spPr>
        <p:txBody>
          <a:bodyPr anchor="ctr">
            <a:noAutofit/>
          </a:bodyPr>
          <a:lstStyle>
            <a:lvl1pPr algn="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1048679" name="テキスト プレースホルダー 6"/>
          <p:cNvSpPr>
            <a:spLocks noGrp="1"/>
          </p:cNvSpPr>
          <p:nvPr>
            <p:ph type="body" sz="quarter" idx="23" hasCustomPrompt="1"/>
          </p:nvPr>
        </p:nvSpPr>
        <p:spPr>
          <a:xfrm>
            <a:off x="4022217" y="6211618"/>
            <a:ext cx="6528067" cy="720080"/>
          </a:xfrm>
        </p:spPr>
        <p:txBody>
          <a:bodyPr anchor="ctr">
            <a:noAutofit/>
          </a:bodyPr>
          <a:lstStyle>
            <a:lvl1pPr algn="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1048680" name="テキスト プレースホルダー 6"/>
          <p:cNvSpPr>
            <a:spLocks noGrp="1"/>
          </p:cNvSpPr>
          <p:nvPr>
            <p:ph type="body" sz="quarter" idx="24" hasCustomPrompt="1"/>
          </p:nvPr>
        </p:nvSpPr>
        <p:spPr>
          <a:xfrm>
            <a:off x="5824027" y="7843800"/>
            <a:ext cx="6528067" cy="720080"/>
          </a:xfrm>
        </p:spPr>
        <p:txBody>
          <a:bodyPr anchor="ctr">
            <a:noAutofit/>
          </a:bodyPr>
          <a:lstStyle>
            <a:lvl1pPr algn="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1048681" name="テキスト プレースホルダー 6"/>
          <p:cNvSpPr>
            <a:spLocks noGrp="1"/>
          </p:cNvSpPr>
          <p:nvPr>
            <p:ph type="body" sz="quarter" idx="25" hasCustomPrompt="1"/>
          </p:nvPr>
        </p:nvSpPr>
        <p:spPr>
          <a:xfrm>
            <a:off x="7198990" y="2668427"/>
            <a:ext cx="5544616" cy="1284144"/>
          </a:xfrm>
        </p:spPr>
        <p:txBody>
          <a:bodyPr anchor="ctr">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048682" name="テキスト プレースホルダー 6"/>
          <p:cNvSpPr>
            <a:spLocks noGrp="1"/>
          </p:cNvSpPr>
          <p:nvPr>
            <p:ph type="body" sz="quarter" idx="26" hasCustomPrompt="1"/>
          </p:nvPr>
        </p:nvSpPr>
        <p:spPr>
          <a:xfrm>
            <a:off x="12599590" y="7570632"/>
            <a:ext cx="5544616" cy="1284144"/>
          </a:xfrm>
        </p:spPr>
        <p:txBody>
          <a:bodyPr anchor="ctr">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048683" name="テキスト プレースホルダー 6"/>
          <p:cNvSpPr>
            <a:spLocks noGrp="1"/>
          </p:cNvSpPr>
          <p:nvPr>
            <p:ph type="body" sz="quarter" idx="27" hasCustomPrompt="1"/>
          </p:nvPr>
        </p:nvSpPr>
        <p:spPr>
          <a:xfrm>
            <a:off x="8999190" y="4299864"/>
            <a:ext cx="5544616" cy="1284144"/>
          </a:xfrm>
        </p:spPr>
        <p:txBody>
          <a:bodyPr anchor="ctr">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048684" name="テキスト プレースホルダー 6"/>
          <p:cNvSpPr>
            <a:spLocks noGrp="1"/>
          </p:cNvSpPr>
          <p:nvPr>
            <p:ph type="body" sz="quarter" idx="28" hasCustomPrompt="1"/>
          </p:nvPr>
        </p:nvSpPr>
        <p:spPr>
          <a:xfrm>
            <a:off x="10845998" y="5932789"/>
            <a:ext cx="5544616" cy="1284144"/>
          </a:xfrm>
        </p:spPr>
        <p:txBody>
          <a:bodyPr anchor="ctr">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048669"/>
                                        </p:tgtEl>
                                        <p:attrNameLst>
                                          <p:attrName>style.visibility</p:attrName>
                                        </p:attrNameLst>
                                      </p:cBhvr>
                                      <p:to>
                                        <p:strVal val="visible"/>
                                      </p:to>
                                    </p:set>
                                    <p:anim calcmode="lin" valueType="num">
                                      <p:cBhvr additive="base">
                                        <p:cTn id="7" dur="500" fill="hold"/>
                                        <p:tgtEl>
                                          <p:spTgt spid="1048669"/>
                                        </p:tgtEl>
                                        <p:attrNameLst>
                                          <p:attrName>ppt_x</p:attrName>
                                        </p:attrNameLst>
                                      </p:cBhvr>
                                      <p:tavLst>
                                        <p:tav tm="0">
                                          <p:val>
                                            <p:strVal val="1+#ppt_w/2"/>
                                          </p:val>
                                        </p:tav>
                                        <p:tav tm="100000">
                                          <p:val>
                                            <p:strVal val="#ppt_x"/>
                                          </p:val>
                                        </p:tav>
                                      </p:tavLst>
                                    </p:anim>
                                    <p:anim calcmode="lin" valueType="num">
                                      <p:cBhvr additive="base">
                                        <p:cTn id="8" dur="500" fill="hold"/>
                                        <p:tgtEl>
                                          <p:spTgt spid="104866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048668">
                                            <p:txEl>
                                              <p:pRg st="0" end="0"/>
                                            </p:txEl>
                                          </p:spTgt>
                                        </p:tgtEl>
                                        <p:attrNameLst>
                                          <p:attrName>style.visibility</p:attrName>
                                        </p:attrNameLst>
                                      </p:cBhvr>
                                      <p:to>
                                        <p:strVal val="visible"/>
                                      </p:to>
                                    </p:set>
                                    <p:animEffect transition="in" filter="wipe(left)">
                                      <p:cBhvr>
                                        <p:cTn id="12" dur="500"/>
                                        <p:tgtEl>
                                          <p:spTgt spid="1048668">
                                            <p:txEl>
                                              <p:pRg st="0" end="0"/>
                                            </p:tx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048670"/>
                                        </p:tgtEl>
                                        <p:attrNameLst>
                                          <p:attrName>style.visibility</p:attrName>
                                        </p:attrNameLst>
                                      </p:cBhvr>
                                      <p:to>
                                        <p:strVal val="visible"/>
                                      </p:to>
                                    </p:set>
                                    <p:animEffect transition="in" filter="wipe(left)">
                                      <p:cBhvr>
                                        <p:cTn id="16" dur="500"/>
                                        <p:tgtEl>
                                          <p:spTgt spid="104867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048672">
                                            <p:txEl>
                                              <p:pRg st="0" end="0"/>
                                            </p:txEl>
                                          </p:spTgt>
                                        </p:tgtEl>
                                        <p:attrNameLst>
                                          <p:attrName>style.visibility</p:attrName>
                                        </p:attrNameLst>
                                      </p:cBhvr>
                                      <p:to>
                                        <p:strVal val="visible"/>
                                      </p:to>
                                    </p:set>
                                    <p:animEffect transition="in" filter="wipe(left)">
                                      <p:cBhvr>
                                        <p:cTn id="19" dur="500"/>
                                        <p:tgtEl>
                                          <p:spTgt spid="1048672">
                                            <p:txEl>
                                              <p:pRg st="0" end="0"/>
                                            </p:txEl>
                                          </p:spTgt>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48681">
                                            <p:txEl>
                                              <p:pRg st="0" end="0"/>
                                            </p:txEl>
                                          </p:spTgt>
                                        </p:tgtEl>
                                        <p:attrNameLst>
                                          <p:attrName>style.visibility</p:attrName>
                                        </p:attrNameLst>
                                      </p:cBhvr>
                                      <p:to>
                                        <p:strVal val="visible"/>
                                      </p:to>
                                    </p:set>
                                    <p:animEffect transition="in" filter="wipe(left)">
                                      <p:cBhvr>
                                        <p:cTn id="23" dur="500"/>
                                        <p:tgtEl>
                                          <p:spTgt spid="1048681">
                                            <p:txEl>
                                              <p:pRg st="0" end="0"/>
                                            </p:txEl>
                                          </p:spTgt>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048671"/>
                                        </p:tgtEl>
                                        <p:attrNameLst>
                                          <p:attrName>style.visibility</p:attrName>
                                        </p:attrNameLst>
                                      </p:cBhvr>
                                      <p:to>
                                        <p:strVal val="visible"/>
                                      </p:to>
                                    </p:set>
                                    <p:animEffect transition="in" filter="wipe(up)">
                                      <p:cBhvr>
                                        <p:cTn id="27" dur="500"/>
                                        <p:tgtEl>
                                          <p:spTgt spid="1048671"/>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048675"/>
                                        </p:tgtEl>
                                        <p:attrNameLst>
                                          <p:attrName>style.visibility</p:attrName>
                                        </p:attrNameLst>
                                      </p:cBhvr>
                                      <p:to>
                                        <p:strVal val="visible"/>
                                      </p:to>
                                    </p:set>
                                    <p:animEffect transition="in" filter="wipe(left)">
                                      <p:cBhvr>
                                        <p:cTn id="31" dur="500"/>
                                        <p:tgtEl>
                                          <p:spTgt spid="104867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048678">
                                            <p:txEl>
                                              <p:pRg st="0" end="0"/>
                                            </p:txEl>
                                          </p:spTgt>
                                        </p:tgtEl>
                                        <p:attrNameLst>
                                          <p:attrName>style.visibility</p:attrName>
                                        </p:attrNameLst>
                                      </p:cBhvr>
                                      <p:to>
                                        <p:strVal val="visible"/>
                                      </p:to>
                                    </p:set>
                                    <p:animEffect transition="in" filter="wipe(left)">
                                      <p:cBhvr>
                                        <p:cTn id="34" dur="500"/>
                                        <p:tgtEl>
                                          <p:spTgt spid="1048678">
                                            <p:txEl>
                                              <p:pRg st="0" end="0"/>
                                            </p:txEl>
                                          </p:spTgt>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1048683">
                                            <p:txEl>
                                              <p:pRg st="0" end="0"/>
                                            </p:txEl>
                                          </p:spTgt>
                                        </p:tgtEl>
                                        <p:attrNameLst>
                                          <p:attrName>style.visibility</p:attrName>
                                        </p:attrNameLst>
                                      </p:cBhvr>
                                      <p:to>
                                        <p:strVal val="visible"/>
                                      </p:to>
                                    </p:set>
                                    <p:animEffect transition="in" filter="wipe(left)">
                                      <p:cBhvr>
                                        <p:cTn id="38" dur="500"/>
                                        <p:tgtEl>
                                          <p:spTgt spid="1048683">
                                            <p:txEl>
                                              <p:pRg st="0" end="0"/>
                                            </p:txEl>
                                          </p:spTgt>
                                        </p:tgtEl>
                                      </p:cBhvr>
                                    </p:animEffect>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1048673"/>
                                        </p:tgtEl>
                                        <p:attrNameLst>
                                          <p:attrName>style.visibility</p:attrName>
                                        </p:attrNameLst>
                                      </p:cBhvr>
                                      <p:to>
                                        <p:strVal val="visible"/>
                                      </p:to>
                                    </p:set>
                                    <p:animEffect transition="in" filter="wipe(up)">
                                      <p:cBhvr>
                                        <p:cTn id="42" dur="500"/>
                                        <p:tgtEl>
                                          <p:spTgt spid="1048673"/>
                                        </p:tgtEl>
                                      </p:cBhvr>
                                    </p:animEffect>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1048676"/>
                                        </p:tgtEl>
                                        <p:attrNameLst>
                                          <p:attrName>style.visibility</p:attrName>
                                        </p:attrNameLst>
                                      </p:cBhvr>
                                      <p:to>
                                        <p:strVal val="visible"/>
                                      </p:to>
                                    </p:set>
                                    <p:animEffect transition="in" filter="wipe(left)">
                                      <p:cBhvr>
                                        <p:cTn id="46" dur="500"/>
                                        <p:tgtEl>
                                          <p:spTgt spid="1048676"/>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048679">
                                            <p:txEl>
                                              <p:pRg st="0" end="0"/>
                                            </p:txEl>
                                          </p:spTgt>
                                        </p:tgtEl>
                                        <p:attrNameLst>
                                          <p:attrName>style.visibility</p:attrName>
                                        </p:attrNameLst>
                                      </p:cBhvr>
                                      <p:to>
                                        <p:strVal val="visible"/>
                                      </p:to>
                                    </p:set>
                                    <p:animEffect transition="in" filter="wipe(left)">
                                      <p:cBhvr>
                                        <p:cTn id="49" dur="500"/>
                                        <p:tgtEl>
                                          <p:spTgt spid="1048679">
                                            <p:txEl>
                                              <p:pRg st="0" end="0"/>
                                            </p:txEl>
                                          </p:spTgt>
                                        </p:tgtEl>
                                      </p:cBhvr>
                                    </p:animEffect>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1048684">
                                            <p:txEl>
                                              <p:pRg st="0" end="0"/>
                                            </p:txEl>
                                          </p:spTgt>
                                        </p:tgtEl>
                                        <p:attrNameLst>
                                          <p:attrName>style.visibility</p:attrName>
                                        </p:attrNameLst>
                                      </p:cBhvr>
                                      <p:to>
                                        <p:strVal val="visible"/>
                                      </p:to>
                                    </p:set>
                                    <p:animEffect transition="in" filter="wipe(left)">
                                      <p:cBhvr>
                                        <p:cTn id="53" dur="500"/>
                                        <p:tgtEl>
                                          <p:spTgt spid="1048684">
                                            <p:txEl>
                                              <p:pRg st="0" end="0"/>
                                            </p:txEl>
                                          </p:spTgt>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048674"/>
                                        </p:tgtEl>
                                        <p:attrNameLst>
                                          <p:attrName>style.visibility</p:attrName>
                                        </p:attrNameLst>
                                      </p:cBhvr>
                                      <p:to>
                                        <p:strVal val="visible"/>
                                      </p:to>
                                    </p:set>
                                    <p:animEffect transition="in" filter="wipe(up)">
                                      <p:cBhvr>
                                        <p:cTn id="57" dur="500"/>
                                        <p:tgtEl>
                                          <p:spTgt spid="1048674"/>
                                        </p:tgtEl>
                                      </p:cBhvr>
                                    </p:animEffect>
                                  </p:childTnLst>
                                </p:cTn>
                              </p:par>
                            </p:childTnLst>
                          </p:cTn>
                        </p:par>
                        <p:par>
                          <p:cTn id="58" fill="hold">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1048677"/>
                                        </p:tgtEl>
                                        <p:attrNameLst>
                                          <p:attrName>style.visibility</p:attrName>
                                        </p:attrNameLst>
                                      </p:cBhvr>
                                      <p:to>
                                        <p:strVal val="visible"/>
                                      </p:to>
                                    </p:set>
                                    <p:animEffect transition="in" filter="wipe(left)">
                                      <p:cBhvr>
                                        <p:cTn id="61" dur="500"/>
                                        <p:tgtEl>
                                          <p:spTgt spid="1048677"/>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048680">
                                            <p:txEl>
                                              <p:pRg st="0" end="0"/>
                                            </p:txEl>
                                          </p:spTgt>
                                        </p:tgtEl>
                                        <p:attrNameLst>
                                          <p:attrName>style.visibility</p:attrName>
                                        </p:attrNameLst>
                                      </p:cBhvr>
                                      <p:to>
                                        <p:strVal val="visible"/>
                                      </p:to>
                                    </p:set>
                                    <p:animEffect transition="in" filter="wipe(left)">
                                      <p:cBhvr>
                                        <p:cTn id="64" dur="500"/>
                                        <p:tgtEl>
                                          <p:spTgt spid="1048680">
                                            <p:txEl>
                                              <p:pRg st="0" end="0"/>
                                            </p:txEl>
                                          </p:spTgt>
                                        </p:tgtEl>
                                      </p:cBhvr>
                                    </p:animEffect>
                                  </p:childTnLst>
                                </p:cTn>
                              </p:par>
                            </p:childTnLst>
                          </p:cTn>
                        </p:par>
                        <p:par>
                          <p:cTn id="65" fill="hold">
                            <p:stCondLst>
                              <p:cond delay="6000"/>
                            </p:stCondLst>
                            <p:childTnLst>
                              <p:par>
                                <p:cTn id="66" presetID="22" presetClass="entr" presetSubtype="8" fill="hold" grpId="0" nodeType="afterEffect">
                                  <p:stCondLst>
                                    <p:cond delay="0"/>
                                  </p:stCondLst>
                                  <p:childTnLst>
                                    <p:set>
                                      <p:cBhvr>
                                        <p:cTn id="67" dur="1" fill="hold">
                                          <p:stCondLst>
                                            <p:cond delay="0"/>
                                          </p:stCondLst>
                                        </p:cTn>
                                        <p:tgtEl>
                                          <p:spTgt spid="1048682">
                                            <p:txEl>
                                              <p:pRg st="0" end="0"/>
                                            </p:txEl>
                                          </p:spTgt>
                                        </p:tgtEl>
                                        <p:attrNameLst>
                                          <p:attrName>style.visibility</p:attrName>
                                        </p:attrNameLst>
                                      </p:cBhvr>
                                      <p:to>
                                        <p:strVal val="visible"/>
                                      </p:to>
                                    </p:set>
                                    <p:animEffect transition="in" filter="wipe(left)">
                                      <p:cBhvr>
                                        <p:cTn id="68" dur="500"/>
                                        <p:tgtEl>
                                          <p:spTgt spid="10486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68" grpId="0" build="p">
        <p:tmplLst>
          <p:tmpl lvl="1">
            <p:tnLst>
              <p:par>
                <p:cTn presetID="22" presetClass="entr" presetSubtype="8" fill="hold" nodeType="afterEffect">
                  <p:stCondLst>
                    <p:cond delay="0"/>
                  </p:stCondLst>
                  <p:childTnLst>
                    <p:set>
                      <p:cBhvr>
                        <p:cTn dur="1" fill="hold">
                          <p:stCondLst>
                            <p:cond delay="0"/>
                          </p:stCondLst>
                        </p:cTn>
                        <p:tgtEl>
                          <p:spTgt spid="1048668"/>
                        </p:tgtEl>
                        <p:attrNameLst>
                          <p:attrName>style.visibility</p:attrName>
                        </p:attrNameLst>
                      </p:cBhvr>
                      <p:to>
                        <p:strVal val="visible"/>
                      </p:to>
                    </p:set>
                    <p:animEffect transition="in" filter="wipe(left)">
                      <p:cBhvr>
                        <p:cTn dur="500"/>
                        <p:tgtEl>
                          <p:spTgt spid="1048668"/>
                        </p:tgtEl>
                      </p:cBhvr>
                    </p:animEffect>
                  </p:childTnLst>
                </p:cTn>
              </p:par>
            </p:tnLst>
          </p:tmpl>
        </p:tmplLst>
      </p:bldP>
      <p:bldP spid="1048669" grpId="0" animBg="1"/>
      <p:bldP spid="1048670" grpId="0" animBg="1"/>
      <p:bldP spid="1048671" grpId="0" animBg="1"/>
      <p:bldP spid="1048672" grpId="0" build="p">
        <p:tmplLst>
          <p:tmpl lvl="1">
            <p:tnLst>
              <p:par>
                <p:cTn presetID="22" presetClass="entr" presetSubtype="8" fill="hold" nodeType="withEffect">
                  <p:stCondLst>
                    <p:cond delay="0"/>
                  </p:stCondLst>
                  <p:childTnLst>
                    <p:set>
                      <p:cBhvr>
                        <p:cTn dur="1" fill="hold">
                          <p:stCondLst>
                            <p:cond delay="0"/>
                          </p:stCondLst>
                        </p:cTn>
                        <p:tgtEl>
                          <p:spTgt spid="1048672"/>
                        </p:tgtEl>
                        <p:attrNameLst>
                          <p:attrName>style.visibility</p:attrName>
                        </p:attrNameLst>
                      </p:cBhvr>
                      <p:to>
                        <p:strVal val="visible"/>
                      </p:to>
                    </p:set>
                    <p:animEffect transition="in" filter="wipe(left)">
                      <p:cBhvr>
                        <p:cTn dur="500"/>
                        <p:tgtEl>
                          <p:spTgt spid="1048672"/>
                        </p:tgtEl>
                      </p:cBhvr>
                    </p:animEffect>
                  </p:childTnLst>
                </p:cTn>
              </p:par>
            </p:tnLst>
          </p:tmpl>
        </p:tmplLst>
      </p:bldP>
      <p:bldP spid="1048673" grpId="0" animBg="1"/>
      <p:bldP spid="1048674" grpId="0" animBg="1"/>
      <p:bldP spid="1048675" grpId="0" animBg="1"/>
      <p:bldP spid="1048676" grpId="0" animBg="1"/>
      <p:bldP spid="1048677" grpId="0" animBg="1"/>
      <p:bldP spid="1048678" grpId="0" build="p">
        <p:tmplLst>
          <p:tmpl lvl="1">
            <p:tnLst>
              <p:par>
                <p:cTn presetID="22" presetClass="entr" presetSubtype="8" fill="hold" nodeType="withEffect">
                  <p:stCondLst>
                    <p:cond delay="0"/>
                  </p:stCondLst>
                  <p:childTnLst>
                    <p:set>
                      <p:cBhvr>
                        <p:cTn dur="1" fill="hold">
                          <p:stCondLst>
                            <p:cond delay="0"/>
                          </p:stCondLst>
                        </p:cTn>
                        <p:tgtEl>
                          <p:spTgt spid="1048678"/>
                        </p:tgtEl>
                        <p:attrNameLst>
                          <p:attrName>style.visibility</p:attrName>
                        </p:attrNameLst>
                      </p:cBhvr>
                      <p:to>
                        <p:strVal val="visible"/>
                      </p:to>
                    </p:set>
                    <p:animEffect transition="in" filter="wipe(left)">
                      <p:cBhvr>
                        <p:cTn dur="500"/>
                        <p:tgtEl>
                          <p:spTgt spid="1048678"/>
                        </p:tgtEl>
                      </p:cBhvr>
                    </p:animEffect>
                  </p:childTnLst>
                </p:cTn>
              </p:par>
            </p:tnLst>
          </p:tmpl>
        </p:tmplLst>
      </p:bldP>
      <p:bldP spid="1048679" grpId="0" build="p">
        <p:tmplLst>
          <p:tmpl lvl="1">
            <p:tnLst>
              <p:par>
                <p:cTn presetID="22" presetClass="entr" presetSubtype="8" fill="hold" nodeType="withEffect">
                  <p:stCondLst>
                    <p:cond delay="0"/>
                  </p:stCondLst>
                  <p:childTnLst>
                    <p:set>
                      <p:cBhvr>
                        <p:cTn dur="1" fill="hold">
                          <p:stCondLst>
                            <p:cond delay="0"/>
                          </p:stCondLst>
                        </p:cTn>
                        <p:tgtEl>
                          <p:spTgt spid="1048679"/>
                        </p:tgtEl>
                        <p:attrNameLst>
                          <p:attrName>style.visibility</p:attrName>
                        </p:attrNameLst>
                      </p:cBhvr>
                      <p:to>
                        <p:strVal val="visible"/>
                      </p:to>
                    </p:set>
                    <p:animEffect transition="in" filter="wipe(left)">
                      <p:cBhvr>
                        <p:cTn dur="500"/>
                        <p:tgtEl>
                          <p:spTgt spid="1048679"/>
                        </p:tgtEl>
                      </p:cBhvr>
                    </p:animEffect>
                  </p:childTnLst>
                </p:cTn>
              </p:par>
            </p:tnLst>
          </p:tmpl>
        </p:tmplLst>
      </p:bldP>
      <p:bldP spid="1048680" grpId="0" build="p">
        <p:tmplLst>
          <p:tmpl lvl="1">
            <p:tnLst>
              <p:par>
                <p:cTn presetID="22" presetClass="entr" presetSubtype="8" fill="hold" nodeType="withEffect">
                  <p:stCondLst>
                    <p:cond delay="0"/>
                  </p:stCondLst>
                  <p:childTnLst>
                    <p:set>
                      <p:cBhvr>
                        <p:cTn dur="1" fill="hold">
                          <p:stCondLst>
                            <p:cond delay="0"/>
                          </p:stCondLst>
                        </p:cTn>
                        <p:tgtEl>
                          <p:spTgt spid="1048680"/>
                        </p:tgtEl>
                        <p:attrNameLst>
                          <p:attrName>style.visibility</p:attrName>
                        </p:attrNameLst>
                      </p:cBhvr>
                      <p:to>
                        <p:strVal val="visible"/>
                      </p:to>
                    </p:set>
                    <p:animEffect transition="in" filter="wipe(left)">
                      <p:cBhvr>
                        <p:cTn dur="500"/>
                        <p:tgtEl>
                          <p:spTgt spid="1048680"/>
                        </p:tgtEl>
                      </p:cBhvr>
                    </p:animEffect>
                  </p:childTnLst>
                </p:cTn>
              </p:par>
            </p:tnLst>
          </p:tmpl>
        </p:tmplLst>
      </p:bldP>
      <p:bldP spid="1048681" grpId="0" build="p">
        <p:tmplLst>
          <p:tmpl lvl="1">
            <p:tnLst>
              <p:par>
                <p:cTn presetID="22" presetClass="entr" presetSubtype="8" fill="hold" nodeType="afterEffect">
                  <p:stCondLst>
                    <p:cond delay="0"/>
                  </p:stCondLst>
                  <p:childTnLst>
                    <p:set>
                      <p:cBhvr>
                        <p:cTn dur="1" fill="hold">
                          <p:stCondLst>
                            <p:cond delay="0"/>
                          </p:stCondLst>
                        </p:cTn>
                        <p:tgtEl>
                          <p:spTgt spid="1048681"/>
                        </p:tgtEl>
                        <p:attrNameLst>
                          <p:attrName>style.visibility</p:attrName>
                        </p:attrNameLst>
                      </p:cBhvr>
                      <p:to>
                        <p:strVal val="visible"/>
                      </p:to>
                    </p:set>
                    <p:animEffect transition="in" filter="wipe(left)">
                      <p:cBhvr>
                        <p:cTn dur="500"/>
                        <p:tgtEl>
                          <p:spTgt spid="1048681"/>
                        </p:tgtEl>
                      </p:cBhvr>
                    </p:animEffect>
                  </p:childTnLst>
                </p:cTn>
              </p:par>
            </p:tnLst>
          </p:tmpl>
        </p:tmplLst>
      </p:bldP>
      <p:bldP spid="1048682" grpId="0" build="p">
        <p:tmplLst>
          <p:tmpl lvl="1">
            <p:tnLst>
              <p:par>
                <p:cTn presetID="22" presetClass="entr" presetSubtype="8" fill="hold" nodeType="afterEffect">
                  <p:stCondLst>
                    <p:cond delay="0"/>
                  </p:stCondLst>
                  <p:childTnLst>
                    <p:set>
                      <p:cBhvr>
                        <p:cTn dur="1" fill="hold">
                          <p:stCondLst>
                            <p:cond delay="0"/>
                          </p:stCondLst>
                        </p:cTn>
                        <p:tgtEl>
                          <p:spTgt spid="1048682"/>
                        </p:tgtEl>
                        <p:attrNameLst>
                          <p:attrName>style.visibility</p:attrName>
                        </p:attrNameLst>
                      </p:cBhvr>
                      <p:to>
                        <p:strVal val="visible"/>
                      </p:to>
                    </p:set>
                    <p:animEffect transition="in" filter="wipe(left)">
                      <p:cBhvr>
                        <p:cTn dur="500"/>
                        <p:tgtEl>
                          <p:spTgt spid="1048682"/>
                        </p:tgtEl>
                      </p:cBhvr>
                    </p:animEffect>
                  </p:childTnLst>
                </p:cTn>
              </p:par>
            </p:tnLst>
          </p:tmpl>
        </p:tmplLst>
      </p:bldP>
      <p:bldP spid="1048683" grpId="0" build="p">
        <p:tmplLst>
          <p:tmpl lvl="1">
            <p:tnLst>
              <p:par>
                <p:cTn presetID="22" presetClass="entr" presetSubtype="8" fill="hold" nodeType="afterEffect">
                  <p:stCondLst>
                    <p:cond delay="0"/>
                  </p:stCondLst>
                  <p:childTnLst>
                    <p:set>
                      <p:cBhvr>
                        <p:cTn dur="1" fill="hold">
                          <p:stCondLst>
                            <p:cond delay="0"/>
                          </p:stCondLst>
                        </p:cTn>
                        <p:tgtEl>
                          <p:spTgt spid="1048683"/>
                        </p:tgtEl>
                        <p:attrNameLst>
                          <p:attrName>style.visibility</p:attrName>
                        </p:attrNameLst>
                      </p:cBhvr>
                      <p:to>
                        <p:strVal val="visible"/>
                      </p:to>
                    </p:set>
                    <p:animEffect transition="in" filter="wipe(left)">
                      <p:cBhvr>
                        <p:cTn dur="500"/>
                        <p:tgtEl>
                          <p:spTgt spid="1048683"/>
                        </p:tgtEl>
                      </p:cBhvr>
                    </p:animEffect>
                  </p:childTnLst>
                </p:cTn>
              </p:par>
            </p:tnLst>
          </p:tmpl>
        </p:tmplLst>
      </p:bldP>
      <p:bldP spid="1048684" grpId="0" build="p">
        <p:tmplLst>
          <p:tmpl lvl="1">
            <p:tnLst>
              <p:par>
                <p:cTn presetID="22" presetClass="entr" presetSubtype="8" fill="hold" nodeType="afterEffect">
                  <p:stCondLst>
                    <p:cond delay="0"/>
                  </p:stCondLst>
                  <p:childTnLst>
                    <p:set>
                      <p:cBhvr>
                        <p:cTn dur="1" fill="hold">
                          <p:stCondLst>
                            <p:cond delay="0"/>
                          </p:stCondLst>
                        </p:cTn>
                        <p:tgtEl>
                          <p:spTgt spid="1048684"/>
                        </p:tgtEl>
                        <p:attrNameLst>
                          <p:attrName>style.visibility</p:attrName>
                        </p:attrNameLst>
                      </p:cBhvr>
                      <p:to>
                        <p:strVal val="visible"/>
                      </p:to>
                    </p:set>
                    <p:animEffect transition="in" filter="wipe(left)">
                      <p:cBhvr>
                        <p:cTn dur="500"/>
                        <p:tgtEl>
                          <p:spTgt spid="1048684"/>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Steps">
    <p:spTree>
      <p:nvGrpSpPr>
        <p:cNvPr id="1" name=""/>
        <p:cNvGrpSpPr/>
        <p:nvPr/>
      </p:nvGrpSpPr>
      <p:grpSpPr>
        <a:xfrm>
          <a:off x="0" y="0"/>
          <a:ext cx="0" cy="0"/>
          <a:chOff x="0" y="0"/>
          <a:chExt cx="0" cy="0"/>
        </a:xfrm>
      </p:grpSpPr>
      <p:sp>
        <p:nvSpPr>
          <p:cNvPr id="1049330" name="正方形/長方形 24"/>
          <p:cNvSpPr/>
          <p:nvPr userDrawn="1"/>
        </p:nvSpPr>
        <p:spPr>
          <a:xfrm>
            <a:off x="-29722" y="8477753"/>
            <a:ext cx="6677030" cy="7204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331" name="直角三角形 22"/>
          <p:cNvSpPr/>
          <p:nvPr userDrawn="1"/>
        </p:nvSpPr>
        <p:spPr>
          <a:xfrm rot="10800000">
            <a:off x="5926875" y="6645437"/>
            <a:ext cx="720434" cy="2552751"/>
          </a:xfrm>
          <a:custGeom>
            <a:avLst/>
            <a:gdLst/>
            <a:ahLst/>
            <a:cxnLst/>
            <a:rect l="l" t="t" r="r" b="b"/>
            <a:pathLst>
              <a:path w="720434" h="2552751">
                <a:moveTo>
                  <a:pt x="720433" y="2552751"/>
                </a:moveTo>
                <a:lnTo>
                  <a:pt x="0" y="2552751"/>
                </a:lnTo>
                <a:lnTo>
                  <a:pt x="0" y="720434"/>
                </a:lnTo>
                <a:lnTo>
                  <a:pt x="0" y="0"/>
                </a:lnTo>
                <a:lnTo>
                  <a:pt x="720434" y="720434"/>
                </a:lnTo>
                <a:lnTo>
                  <a:pt x="720433" y="7204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33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104933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104933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1049335"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049336"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337" name="直角三角形 5"/>
          <p:cNvSpPr/>
          <p:nvPr userDrawn="1"/>
        </p:nvSpPr>
        <p:spPr>
          <a:xfrm rot="10800000">
            <a:off x="5926875" y="6645436"/>
            <a:ext cx="4600136" cy="720434"/>
          </a:xfrm>
          <a:custGeom>
            <a:avLst/>
            <a:gdLst/>
            <a:ahLst/>
            <a:cxnLst/>
            <a:rect l="l" t="t" r="r" b="b"/>
            <a:pathLst>
              <a:path w="4600136" h="720434">
                <a:moveTo>
                  <a:pt x="4600136" y="720434"/>
                </a:moveTo>
                <a:lnTo>
                  <a:pt x="3879703" y="720434"/>
                </a:lnTo>
                <a:lnTo>
                  <a:pt x="3879702" y="720434"/>
                </a:lnTo>
                <a:lnTo>
                  <a:pt x="707423" y="720434"/>
                </a:lnTo>
                <a:lnTo>
                  <a:pt x="0" y="13011"/>
                </a:lnTo>
                <a:lnTo>
                  <a:pt x="0" y="0"/>
                </a:lnTo>
                <a:lnTo>
                  <a:pt x="3879702" y="0"/>
                </a:lnTo>
                <a:lnTo>
                  <a:pt x="3879703" y="0"/>
                </a:lnTo>
                <a:lnTo>
                  <a:pt x="3879703" y="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338" name="直角三角形 9"/>
          <p:cNvSpPr/>
          <p:nvPr userDrawn="1"/>
        </p:nvSpPr>
        <p:spPr>
          <a:xfrm rot="10800000">
            <a:off x="9806577" y="4813120"/>
            <a:ext cx="720434" cy="2552751"/>
          </a:xfrm>
          <a:custGeom>
            <a:avLst/>
            <a:gdLst/>
            <a:ahLst/>
            <a:cxnLst/>
            <a:rect l="l" t="t" r="r" b="b"/>
            <a:pathLst>
              <a:path w="720434" h="2552751">
                <a:moveTo>
                  <a:pt x="720433" y="2552751"/>
                </a:moveTo>
                <a:lnTo>
                  <a:pt x="0" y="2552751"/>
                </a:lnTo>
                <a:lnTo>
                  <a:pt x="0" y="720434"/>
                </a:lnTo>
                <a:lnTo>
                  <a:pt x="0" y="0"/>
                </a:lnTo>
                <a:lnTo>
                  <a:pt x="720434" y="720434"/>
                </a:lnTo>
                <a:lnTo>
                  <a:pt x="720433" y="72043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339" name="正方形/長方形 12"/>
          <p:cNvSpPr/>
          <p:nvPr userDrawn="1"/>
        </p:nvSpPr>
        <p:spPr>
          <a:xfrm>
            <a:off x="9806575" y="4813119"/>
            <a:ext cx="4600136" cy="720434"/>
          </a:xfrm>
          <a:custGeom>
            <a:avLst/>
            <a:gdLst/>
            <a:ahLst/>
            <a:cxnLst/>
            <a:rect l="l" t="t" r="r" b="b"/>
            <a:pathLst>
              <a:path w="4600136" h="720434">
                <a:moveTo>
                  <a:pt x="0" y="0"/>
                </a:moveTo>
                <a:lnTo>
                  <a:pt x="720433" y="0"/>
                </a:lnTo>
                <a:lnTo>
                  <a:pt x="720434" y="0"/>
                </a:lnTo>
                <a:lnTo>
                  <a:pt x="3898149" y="0"/>
                </a:lnTo>
                <a:lnTo>
                  <a:pt x="4600136" y="701987"/>
                </a:lnTo>
                <a:lnTo>
                  <a:pt x="4600136" y="720434"/>
                </a:lnTo>
                <a:lnTo>
                  <a:pt x="720434" y="720434"/>
                </a:lnTo>
                <a:lnTo>
                  <a:pt x="720433" y="720434"/>
                </a:lnTo>
                <a:lnTo>
                  <a:pt x="720433" y="7204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340" name="直角三角形 13"/>
          <p:cNvSpPr/>
          <p:nvPr userDrawn="1"/>
        </p:nvSpPr>
        <p:spPr>
          <a:xfrm rot="10800000">
            <a:off x="13686278" y="2980804"/>
            <a:ext cx="720434" cy="2552751"/>
          </a:xfrm>
          <a:custGeom>
            <a:avLst/>
            <a:gdLst/>
            <a:ahLst/>
            <a:cxnLst/>
            <a:rect l="l" t="t" r="r" b="b"/>
            <a:pathLst>
              <a:path w="720434" h="2552751">
                <a:moveTo>
                  <a:pt x="720433" y="2552751"/>
                </a:moveTo>
                <a:lnTo>
                  <a:pt x="0" y="2552751"/>
                </a:lnTo>
                <a:lnTo>
                  <a:pt x="0" y="720434"/>
                </a:lnTo>
                <a:lnTo>
                  <a:pt x="0" y="0"/>
                </a:lnTo>
                <a:lnTo>
                  <a:pt x="720434" y="720434"/>
                </a:lnTo>
                <a:lnTo>
                  <a:pt x="720433" y="72043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341" name="正方形/長方形 16"/>
          <p:cNvSpPr/>
          <p:nvPr userDrawn="1"/>
        </p:nvSpPr>
        <p:spPr>
          <a:xfrm>
            <a:off x="13686277" y="2980803"/>
            <a:ext cx="4600135" cy="720434"/>
          </a:xfrm>
          <a:custGeom>
            <a:avLst/>
            <a:gdLst/>
            <a:ahLst/>
            <a:cxnLst/>
            <a:rect l="l" t="t" r="r" b="b"/>
            <a:pathLst>
              <a:path w="4600135" h="720434">
                <a:moveTo>
                  <a:pt x="0" y="0"/>
                </a:moveTo>
                <a:lnTo>
                  <a:pt x="720433" y="0"/>
                </a:lnTo>
                <a:lnTo>
                  <a:pt x="720434" y="0"/>
                </a:lnTo>
                <a:lnTo>
                  <a:pt x="4600135" y="0"/>
                </a:lnTo>
                <a:lnTo>
                  <a:pt x="4600135" y="720434"/>
                </a:lnTo>
                <a:lnTo>
                  <a:pt x="720434" y="720434"/>
                </a:lnTo>
                <a:lnTo>
                  <a:pt x="720433" y="720434"/>
                </a:lnTo>
                <a:lnTo>
                  <a:pt x="720433" y="72043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342" name="テキスト ボックス 19"/>
          <p:cNvSpPr txBox="1"/>
          <p:nvPr userDrawn="1"/>
        </p:nvSpPr>
        <p:spPr>
          <a:xfrm>
            <a:off x="6886463" y="7365870"/>
            <a:ext cx="1941557" cy="1938992"/>
          </a:xfrm>
          <a:prstGeom prst="rect">
            <a:avLst/>
          </a:prstGeom>
          <a:noFill/>
        </p:spPr>
        <p:txBody>
          <a:bodyPr wrap="none" rtlCol="0">
            <a:spAutoFit/>
          </a:bodyPr>
          <a:lstStyle/>
          <a:p>
            <a:r>
              <a:rPr kumimoji="1" lang="en-US" altLang="ja-JP" sz="12000" dirty="0">
                <a:solidFill>
                  <a:schemeClr val="accent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01</a:t>
            </a:r>
            <a:endParaRPr kumimoji="1" lang="ja-JP" altLang="en-US" sz="12000" dirty="0">
              <a:solidFill>
                <a:schemeClr val="accent1">
                  <a:lumMod val="60000"/>
                  <a:lumOff val="40000"/>
                </a:schemeClr>
              </a:solidFill>
              <a:latin typeface="Open Sans Light" panose="020B0306030504020204" pitchFamily="34" charset="0"/>
              <a:cs typeface="Open Sans Light" panose="020B0306030504020204" pitchFamily="34" charset="0"/>
            </a:endParaRPr>
          </a:p>
        </p:txBody>
      </p:sp>
      <p:sp>
        <p:nvSpPr>
          <p:cNvPr id="1049343" name="テキスト ボックス 20"/>
          <p:cNvSpPr txBox="1"/>
          <p:nvPr userDrawn="1"/>
        </p:nvSpPr>
        <p:spPr>
          <a:xfrm>
            <a:off x="10766800" y="5533553"/>
            <a:ext cx="1941557" cy="1938992"/>
          </a:xfrm>
          <a:prstGeom prst="rect">
            <a:avLst/>
          </a:prstGeom>
          <a:noFill/>
        </p:spPr>
        <p:txBody>
          <a:bodyPr wrap="none" rtlCol="0">
            <a:spAutoFit/>
          </a:bodyPr>
          <a:lstStyle/>
          <a:p>
            <a:r>
              <a:rPr kumimoji="1" lang="en-US" altLang="ja-JP" sz="12000" dirty="0">
                <a:solidFill>
                  <a:schemeClr val="accent3">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02</a:t>
            </a:r>
            <a:endParaRPr kumimoji="1" lang="ja-JP" altLang="en-US" sz="12000" dirty="0">
              <a:solidFill>
                <a:schemeClr val="accent3">
                  <a:lumMod val="60000"/>
                  <a:lumOff val="40000"/>
                </a:schemeClr>
              </a:solidFill>
              <a:latin typeface="Open Sans Light" panose="020B0306030504020204" pitchFamily="34" charset="0"/>
              <a:cs typeface="Open Sans Light" panose="020B0306030504020204" pitchFamily="34" charset="0"/>
            </a:endParaRPr>
          </a:p>
        </p:txBody>
      </p:sp>
      <p:sp>
        <p:nvSpPr>
          <p:cNvPr id="1049344" name="テキスト ボックス 21"/>
          <p:cNvSpPr txBox="1"/>
          <p:nvPr userDrawn="1"/>
        </p:nvSpPr>
        <p:spPr>
          <a:xfrm>
            <a:off x="14647139" y="3701237"/>
            <a:ext cx="1941557" cy="1938992"/>
          </a:xfrm>
          <a:prstGeom prst="rect">
            <a:avLst/>
          </a:prstGeom>
          <a:noFill/>
        </p:spPr>
        <p:txBody>
          <a:bodyPr wrap="none" rtlCol="0">
            <a:spAutoFit/>
          </a:bodyPr>
          <a:lstStyle/>
          <a:p>
            <a:r>
              <a:rPr kumimoji="1" lang="en-US" altLang="ja-JP" sz="12000" dirty="0">
                <a:solidFill>
                  <a:schemeClr val="accent2">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03</a:t>
            </a:r>
            <a:endParaRPr kumimoji="1" lang="ja-JP" altLang="en-US" sz="12000" dirty="0">
              <a:solidFill>
                <a:schemeClr val="accent2">
                  <a:lumMod val="60000"/>
                  <a:lumOff val="40000"/>
                </a:schemeClr>
              </a:solidFill>
              <a:latin typeface="Open Sans Light" panose="020B0306030504020204" pitchFamily="34" charset="0"/>
              <a:cs typeface="Open Sans Light" panose="020B0306030504020204" pitchFamily="34" charset="0"/>
            </a:endParaRPr>
          </a:p>
        </p:txBody>
      </p:sp>
      <p:sp>
        <p:nvSpPr>
          <p:cNvPr id="1049345" name="直角三角形 26"/>
          <p:cNvSpPr/>
          <p:nvPr userDrawn="1"/>
        </p:nvSpPr>
        <p:spPr>
          <a:xfrm>
            <a:off x="9121024" y="6645436"/>
            <a:ext cx="1404929" cy="720434"/>
          </a:xfrm>
          <a:custGeom>
            <a:avLst/>
            <a:gdLst/>
            <a:ahLst/>
            <a:cxnLst/>
            <a:rect l="l" t="t" r="r" b="b"/>
            <a:pathLst>
              <a:path w="1404929" h="720434">
                <a:moveTo>
                  <a:pt x="684495" y="0"/>
                </a:moveTo>
                <a:lnTo>
                  <a:pt x="684496" y="1"/>
                </a:lnTo>
                <a:lnTo>
                  <a:pt x="685961" y="1"/>
                </a:lnTo>
                <a:lnTo>
                  <a:pt x="685961" y="1466"/>
                </a:lnTo>
                <a:lnTo>
                  <a:pt x="1404929" y="720434"/>
                </a:lnTo>
                <a:lnTo>
                  <a:pt x="1403863" y="720434"/>
                </a:lnTo>
                <a:lnTo>
                  <a:pt x="0" y="1"/>
                </a:lnTo>
                <a:lnTo>
                  <a:pt x="684495" y="1"/>
                </a:lnTo>
                <a:close/>
              </a:path>
            </a:pathLst>
          </a:custGeom>
          <a:solidFill>
            <a:schemeClr val="tx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346" name="直角三角形 26"/>
          <p:cNvSpPr/>
          <p:nvPr userDrawn="1"/>
        </p:nvSpPr>
        <p:spPr>
          <a:xfrm>
            <a:off x="5224409" y="8477753"/>
            <a:ext cx="1404929" cy="720434"/>
          </a:xfrm>
          <a:custGeom>
            <a:avLst/>
            <a:gdLst/>
            <a:ahLst/>
            <a:cxnLst/>
            <a:rect l="l" t="t" r="r" b="b"/>
            <a:pathLst>
              <a:path w="1404929" h="720434">
                <a:moveTo>
                  <a:pt x="684495" y="0"/>
                </a:moveTo>
                <a:lnTo>
                  <a:pt x="684496" y="1"/>
                </a:lnTo>
                <a:lnTo>
                  <a:pt x="685961" y="1"/>
                </a:lnTo>
                <a:lnTo>
                  <a:pt x="685961" y="1466"/>
                </a:lnTo>
                <a:lnTo>
                  <a:pt x="1404929" y="720434"/>
                </a:lnTo>
                <a:lnTo>
                  <a:pt x="1403863" y="720434"/>
                </a:lnTo>
                <a:lnTo>
                  <a:pt x="0" y="1"/>
                </a:lnTo>
                <a:lnTo>
                  <a:pt x="684495" y="1"/>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347" name="直角三角形 26"/>
          <p:cNvSpPr/>
          <p:nvPr userDrawn="1"/>
        </p:nvSpPr>
        <p:spPr>
          <a:xfrm>
            <a:off x="13001594" y="4808553"/>
            <a:ext cx="1404929" cy="720434"/>
          </a:xfrm>
          <a:custGeom>
            <a:avLst/>
            <a:gdLst/>
            <a:ahLst/>
            <a:cxnLst/>
            <a:rect l="l" t="t" r="r" b="b"/>
            <a:pathLst>
              <a:path w="1404929" h="720434">
                <a:moveTo>
                  <a:pt x="684495" y="0"/>
                </a:moveTo>
                <a:lnTo>
                  <a:pt x="684496" y="1"/>
                </a:lnTo>
                <a:lnTo>
                  <a:pt x="685961" y="1"/>
                </a:lnTo>
                <a:lnTo>
                  <a:pt x="685961" y="1466"/>
                </a:lnTo>
                <a:lnTo>
                  <a:pt x="1404929" y="720434"/>
                </a:lnTo>
                <a:lnTo>
                  <a:pt x="1403863" y="720434"/>
                </a:lnTo>
                <a:lnTo>
                  <a:pt x="0" y="1"/>
                </a:lnTo>
                <a:lnTo>
                  <a:pt x="684495" y="1"/>
                </a:lnTo>
                <a:close/>
              </a:path>
            </a:pathLst>
          </a:custGeom>
          <a:solidFill>
            <a:schemeClr val="tx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348" name="テキスト プレースホルダー 6"/>
          <p:cNvSpPr>
            <a:spLocks noGrp="1"/>
          </p:cNvSpPr>
          <p:nvPr>
            <p:ph type="body" sz="quarter" idx="21" hasCustomPrompt="1"/>
          </p:nvPr>
        </p:nvSpPr>
        <p:spPr>
          <a:xfrm>
            <a:off x="773723" y="6494220"/>
            <a:ext cx="4851245" cy="720080"/>
          </a:xfrm>
        </p:spPr>
        <p:txBody>
          <a:bodyPr anchor="b">
            <a:noAutofit/>
          </a:bodyPr>
          <a:lstStyle>
            <a:lvl1pPr algn="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049349" name="テキスト プレースホルダー 6"/>
          <p:cNvSpPr>
            <a:spLocks noGrp="1"/>
          </p:cNvSpPr>
          <p:nvPr>
            <p:ph type="body" sz="quarter" idx="24" hasCustomPrompt="1"/>
          </p:nvPr>
        </p:nvSpPr>
        <p:spPr>
          <a:xfrm>
            <a:off x="759655" y="7249864"/>
            <a:ext cx="4872043" cy="1223322"/>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9350" name="正方形/長方形 35"/>
          <p:cNvSpPr/>
          <p:nvPr userDrawn="1"/>
        </p:nvSpPr>
        <p:spPr>
          <a:xfrm>
            <a:off x="2251327" y="7152456"/>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351" name="テキスト プレースホルダー 6"/>
          <p:cNvSpPr>
            <a:spLocks noGrp="1"/>
          </p:cNvSpPr>
          <p:nvPr>
            <p:ph type="body" sz="quarter" idx="25" hasCustomPrompt="1"/>
          </p:nvPr>
        </p:nvSpPr>
        <p:spPr>
          <a:xfrm>
            <a:off x="4682197" y="4668503"/>
            <a:ext cx="4851245" cy="720080"/>
          </a:xfrm>
        </p:spPr>
        <p:txBody>
          <a:bodyPr anchor="b">
            <a:noAutofit/>
          </a:bodyPr>
          <a:lstStyle>
            <a:lvl1pPr algn="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049352" name="テキスト プレースホルダー 6"/>
          <p:cNvSpPr>
            <a:spLocks noGrp="1"/>
          </p:cNvSpPr>
          <p:nvPr>
            <p:ph type="body" sz="quarter" idx="26" hasCustomPrompt="1"/>
          </p:nvPr>
        </p:nvSpPr>
        <p:spPr>
          <a:xfrm>
            <a:off x="4668129" y="5424147"/>
            <a:ext cx="4872043" cy="1223322"/>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9353" name="正方形/長方形 40"/>
          <p:cNvSpPr/>
          <p:nvPr userDrawn="1"/>
        </p:nvSpPr>
        <p:spPr>
          <a:xfrm>
            <a:off x="6159801" y="532673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354" name="テキスト プレースホルダー 6"/>
          <p:cNvSpPr>
            <a:spLocks noGrp="1"/>
          </p:cNvSpPr>
          <p:nvPr>
            <p:ph type="body" sz="quarter" idx="27" hasCustomPrompt="1"/>
          </p:nvPr>
        </p:nvSpPr>
        <p:spPr>
          <a:xfrm>
            <a:off x="8564878" y="2829587"/>
            <a:ext cx="4851245" cy="720080"/>
          </a:xfrm>
        </p:spPr>
        <p:txBody>
          <a:bodyPr anchor="b">
            <a:noAutofit/>
          </a:bodyPr>
          <a:lstStyle>
            <a:lvl1pPr algn="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049355" name="テキスト プレースホルダー 6"/>
          <p:cNvSpPr>
            <a:spLocks noGrp="1"/>
          </p:cNvSpPr>
          <p:nvPr>
            <p:ph type="body" sz="quarter" idx="28" hasCustomPrompt="1"/>
          </p:nvPr>
        </p:nvSpPr>
        <p:spPr>
          <a:xfrm>
            <a:off x="8550810" y="3585231"/>
            <a:ext cx="4872043" cy="1223322"/>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9356" name="正方形/長方形 43"/>
          <p:cNvSpPr/>
          <p:nvPr userDrawn="1"/>
        </p:nvSpPr>
        <p:spPr>
          <a:xfrm>
            <a:off x="10042482" y="3487823"/>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049336"/>
                                        </p:tgtEl>
                                        <p:attrNameLst>
                                          <p:attrName>style.visibility</p:attrName>
                                        </p:attrNameLst>
                                      </p:cBhvr>
                                      <p:to>
                                        <p:strVal val="visible"/>
                                      </p:to>
                                    </p:set>
                                    <p:anim calcmode="lin" valueType="num">
                                      <p:cBhvr additive="base">
                                        <p:cTn id="7" dur="500" fill="hold"/>
                                        <p:tgtEl>
                                          <p:spTgt spid="1049336"/>
                                        </p:tgtEl>
                                        <p:attrNameLst>
                                          <p:attrName>ppt_x</p:attrName>
                                        </p:attrNameLst>
                                      </p:cBhvr>
                                      <p:tavLst>
                                        <p:tav tm="0">
                                          <p:val>
                                            <p:strVal val="1+#ppt_w/2"/>
                                          </p:val>
                                        </p:tav>
                                        <p:tav tm="100000">
                                          <p:val>
                                            <p:strVal val="#ppt_x"/>
                                          </p:val>
                                        </p:tav>
                                      </p:tavLst>
                                    </p:anim>
                                    <p:anim calcmode="lin" valueType="num">
                                      <p:cBhvr additive="base">
                                        <p:cTn id="8" dur="500" fill="hold"/>
                                        <p:tgtEl>
                                          <p:spTgt spid="1049336"/>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049335">
                                            <p:txEl>
                                              <p:pRg st="0" end="0"/>
                                            </p:txEl>
                                          </p:spTgt>
                                        </p:tgtEl>
                                        <p:attrNameLst>
                                          <p:attrName>style.visibility</p:attrName>
                                        </p:attrNameLst>
                                      </p:cBhvr>
                                      <p:to>
                                        <p:strVal val="visible"/>
                                      </p:to>
                                    </p:set>
                                    <p:animEffect transition="in" filter="wipe(left)">
                                      <p:cBhvr>
                                        <p:cTn id="11" dur="500"/>
                                        <p:tgtEl>
                                          <p:spTgt spid="1049335">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049330"/>
                                        </p:tgtEl>
                                        <p:attrNameLst>
                                          <p:attrName>style.visibility</p:attrName>
                                        </p:attrNameLst>
                                      </p:cBhvr>
                                      <p:to>
                                        <p:strVal val="visible"/>
                                      </p:to>
                                    </p:set>
                                    <p:animEffect transition="in" filter="wipe(left)">
                                      <p:cBhvr>
                                        <p:cTn id="14" dur="500"/>
                                        <p:tgtEl>
                                          <p:spTgt spid="1049330"/>
                                        </p:tgtEl>
                                      </p:cBhvr>
                                    </p:animEffect>
                                  </p:childTnLst>
                                </p:cTn>
                              </p:par>
                              <p:par>
                                <p:cTn id="15" presetID="22" presetClass="entr" presetSubtype="4" fill="hold" grpId="0" nodeType="withEffect">
                                  <p:stCondLst>
                                    <p:cond delay="250"/>
                                  </p:stCondLst>
                                  <p:childTnLst>
                                    <p:set>
                                      <p:cBhvr>
                                        <p:cTn id="16" dur="1" fill="hold">
                                          <p:stCondLst>
                                            <p:cond delay="0"/>
                                          </p:stCondLst>
                                        </p:cTn>
                                        <p:tgtEl>
                                          <p:spTgt spid="1049331"/>
                                        </p:tgtEl>
                                        <p:attrNameLst>
                                          <p:attrName>style.visibility</p:attrName>
                                        </p:attrNameLst>
                                      </p:cBhvr>
                                      <p:to>
                                        <p:strVal val="visible"/>
                                      </p:to>
                                    </p:set>
                                    <p:animEffect transition="in" filter="wipe(down)">
                                      <p:cBhvr>
                                        <p:cTn id="17" dur="500"/>
                                        <p:tgtEl>
                                          <p:spTgt spid="1049331"/>
                                        </p:tgtEl>
                                      </p:cBhvr>
                                    </p:animEffect>
                                  </p:childTnLst>
                                </p:cTn>
                              </p:par>
                              <p:par>
                                <p:cTn id="18" presetID="22" presetClass="entr" presetSubtype="2" fill="hold" grpId="0" nodeType="withEffect">
                                  <p:stCondLst>
                                    <p:cond delay="250"/>
                                  </p:stCondLst>
                                  <p:childTnLst>
                                    <p:set>
                                      <p:cBhvr>
                                        <p:cTn id="19" dur="1" fill="hold">
                                          <p:stCondLst>
                                            <p:cond delay="0"/>
                                          </p:stCondLst>
                                        </p:cTn>
                                        <p:tgtEl>
                                          <p:spTgt spid="1049346"/>
                                        </p:tgtEl>
                                        <p:attrNameLst>
                                          <p:attrName>style.visibility</p:attrName>
                                        </p:attrNameLst>
                                      </p:cBhvr>
                                      <p:to>
                                        <p:strVal val="visible"/>
                                      </p:to>
                                    </p:set>
                                    <p:animEffect transition="in" filter="wipe(right)">
                                      <p:cBhvr>
                                        <p:cTn id="20" dur="500"/>
                                        <p:tgtEl>
                                          <p:spTgt spid="1049346"/>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1049337"/>
                                        </p:tgtEl>
                                        <p:attrNameLst>
                                          <p:attrName>style.visibility</p:attrName>
                                        </p:attrNameLst>
                                      </p:cBhvr>
                                      <p:to>
                                        <p:strVal val="visible"/>
                                      </p:to>
                                    </p:set>
                                    <p:animEffect transition="in" filter="wipe(left)">
                                      <p:cBhvr>
                                        <p:cTn id="23" dur="500"/>
                                        <p:tgtEl>
                                          <p:spTgt spid="1049337"/>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049342"/>
                                        </p:tgtEl>
                                        <p:attrNameLst>
                                          <p:attrName>style.visibility</p:attrName>
                                        </p:attrNameLst>
                                      </p:cBhvr>
                                      <p:to>
                                        <p:strVal val="visible"/>
                                      </p:to>
                                    </p:set>
                                    <p:animEffect transition="in" filter="fade">
                                      <p:cBhvr>
                                        <p:cTn id="27" dur="500"/>
                                        <p:tgtEl>
                                          <p:spTgt spid="1049342"/>
                                        </p:tgtEl>
                                      </p:cBhvr>
                                    </p:animEffect>
                                  </p:childTnLst>
                                </p:cTn>
                              </p:par>
                            </p:childTnLst>
                          </p:cTn>
                        </p:par>
                        <p:par>
                          <p:cTn id="28" fill="hold">
                            <p:stCondLst>
                              <p:cond delay="1500"/>
                            </p:stCondLst>
                            <p:childTnLst>
                              <p:par>
                                <p:cTn id="29" presetID="2" presetClass="entr" presetSubtype="8" decel="100000" fill="hold" grpId="0" nodeType="afterEffect">
                                  <p:stCondLst>
                                    <p:cond delay="0"/>
                                  </p:stCondLst>
                                  <p:childTnLst>
                                    <p:set>
                                      <p:cBhvr>
                                        <p:cTn id="30" dur="1" fill="hold">
                                          <p:stCondLst>
                                            <p:cond delay="0"/>
                                          </p:stCondLst>
                                        </p:cTn>
                                        <p:tgtEl>
                                          <p:spTgt spid="1049348">
                                            <p:txEl>
                                              <p:pRg st="0" end="0"/>
                                            </p:txEl>
                                          </p:spTgt>
                                        </p:tgtEl>
                                        <p:attrNameLst>
                                          <p:attrName>style.visibility</p:attrName>
                                        </p:attrNameLst>
                                      </p:cBhvr>
                                      <p:to>
                                        <p:strVal val="visible"/>
                                      </p:to>
                                    </p:set>
                                    <p:anim calcmode="lin" valueType="num">
                                      <p:cBhvr additive="base">
                                        <p:cTn id="31" dur="500" fill="hold"/>
                                        <p:tgtEl>
                                          <p:spTgt spid="1049348">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49348">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00"/>
                                  </p:stCondLst>
                                  <p:childTnLst>
                                    <p:set>
                                      <p:cBhvr>
                                        <p:cTn id="34" dur="1" fill="hold">
                                          <p:stCondLst>
                                            <p:cond delay="0"/>
                                          </p:stCondLst>
                                        </p:cTn>
                                        <p:tgtEl>
                                          <p:spTgt spid="1049350"/>
                                        </p:tgtEl>
                                        <p:attrNameLst>
                                          <p:attrName>style.visibility</p:attrName>
                                        </p:attrNameLst>
                                      </p:cBhvr>
                                      <p:to>
                                        <p:strVal val="visible"/>
                                      </p:to>
                                    </p:set>
                                    <p:anim calcmode="lin" valueType="num">
                                      <p:cBhvr additive="base">
                                        <p:cTn id="35" dur="500" fill="hold"/>
                                        <p:tgtEl>
                                          <p:spTgt spid="1049350"/>
                                        </p:tgtEl>
                                        <p:attrNameLst>
                                          <p:attrName>ppt_x</p:attrName>
                                        </p:attrNameLst>
                                      </p:cBhvr>
                                      <p:tavLst>
                                        <p:tav tm="0">
                                          <p:val>
                                            <p:strVal val="0-#ppt_w/2"/>
                                          </p:val>
                                        </p:tav>
                                        <p:tav tm="100000">
                                          <p:val>
                                            <p:strVal val="#ppt_x"/>
                                          </p:val>
                                        </p:tav>
                                      </p:tavLst>
                                    </p:anim>
                                    <p:anim calcmode="lin" valueType="num">
                                      <p:cBhvr additive="base">
                                        <p:cTn id="36" dur="500" fill="hold"/>
                                        <p:tgtEl>
                                          <p:spTgt spid="1049350"/>
                                        </p:tgtEl>
                                        <p:attrNameLst>
                                          <p:attrName>ppt_y</p:attrName>
                                        </p:attrNameLst>
                                      </p:cBhvr>
                                      <p:tavLst>
                                        <p:tav tm="0">
                                          <p:val>
                                            <p:strVal val="#ppt_y"/>
                                          </p:val>
                                        </p:tav>
                                        <p:tav tm="100000">
                                          <p:val>
                                            <p:strVal val="#ppt_y"/>
                                          </p:val>
                                        </p:tav>
                                      </p:tavLst>
                                    </p:anim>
                                  </p:childTnLst>
                                </p:cTn>
                              </p:par>
                            </p:childTnLst>
                          </p:cTn>
                        </p:par>
                        <p:par>
                          <p:cTn id="37" fill="hold">
                            <p:stCondLst>
                              <p:cond delay="2100"/>
                            </p:stCondLst>
                            <p:childTnLst>
                              <p:par>
                                <p:cTn id="38" presetID="22" presetClass="entr" presetSubtype="8" fill="hold" grpId="0" nodeType="afterEffect">
                                  <p:stCondLst>
                                    <p:cond delay="0"/>
                                  </p:stCondLst>
                                  <p:childTnLst>
                                    <p:set>
                                      <p:cBhvr>
                                        <p:cTn id="39" dur="1" fill="hold">
                                          <p:stCondLst>
                                            <p:cond delay="0"/>
                                          </p:stCondLst>
                                        </p:cTn>
                                        <p:tgtEl>
                                          <p:spTgt spid="1049349">
                                            <p:txEl>
                                              <p:pRg st="0" end="0"/>
                                            </p:txEl>
                                          </p:spTgt>
                                        </p:tgtEl>
                                        <p:attrNameLst>
                                          <p:attrName>style.visibility</p:attrName>
                                        </p:attrNameLst>
                                      </p:cBhvr>
                                      <p:to>
                                        <p:strVal val="visible"/>
                                      </p:to>
                                    </p:set>
                                    <p:animEffect transition="in" filter="wipe(left)">
                                      <p:cBhvr>
                                        <p:cTn id="40" dur="500"/>
                                        <p:tgtEl>
                                          <p:spTgt spid="1049349">
                                            <p:txEl>
                                              <p:pRg st="0" end="0"/>
                                            </p:txEl>
                                          </p:spTgt>
                                        </p:tgtEl>
                                      </p:cBhvr>
                                    </p:animEffect>
                                  </p:childTnLst>
                                </p:cTn>
                              </p:par>
                              <p:par>
                                <p:cTn id="41" presetID="22" presetClass="entr" presetSubtype="4" fill="hold" grpId="0" nodeType="withEffect">
                                  <p:stCondLst>
                                    <p:cond delay="750"/>
                                  </p:stCondLst>
                                  <p:childTnLst>
                                    <p:set>
                                      <p:cBhvr>
                                        <p:cTn id="42" dur="1" fill="hold">
                                          <p:stCondLst>
                                            <p:cond delay="0"/>
                                          </p:stCondLst>
                                        </p:cTn>
                                        <p:tgtEl>
                                          <p:spTgt spid="1049338"/>
                                        </p:tgtEl>
                                        <p:attrNameLst>
                                          <p:attrName>style.visibility</p:attrName>
                                        </p:attrNameLst>
                                      </p:cBhvr>
                                      <p:to>
                                        <p:strVal val="visible"/>
                                      </p:to>
                                    </p:set>
                                    <p:animEffect transition="in" filter="wipe(down)">
                                      <p:cBhvr>
                                        <p:cTn id="43" dur="500"/>
                                        <p:tgtEl>
                                          <p:spTgt spid="1049338"/>
                                        </p:tgtEl>
                                      </p:cBhvr>
                                    </p:animEffect>
                                  </p:childTnLst>
                                </p:cTn>
                              </p:par>
                              <p:par>
                                <p:cTn id="44" presetID="22" presetClass="entr" presetSubtype="4" fill="hold" grpId="0" nodeType="withEffect">
                                  <p:stCondLst>
                                    <p:cond delay="750"/>
                                  </p:stCondLst>
                                  <p:childTnLst>
                                    <p:set>
                                      <p:cBhvr>
                                        <p:cTn id="45" dur="1" fill="hold">
                                          <p:stCondLst>
                                            <p:cond delay="0"/>
                                          </p:stCondLst>
                                        </p:cTn>
                                        <p:tgtEl>
                                          <p:spTgt spid="1049345"/>
                                        </p:tgtEl>
                                        <p:attrNameLst>
                                          <p:attrName>style.visibility</p:attrName>
                                        </p:attrNameLst>
                                      </p:cBhvr>
                                      <p:to>
                                        <p:strVal val="visible"/>
                                      </p:to>
                                    </p:set>
                                    <p:animEffect transition="in" filter="wipe(down)">
                                      <p:cBhvr>
                                        <p:cTn id="46" dur="500"/>
                                        <p:tgtEl>
                                          <p:spTgt spid="1049345"/>
                                        </p:tgtEl>
                                      </p:cBhvr>
                                    </p:animEffect>
                                  </p:childTnLst>
                                </p:cTn>
                              </p:par>
                              <p:par>
                                <p:cTn id="47" presetID="22" presetClass="entr" presetSubtype="8" fill="hold" grpId="0" nodeType="withEffect">
                                  <p:stCondLst>
                                    <p:cond delay="1000"/>
                                  </p:stCondLst>
                                  <p:childTnLst>
                                    <p:set>
                                      <p:cBhvr>
                                        <p:cTn id="48" dur="1" fill="hold">
                                          <p:stCondLst>
                                            <p:cond delay="0"/>
                                          </p:stCondLst>
                                        </p:cTn>
                                        <p:tgtEl>
                                          <p:spTgt spid="1049339"/>
                                        </p:tgtEl>
                                        <p:attrNameLst>
                                          <p:attrName>style.visibility</p:attrName>
                                        </p:attrNameLst>
                                      </p:cBhvr>
                                      <p:to>
                                        <p:strVal val="visible"/>
                                      </p:to>
                                    </p:set>
                                    <p:animEffect transition="in" filter="wipe(left)">
                                      <p:cBhvr>
                                        <p:cTn id="49" dur="500"/>
                                        <p:tgtEl>
                                          <p:spTgt spid="1049339"/>
                                        </p:tgtEl>
                                      </p:cBhvr>
                                    </p:animEffect>
                                  </p:childTnLst>
                                </p:cTn>
                              </p:par>
                            </p:childTnLst>
                          </p:cTn>
                        </p:par>
                        <p:par>
                          <p:cTn id="50" fill="hold">
                            <p:stCondLst>
                              <p:cond delay="3600"/>
                            </p:stCondLst>
                            <p:childTnLst>
                              <p:par>
                                <p:cTn id="51" presetID="10" presetClass="entr" presetSubtype="0" fill="hold" grpId="0" nodeType="afterEffect">
                                  <p:stCondLst>
                                    <p:cond delay="0"/>
                                  </p:stCondLst>
                                  <p:childTnLst>
                                    <p:set>
                                      <p:cBhvr>
                                        <p:cTn id="52" dur="1" fill="hold">
                                          <p:stCondLst>
                                            <p:cond delay="0"/>
                                          </p:stCondLst>
                                        </p:cTn>
                                        <p:tgtEl>
                                          <p:spTgt spid="1049343"/>
                                        </p:tgtEl>
                                        <p:attrNameLst>
                                          <p:attrName>style.visibility</p:attrName>
                                        </p:attrNameLst>
                                      </p:cBhvr>
                                      <p:to>
                                        <p:strVal val="visible"/>
                                      </p:to>
                                    </p:set>
                                    <p:animEffect transition="in" filter="fade">
                                      <p:cBhvr>
                                        <p:cTn id="53" dur="500"/>
                                        <p:tgtEl>
                                          <p:spTgt spid="1049343"/>
                                        </p:tgtEl>
                                      </p:cBhvr>
                                    </p:animEffect>
                                  </p:childTnLst>
                                </p:cTn>
                              </p:par>
                            </p:childTnLst>
                          </p:cTn>
                        </p:par>
                        <p:par>
                          <p:cTn id="54" fill="hold">
                            <p:stCondLst>
                              <p:cond delay="4100"/>
                            </p:stCondLst>
                            <p:childTnLst>
                              <p:par>
                                <p:cTn id="55" presetID="2" presetClass="entr" presetSubtype="8" decel="100000" fill="hold" grpId="0" nodeType="afterEffect">
                                  <p:stCondLst>
                                    <p:cond delay="0"/>
                                  </p:stCondLst>
                                  <p:childTnLst>
                                    <p:set>
                                      <p:cBhvr>
                                        <p:cTn id="56" dur="1" fill="hold">
                                          <p:stCondLst>
                                            <p:cond delay="0"/>
                                          </p:stCondLst>
                                        </p:cTn>
                                        <p:tgtEl>
                                          <p:spTgt spid="1049351">
                                            <p:txEl>
                                              <p:pRg st="0" end="0"/>
                                            </p:txEl>
                                          </p:spTgt>
                                        </p:tgtEl>
                                        <p:attrNameLst>
                                          <p:attrName>style.visibility</p:attrName>
                                        </p:attrNameLst>
                                      </p:cBhvr>
                                      <p:to>
                                        <p:strVal val="visible"/>
                                      </p:to>
                                    </p:set>
                                    <p:anim calcmode="lin" valueType="num">
                                      <p:cBhvr additive="base">
                                        <p:cTn id="57" dur="500" fill="hold"/>
                                        <p:tgtEl>
                                          <p:spTgt spid="1049351">
                                            <p:txEl>
                                              <p:pRg st="0" end="0"/>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1049351">
                                            <p:txEl>
                                              <p:pRg st="0" end="0"/>
                                            </p:txEl>
                                          </p:spTgt>
                                        </p:tgtEl>
                                        <p:attrNameLst>
                                          <p:attrName>ppt_y</p:attrName>
                                        </p:attrNameLst>
                                      </p:cBhvr>
                                      <p:tavLst>
                                        <p:tav tm="0">
                                          <p:val>
                                            <p:strVal val="#ppt_y"/>
                                          </p:val>
                                        </p:tav>
                                        <p:tav tm="100000">
                                          <p:val>
                                            <p:strVal val="#ppt_y"/>
                                          </p:val>
                                        </p:tav>
                                      </p:tavLst>
                                    </p:anim>
                                  </p:childTnLst>
                                </p:cTn>
                              </p:par>
                              <p:par>
                                <p:cTn id="59" presetID="2" presetClass="entr" presetSubtype="8" decel="100000" fill="hold" grpId="0" nodeType="withEffect">
                                  <p:stCondLst>
                                    <p:cond delay="100"/>
                                  </p:stCondLst>
                                  <p:childTnLst>
                                    <p:set>
                                      <p:cBhvr>
                                        <p:cTn id="60" dur="1" fill="hold">
                                          <p:stCondLst>
                                            <p:cond delay="0"/>
                                          </p:stCondLst>
                                        </p:cTn>
                                        <p:tgtEl>
                                          <p:spTgt spid="1049353"/>
                                        </p:tgtEl>
                                        <p:attrNameLst>
                                          <p:attrName>style.visibility</p:attrName>
                                        </p:attrNameLst>
                                      </p:cBhvr>
                                      <p:to>
                                        <p:strVal val="visible"/>
                                      </p:to>
                                    </p:set>
                                    <p:anim calcmode="lin" valueType="num">
                                      <p:cBhvr additive="base">
                                        <p:cTn id="61" dur="500" fill="hold"/>
                                        <p:tgtEl>
                                          <p:spTgt spid="1049353"/>
                                        </p:tgtEl>
                                        <p:attrNameLst>
                                          <p:attrName>ppt_x</p:attrName>
                                        </p:attrNameLst>
                                      </p:cBhvr>
                                      <p:tavLst>
                                        <p:tav tm="0">
                                          <p:val>
                                            <p:strVal val="0-#ppt_w/2"/>
                                          </p:val>
                                        </p:tav>
                                        <p:tav tm="100000">
                                          <p:val>
                                            <p:strVal val="#ppt_x"/>
                                          </p:val>
                                        </p:tav>
                                      </p:tavLst>
                                    </p:anim>
                                    <p:anim calcmode="lin" valueType="num">
                                      <p:cBhvr additive="base">
                                        <p:cTn id="62" dur="500" fill="hold"/>
                                        <p:tgtEl>
                                          <p:spTgt spid="1049353"/>
                                        </p:tgtEl>
                                        <p:attrNameLst>
                                          <p:attrName>ppt_y</p:attrName>
                                        </p:attrNameLst>
                                      </p:cBhvr>
                                      <p:tavLst>
                                        <p:tav tm="0">
                                          <p:val>
                                            <p:strVal val="#ppt_y"/>
                                          </p:val>
                                        </p:tav>
                                        <p:tav tm="100000">
                                          <p:val>
                                            <p:strVal val="#ppt_y"/>
                                          </p:val>
                                        </p:tav>
                                      </p:tavLst>
                                    </p:anim>
                                  </p:childTnLst>
                                </p:cTn>
                              </p:par>
                            </p:childTnLst>
                          </p:cTn>
                        </p:par>
                        <p:par>
                          <p:cTn id="63" fill="hold">
                            <p:stCondLst>
                              <p:cond delay="4700"/>
                            </p:stCondLst>
                            <p:childTnLst>
                              <p:par>
                                <p:cTn id="64" presetID="22" presetClass="entr" presetSubtype="8" fill="hold" grpId="0" nodeType="afterEffect">
                                  <p:stCondLst>
                                    <p:cond delay="0"/>
                                  </p:stCondLst>
                                  <p:childTnLst>
                                    <p:set>
                                      <p:cBhvr>
                                        <p:cTn id="65" dur="1" fill="hold">
                                          <p:stCondLst>
                                            <p:cond delay="0"/>
                                          </p:stCondLst>
                                        </p:cTn>
                                        <p:tgtEl>
                                          <p:spTgt spid="1049352">
                                            <p:txEl>
                                              <p:pRg st="0" end="0"/>
                                            </p:txEl>
                                          </p:spTgt>
                                        </p:tgtEl>
                                        <p:attrNameLst>
                                          <p:attrName>style.visibility</p:attrName>
                                        </p:attrNameLst>
                                      </p:cBhvr>
                                      <p:to>
                                        <p:strVal val="visible"/>
                                      </p:to>
                                    </p:set>
                                    <p:animEffect transition="in" filter="wipe(left)">
                                      <p:cBhvr>
                                        <p:cTn id="66" dur="500"/>
                                        <p:tgtEl>
                                          <p:spTgt spid="1049352">
                                            <p:txEl>
                                              <p:pRg st="0" end="0"/>
                                            </p:txEl>
                                          </p:spTgt>
                                        </p:tgtEl>
                                      </p:cBhvr>
                                    </p:animEffect>
                                  </p:childTnLst>
                                </p:cTn>
                              </p:par>
                              <p:par>
                                <p:cTn id="67" presetID="22" presetClass="entr" presetSubtype="4" fill="hold" grpId="0" nodeType="withEffect">
                                  <p:stCondLst>
                                    <p:cond delay="1250"/>
                                  </p:stCondLst>
                                  <p:childTnLst>
                                    <p:set>
                                      <p:cBhvr>
                                        <p:cTn id="68" dur="1" fill="hold">
                                          <p:stCondLst>
                                            <p:cond delay="0"/>
                                          </p:stCondLst>
                                        </p:cTn>
                                        <p:tgtEl>
                                          <p:spTgt spid="1049340"/>
                                        </p:tgtEl>
                                        <p:attrNameLst>
                                          <p:attrName>style.visibility</p:attrName>
                                        </p:attrNameLst>
                                      </p:cBhvr>
                                      <p:to>
                                        <p:strVal val="visible"/>
                                      </p:to>
                                    </p:set>
                                    <p:animEffect transition="in" filter="wipe(down)">
                                      <p:cBhvr>
                                        <p:cTn id="69" dur="500"/>
                                        <p:tgtEl>
                                          <p:spTgt spid="1049340"/>
                                        </p:tgtEl>
                                      </p:cBhvr>
                                    </p:animEffect>
                                  </p:childTnLst>
                                </p:cTn>
                              </p:par>
                              <p:par>
                                <p:cTn id="70" presetID="22" presetClass="entr" presetSubtype="4" fill="hold" grpId="0" nodeType="withEffect">
                                  <p:stCondLst>
                                    <p:cond delay="1250"/>
                                  </p:stCondLst>
                                  <p:childTnLst>
                                    <p:set>
                                      <p:cBhvr>
                                        <p:cTn id="71" dur="1" fill="hold">
                                          <p:stCondLst>
                                            <p:cond delay="0"/>
                                          </p:stCondLst>
                                        </p:cTn>
                                        <p:tgtEl>
                                          <p:spTgt spid="1049347"/>
                                        </p:tgtEl>
                                        <p:attrNameLst>
                                          <p:attrName>style.visibility</p:attrName>
                                        </p:attrNameLst>
                                      </p:cBhvr>
                                      <p:to>
                                        <p:strVal val="visible"/>
                                      </p:to>
                                    </p:set>
                                    <p:animEffect transition="in" filter="wipe(down)">
                                      <p:cBhvr>
                                        <p:cTn id="72" dur="500"/>
                                        <p:tgtEl>
                                          <p:spTgt spid="1049347"/>
                                        </p:tgtEl>
                                      </p:cBhvr>
                                    </p:animEffect>
                                  </p:childTnLst>
                                </p:cTn>
                              </p:par>
                              <p:par>
                                <p:cTn id="73" presetID="22" presetClass="entr" presetSubtype="8" fill="hold" grpId="0" nodeType="withEffect">
                                  <p:stCondLst>
                                    <p:cond delay="1500"/>
                                  </p:stCondLst>
                                  <p:childTnLst>
                                    <p:set>
                                      <p:cBhvr>
                                        <p:cTn id="74" dur="1" fill="hold">
                                          <p:stCondLst>
                                            <p:cond delay="0"/>
                                          </p:stCondLst>
                                        </p:cTn>
                                        <p:tgtEl>
                                          <p:spTgt spid="1049341"/>
                                        </p:tgtEl>
                                        <p:attrNameLst>
                                          <p:attrName>style.visibility</p:attrName>
                                        </p:attrNameLst>
                                      </p:cBhvr>
                                      <p:to>
                                        <p:strVal val="visible"/>
                                      </p:to>
                                    </p:set>
                                    <p:animEffect transition="in" filter="wipe(left)">
                                      <p:cBhvr>
                                        <p:cTn id="75" dur="500"/>
                                        <p:tgtEl>
                                          <p:spTgt spid="1049341"/>
                                        </p:tgtEl>
                                      </p:cBhvr>
                                    </p:animEffect>
                                  </p:childTnLst>
                                </p:cTn>
                              </p:par>
                            </p:childTnLst>
                          </p:cTn>
                        </p:par>
                        <p:par>
                          <p:cTn id="76" fill="hold">
                            <p:stCondLst>
                              <p:cond delay="6700"/>
                            </p:stCondLst>
                            <p:childTnLst>
                              <p:par>
                                <p:cTn id="77" presetID="10" presetClass="entr" presetSubtype="0" fill="hold" grpId="0" nodeType="afterEffect">
                                  <p:stCondLst>
                                    <p:cond delay="0"/>
                                  </p:stCondLst>
                                  <p:childTnLst>
                                    <p:set>
                                      <p:cBhvr>
                                        <p:cTn id="78" dur="1" fill="hold">
                                          <p:stCondLst>
                                            <p:cond delay="0"/>
                                          </p:stCondLst>
                                        </p:cTn>
                                        <p:tgtEl>
                                          <p:spTgt spid="1049344"/>
                                        </p:tgtEl>
                                        <p:attrNameLst>
                                          <p:attrName>style.visibility</p:attrName>
                                        </p:attrNameLst>
                                      </p:cBhvr>
                                      <p:to>
                                        <p:strVal val="visible"/>
                                      </p:to>
                                    </p:set>
                                    <p:animEffect transition="in" filter="fade">
                                      <p:cBhvr>
                                        <p:cTn id="79" dur="500"/>
                                        <p:tgtEl>
                                          <p:spTgt spid="1049344"/>
                                        </p:tgtEl>
                                      </p:cBhvr>
                                    </p:animEffect>
                                  </p:childTnLst>
                                </p:cTn>
                              </p:par>
                            </p:childTnLst>
                          </p:cTn>
                        </p:par>
                        <p:par>
                          <p:cTn id="80" fill="hold">
                            <p:stCondLst>
                              <p:cond delay="7200"/>
                            </p:stCondLst>
                            <p:childTnLst>
                              <p:par>
                                <p:cTn id="81" presetID="2" presetClass="entr" presetSubtype="8" decel="100000" fill="hold" grpId="0" nodeType="afterEffect">
                                  <p:stCondLst>
                                    <p:cond delay="0"/>
                                  </p:stCondLst>
                                  <p:childTnLst>
                                    <p:set>
                                      <p:cBhvr>
                                        <p:cTn id="82" dur="1" fill="hold">
                                          <p:stCondLst>
                                            <p:cond delay="0"/>
                                          </p:stCondLst>
                                        </p:cTn>
                                        <p:tgtEl>
                                          <p:spTgt spid="1049354">
                                            <p:txEl>
                                              <p:pRg st="0" end="0"/>
                                            </p:txEl>
                                          </p:spTgt>
                                        </p:tgtEl>
                                        <p:attrNameLst>
                                          <p:attrName>style.visibility</p:attrName>
                                        </p:attrNameLst>
                                      </p:cBhvr>
                                      <p:to>
                                        <p:strVal val="visible"/>
                                      </p:to>
                                    </p:set>
                                    <p:anim calcmode="lin" valueType="num">
                                      <p:cBhvr additive="base">
                                        <p:cTn id="83" dur="500" fill="hold"/>
                                        <p:tgtEl>
                                          <p:spTgt spid="1049354">
                                            <p:txEl>
                                              <p:pRg st="0" end="0"/>
                                            </p:txEl>
                                          </p:spTgt>
                                        </p:tgtEl>
                                        <p:attrNameLst>
                                          <p:attrName>ppt_x</p:attrName>
                                        </p:attrNameLst>
                                      </p:cBhvr>
                                      <p:tavLst>
                                        <p:tav tm="0">
                                          <p:val>
                                            <p:strVal val="0-#ppt_w/2"/>
                                          </p:val>
                                        </p:tav>
                                        <p:tav tm="100000">
                                          <p:val>
                                            <p:strVal val="#ppt_x"/>
                                          </p:val>
                                        </p:tav>
                                      </p:tavLst>
                                    </p:anim>
                                    <p:anim calcmode="lin" valueType="num">
                                      <p:cBhvr additive="base">
                                        <p:cTn id="84" dur="500" fill="hold"/>
                                        <p:tgtEl>
                                          <p:spTgt spid="1049354">
                                            <p:txEl>
                                              <p:pRg st="0" end="0"/>
                                            </p:txEl>
                                          </p:spTgt>
                                        </p:tgtEl>
                                        <p:attrNameLst>
                                          <p:attrName>ppt_y</p:attrName>
                                        </p:attrNameLst>
                                      </p:cBhvr>
                                      <p:tavLst>
                                        <p:tav tm="0">
                                          <p:val>
                                            <p:strVal val="#ppt_y"/>
                                          </p:val>
                                        </p:tav>
                                        <p:tav tm="100000">
                                          <p:val>
                                            <p:strVal val="#ppt_y"/>
                                          </p:val>
                                        </p:tav>
                                      </p:tavLst>
                                    </p:anim>
                                  </p:childTnLst>
                                </p:cTn>
                              </p:par>
                              <p:par>
                                <p:cTn id="85" presetID="2" presetClass="entr" presetSubtype="8" decel="100000" fill="hold" grpId="0" nodeType="withEffect">
                                  <p:stCondLst>
                                    <p:cond delay="100"/>
                                  </p:stCondLst>
                                  <p:childTnLst>
                                    <p:set>
                                      <p:cBhvr>
                                        <p:cTn id="86" dur="1" fill="hold">
                                          <p:stCondLst>
                                            <p:cond delay="0"/>
                                          </p:stCondLst>
                                        </p:cTn>
                                        <p:tgtEl>
                                          <p:spTgt spid="1049356"/>
                                        </p:tgtEl>
                                        <p:attrNameLst>
                                          <p:attrName>style.visibility</p:attrName>
                                        </p:attrNameLst>
                                      </p:cBhvr>
                                      <p:to>
                                        <p:strVal val="visible"/>
                                      </p:to>
                                    </p:set>
                                    <p:anim calcmode="lin" valueType="num">
                                      <p:cBhvr additive="base">
                                        <p:cTn id="87" dur="500" fill="hold"/>
                                        <p:tgtEl>
                                          <p:spTgt spid="1049356"/>
                                        </p:tgtEl>
                                        <p:attrNameLst>
                                          <p:attrName>ppt_x</p:attrName>
                                        </p:attrNameLst>
                                      </p:cBhvr>
                                      <p:tavLst>
                                        <p:tav tm="0">
                                          <p:val>
                                            <p:strVal val="0-#ppt_w/2"/>
                                          </p:val>
                                        </p:tav>
                                        <p:tav tm="100000">
                                          <p:val>
                                            <p:strVal val="#ppt_x"/>
                                          </p:val>
                                        </p:tav>
                                      </p:tavLst>
                                    </p:anim>
                                    <p:anim calcmode="lin" valueType="num">
                                      <p:cBhvr additive="base">
                                        <p:cTn id="88" dur="500" fill="hold"/>
                                        <p:tgtEl>
                                          <p:spTgt spid="1049356"/>
                                        </p:tgtEl>
                                        <p:attrNameLst>
                                          <p:attrName>ppt_y</p:attrName>
                                        </p:attrNameLst>
                                      </p:cBhvr>
                                      <p:tavLst>
                                        <p:tav tm="0">
                                          <p:val>
                                            <p:strVal val="#ppt_y"/>
                                          </p:val>
                                        </p:tav>
                                        <p:tav tm="100000">
                                          <p:val>
                                            <p:strVal val="#ppt_y"/>
                                          </p:val>
                                        </p:tav>
                                      </p:tavLst>
                                    </p:anim>
                                  </p:childTnLst>
                                </p:cTn>
                              </p:par>
                            </p:childTnLst>
                          </p:cTn>
                        </p:par>
                        <p:par>
                          <p:cTn id="89" fill="hold">
                            <p:stCondLst>
                              <p:cond delay="7800"/>
                            </p:stCondLst>
                            <p:childTnLst>
                              <p:par>
                                <p:cTn id="90" presetID="22" presetClass="entr" presetSubtype="8" fill="hold" grpId="0" nodeType="afterEffect">
                                  <p:stCondLst>
                                    <p:cond delay="0"/>
                                  </p:stCondLst>
                                  <p:childTnLst>
                                    <p:set>
                                      <p:cBhvr>
                                        <p:cTn id="91" dur="1" fill="hold">
                                          <p:stCondLst>
                                            <p:cond delay="0"/>
                                          </p:stCondLst>
                                        </p:cTn>
                                        <p:tgtEl>
                                          <p:spTgt spid="1049355">
                                            <p:txEl>
                                              <p:pRg st="0" end="0"/>
                                            </p:txEl>
                                          </p:spTgt>
                                        </p:tgtEl>
                                        <p:attrNameLst>
                                          <p:attrName>style.visibility</p:attrName>
                                        </p:attrNameLst>
                                      </p:cBhvr>
                                      <p:to>
                                        <p:strVal val="visible"/>
                                      </p:to>
                                    </p:set>
                                    <p:animEffect transition="in" filter="wipe(left)">
                                      <p:cBhvr>
                                        <p:cTn id="92" dur="500"/>
                                        <p:tgtEl>
                                          <p:spTgt spid="10493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330" grpId="0" animBg="1"/>
      <p:bldP spid="1049331" grpId="0" animBg="1"/>
      <p:bldP spid="1049335" grpId="0" build="p">
        <p:tmplLst>
          <p:tmpl lvl="1">
            <p:tnLst>
              <p:par>
                <p:cTn presetID="22" presetClass="entr" presetSubtype="8" fill="hold" nodeType="withEffect">
                  <p:stCondLst>
                    <p:cond delay="0"/>
                  </p:stCondLst>
                  <p:childTnLst>
                    <p:set>
                      <p:cBhvr>
                        <p:cTn dur="1" fill="hold">
                          <p:stCondLst>
                            <p:cond delay="0"/>
                          </p:stCondLst>
                        </p:cTn>
                        <p:tgtEl>
                          <p:spTgt spid="1049335"/>
                        </p:tgtEl>
                        <p:attrNameLst>
                          <p:attrName>style.visibility</p:attrName>
                        </p:attrNameLst>
                      </p:cBhvr>
                      <p:to>
                        <p:strVal val="visible"/>
                      </p:to>
                    </p:set>
                    <p:animEffect transition="in" filter="wipe(left)">
                      <p:cBhvr>
                        <p:cTn dur="500"/>
                        <p:tgtEl>
                          <p:spTgt spid="1049335"/>
                        </p:tgtEl>
                      </p:cBhvr>
                    </p:animEffect>
                  </p:childTnLst>
                </p:cTn>
              </p:par>
            </p:tnLst>
          </p:tmpl>
        </p:tmplLst>
      </p:bldP>
      <p:bldP spid="1049336" grpId="0" animBg="1"/>
      <p:bldP spid="1049337" grpId="0" animBg="1"/>
      <p:bldP spid="1049338" grpId="0" animBg="1"/>
      <p:bldP spid="1049339" grpId="0" animBg="1"/>
      <p:bldP spid="1049340" grpId="0" animBg="1"/>
      <p:bldP spid="1049341" grpId="0" animBg="1"/>
      <p:bldP spid="1049342" grpId="0"/>
      <p:bldP spid="1049343" grpId="0"/>
      <p:bldP spid="1049344" grpId="0"/>
      <p:bldP spid="1049345" grpId="0" animBg="1"/>
      <p:bldP spid="1049346" grpId="0" animBg="1"/>
      <p:bldP spid="1049347" grpId="0" animBg="1"/>
      <p:bldP spid="1049348" grpId="0" build="p">
        <p:tmplLst>
          <p:tmpl lvl="1">
            <p:tnLst>
              <p:par>
                <p:cTn presetID="2" presetClass="entr" presetSubtype="8" decel="100000" fill="hold" nodeType="afterEffect">
                  <p:stCondLst>
                    <p:cond delay="0"/>
                  </p:stCondLst>
                  <p:childTnLst>
                    <p:set>
                      <p:cBhvr>
                        <p:cTn dur="1" fill="hold">
                          <p:stCondLst>
                            <p:cond delay="0"/>
                          </p:stCondLst>
                        </p:cTn>
                        <p:tgtEl>
                          <p:spTgt spid="1049348"/>
                        </p:tgtEl>
                        <p:attrNameLst>
                          <p:attrName>style.visibility</p:attrName>
                        </p:attrNameLst>
                      </p:cBhvr>
                      <p:to>
                        <p:strVal val="visible"/>
                      </p:to>
                    </p:set>
                    <p:anim calcmode="lin" valueType="num">
                      <p:cBhvr additive="base">
                        <p:cTn dur="500" fill="hold"/>
                        <p:tgtEl>
                          <p:spTgt spid="1049348"/>
                        </p:tgtEl>
                        <p:attrNameLst>
                          <p:attrName>ppt_x</p:attrName>
                        </p:attrNameLst>
                      </p:cBhvr>
                      <p:tavLst>
                        <p:tav tm="0">
                          <p:val>
                            <p:strVal val="0-#ppt_w/2"/>
                          </p:val>
                        </p:tav>
                        <p:tav tm="100000">
                          <p:val>
                            <p:strVal val="#ppt_x"/>
                          </p:val>
                        </p:tav>
                      </p:tavLst>
                    </p:anim>
                    <p:anim calcmode="lin" valueType="num">
                      <p:cBhvr additive="base">
                        <p:cTn dur="500" fill="hold"/>
                        <p:tgtEl>
                          <p:spTgt spid="1049348"/>
                        </p:tgtEl>
                        <p:attrNameLst>
                          <p:attrName>ppt_y</p:attrName>
                        </p:attrNameLst>
                      </p:cBhvr>
                      <p:tavLst>
                        <p:tav tm="0">
                          <p:val>
                            <p:strVal val="#ppt_y"/>
                          </p:val>
                        </p:tav>
                        <p:tav tm="100000">
                          <p:val>
                            <p:strVal val="#ppt_y"/>
                          </p:val>
                        </p:tav>
                      </p:tavLst>
                    </p:anim>
                  </p:childTnLst>
                </p:cTn>
              </p:par>
            </p:tnLst>
          </p:tmpl>
        </p:tmplLst>
      </p:bldP>
      <p:bldP spid="1049349" grpId="0" build="p">
        <p:tmplLst>
          <p:tmpl lvl="1">
            <p:tnLst>
              <p:par>
                <p:cTn presetID="22" presetClass="entr" presetSubtype="8" fill="hold" nodeType="afterEffect">
                  <p:stCondLst>
                    <p:cond delay="0"/>
                  </p:stCondLst>
                  <p:childTnLst>
                    <p:set>
                      <p:cBhvr>
                        <p:cTn dur="1" fill="hold">
                          <p:stCondLst>
                            <p:cond delay="0"/>
                          </p:stCondLst>
                        </p:cTn>
                        <p:tgtEl>
                          <p:spTgt spid="1049349"/>
                        </p:tgtEl>
                        <p:attrNameLst>
                          <p:attrName>style.visibility</p:attrName>
                        </p:attrNameLst>
                      </p:cBhvr>
                      <p:to>
                        <p:strVal val="visible"/>
                      </p:to>
                    </p:set>
                    <p:animEffect transition="in" filter="wipe(left)">
                      <p:cBhvr>
                        <p:cTn dur="500"/>
                        <p:tgtEl>
                          <p:spTgt spid="1049349"/>
                        </p:tgtEl>
                      </p:cBhvr>
                    </p:animEffect>
                  </p:childTnLst>
                </p:cTn>
              </p:par>
            </p:tnLst>
          </p:tmpl>
        </p:tmplLst>
      </p:bldP>
      <p:bldP spid="1049350" grpId="0" animBg="1"/>
      <p:bldP spid="1049351" grpId="0" build="p">
        <p:tmplLst>
          <p:tmpl lvl="1">
            <p:tnLst>
              <p:par>
                <p:cTn presetID="2" presetClass="entr" presetSubtype="8" decel="100000" fill="hold" nodeType="afterEffect">
                  <p:stCondLst>
                    <p:cond delay="0"/>
                  </p:stCondLst>
                  <p:childTnLst>
                    <p:set>
                      <p:cBhvr>
                        <p:cTn dur="1" fill="hold">
                          <p:stCondLst>
                            <p:cond delay="0"/>
                          </p:stCondLst>
                        </p:cTn>
                        <p:tgtEl>
                          <p:spTgt spid="1049351"/>
                        </p:tgtEl>
                        <p:attrNameLst>
                          <p:attrName>style.visibility</p:attrName>
                        </p:attrNameLst>
                      </p:cBhvr>
                      <p:to>
                        <p:strVal val="visible"/>
                      </p:to>
                    </p:set>
                    <p:anim calcmode="lin" valueType="num">
                      <p:cBhvr additive="base">
                        <p:cTn dur="500" fill="hold"/>
                        <p:tgtEl>
                          <p:spTgt spid="1049351"/>
                        </p:tgtEl>
                        <p:attrNameLst>
                          <p:attrName>ppt_x</p:attrName>
                        </p:attrNameLst>
                      </p:cBhvr>
                      <p:tavLst>
                        <p:tav tm="0">
                          <p:val>
                            <p:strVal val="0-#ppt_w/2"/>
                          </p:val>
                        </p:tav>
                        <p:tav tm="100000">
                          <p:val>
                            <p:strVal val="#ppt_x"/>
                          </p:val>
                        </p:tav>
                      </p:tavLst>
                    </p:anim>
                    <p:anim calcmode="lin" valueType="num">
                      <p:cBhvr additive="base">
                        <p:cTn dur="500" fill="hold"/>
                        <p:tgtEl>
                          <p:spTgt spid="1049351"/>
                        </p:tgtEl>
                        <p:attrNameLst>
                          <p:attrName>ppt_y</p:attrName>
                        </p:attrNameLst>
                      </p:cBhvr>
                      <p:tavLst>
                        <p:tav tm="0">
                          <p:val>
                            <p:strVal val="#ppt_y"/>
                          </p:val>
                        </p:tav>
                        <p:tav tm="100000">
                          <p:val>
                            <p:strVal val="#ppt_y"/>
                          </p:val>
                        </p:tav>
                      </p:tavLst>
                    </p:anim>
                  </p:childTnLst>
                </p:cTn>
              </p:par>
            </p:tnLst>
          </p:tmpl>
        </p:tmplLst>
      </p:bldP>
      <p:bldP spid="1049352" grpId="0" build="p">
        <p:tmplLst>
          <p:tmpl lvl="1">
            <p:tnLst>
              <p:par>
                <p:cTn presetID="22" presetClass="entr" presetSubtype="8" fill="hold" nodeType="afterEffect">
                  <p:stCondLst>
                    <p:cond delay="0"/>
                  </p:stCondLst>
                  <p:childTnLst>
                    <p:set>
                      <p:cBhvr>
                        <p:cTn dur="1" fill="hold">
                          <p:stCondLst>
                            <p:cond delay="0"/>
                          </p:stCondLst>
                        </p:cTn>
                        <p:tgtEl>
                          <p:spTgt spid="1049352"/>
                        </p:tgtEl>
                        <p:attrNameLst>
                          <p:attrName>style.visibility</p:attrName>
                        </p:attrNameLst>
                      </p:cBhvr>
                      <p:to>
                        <p:strVal val="visible"/>
                      </p:to>
                    </p:set>
                    <p:animEffect transition="in" filter="wipe(left)">
                      <p:cBhvr>
                        <p:cTn dur="500"/>
                        <p:tgtEl>
                          <p:spTgt spid="1049352"/>
                        </p:tgtEl>
                      </p:cBhvr>
                    </p:animEffect>
                  </p:childTnLst>
                </p:cTn>
              </p:par>
            </p:tnLst>
          </p:tmpl>
        </p:tmplLst>
      </p:bldP>
      <p:bldP spid="1049353" grpId="0" animBg="1"/>
      <p:bldP spid="1049354" grpId="0" build="p">
        <p:tmplLst>
          <p:tmpl lvl="1">
            <p:tnLst>
              <p:par>
                <p:cTn presetID="2" presetClass="entr" presetSubtype="8" decel="100000" fill="hold" nodeType="afterEffect">
                  <p:stCondLst>
                    <p:cond delay="0"/>
                  </p:stCondLst>
                  <p:childTnLst>
                    <p:set>
                      <p:cBhvr>
                        <p:cTn dur="1" fill="hold">
                          <p:stCondLst>
                            <p:cond delay="0"/>
                          </p:stCondLst>
                        </p:cTn>
                        <p:tgtEl>
                          <p:spTgt spid="1049354"/>
                        </p:tgtEl>
                        <p:attrNameLst>
                          <p:attrName>style.visibility</p:attrName>
                        </p:attrNameLst>
                      </p:cBhvr>
                      <p:to>
                        <p:strVal val="visible"/>
                      </p:to>
                    </p:set>
                    <p:anim calcmode="lin" valueType="num">
                      <p:cBhvr additive="base">
                        <p:cTn dur="500" fill="hold"/>
                        <p:tgtEl>
                          <p:spTgt spid="1049354"/>
                        </p:tgtEl>
                        <p:attrNameLst>
                          <p:attrName>ppt_x</p:attrName>
                        </p:attrNameLst>
                      </p:cBhvr>
                      <p:tavLst>
                        <p:tav tm="0">
                          <p:val>
                            <p:strVal val="0-#ppt_w/2"/>
                          </p:val>
                        </p:tav>
                        <p:tav tm="100000">
                          <p:val>
                            <p:strVal val="#ppt_x"/>
                          </p:val>
                        </p:tav>
                      </p:tavLst>
                    </p:anim>
                    <p:anim calcmode="lin" valueType="num">
                      <p:cBhvr additive="base">
                        <p:cTn dur="500" fill="hold"/>
                        <p:tgtEl>
                          <p:spTgt spid="1049354"/>
                        </p:tgtEl>
                        <p:attrNameLst>
                          <p:attrName>ppt_y</p:attrName>
                        </p:attrNameLst>
                      </p:cBhvr>
                      <p:tavLst>
                        <p:tav tm="0">
                          <p:val>
                            <p:strVal val="#ppt_y"/>
                          </p:val>
                        </p:tav>
                        <p:tav tm="100000">
                          <p:val>
                            <p:strVal val="#ppt_y"/>
                          </p:val>
                        </p:tav>
                      </p:tavLst>
                    </p:anim>
                  </p:childTnLst>
                </p:cTn>
              </p:par>
            </p:tnLst>
          </p:tmpl>
        </p:tmplLst>
      </p:bldP>
      <p:bldP spid="1049355" grpId="0" build="p">
        <p:tmplLst>
          <p:tmpl lvl="1">
            <p:tnLst>
              <p:par>
                <p:cTn presetID="22" presetClass="entr" presetSubtype="8" fill="hold" nodeType="afterEffect">
                  <p:stCondLst>
                    <p:cond delay="0"/>
                  </p:stCondLst>
                  <p:childTnLst>
                    <p:set>
                      <p:cBhvr>
                        <p:cTn dur="1" fill="hold">
                          <p:stCondLst>
                            <p:cond delay="0"/>
                          </p:stCondLst>
                        </p:cTn>
                        <p:tgtEl>
                          <p:spTgt spid="1049355"/>
                        </p:tgtEl>
                        <p:attrNameLst>
                          <p:attrName>style.visibility</p:attrName>
                        </p:attrNameLst>
                      </p:cBhvr>
                      <p:to>
                        <p:strVal val="visible"/>
                      </p:to>
                    </p:set>
                    <p:animEffect transition="in" filter="wipe(left)">
                      <p:cBhvr>
                        <p:cTn dur="500"/>
                        <p:tgtEl>
                          <p:spTgt spid="1049355"/>
                        </p:tgtEl>
                      </p:cBhvr>
                    </p:animEffect>
                  </p:childTnLst>
                </p:cTn>
              </p:par>
            </p:tnLst>
          </p:tmpl>
        </p:tmplLst>
      </p:bldP>
      <p:bldP spid="1049356"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issions">
    <p:spTree>
      <p:nvGrpSpPr>
        <p:cNvPr id="1" name=""/>
        <p:cNvGrpSpPr/>
        <p:nvPr/>
      </p:nvGrpSpPr>
      <p:grpSpPr>
        <a:xfrm>
          <a:off x="0" y="0"/>
          <a:ext cx="0" cy="0"/>
          <a:chOff x="0" y="0"/>
          <a:chExt cx="0" cy="0"/>
        </a:xfrm>
      </p:grpSpPr>
      <p:grpSp>
        <p:nvGrpSpPr>
          <p:cNvPr id="186" name="グループ化 116"/>
          <p:cNvGrpSpPr/>
          <p:nvPr userDrawn="1"/>
        </p:nvGrpSpPr>
        <p:grpSpPr>
          <a:xfrm>
            <a:off x="6035724" y="3139078"/>
            <a:ext cx="6003425" cy="908106"/>
            <a:chOff x="1073297" y="6784950"/>
            <a:chExt cx="6003425" cy="908106"/>
          </a:xfrm>
          <a:solidFill>
            <a:schemeClr val="accent2">
              <a:lumMod val="20000"/>
              <a:lumOff val="80000"/>
            </a:schemeClr>
          </a:solidFill>
        </p:grpSpPr>
        <p:sp>
          <p:nvSpPr>
            <p:cNvPr id="1049622" name="正方形/長方形 117"/>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623" name="円/楕円 118"/>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624" name="円/楕円 119"/>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7" name="グループ化 109"/>
          <p:cNvGrpSpPr/>
          <p:nvPr userDrawn="1"/>
        </p:nvGrpSpPr>
        <p:grpSpPr>
          <a:xfrm>
            <a:off x="3387886" y="5081591"/>
            <a:ext cx="6003425" cy="908106"/>
            <a:chOff x="1073297" y="6784950"/>
            <a:chExt cx="6003425" cy="908106"/>
          </a:xfrm>
          <a:solidFill>
            <a:schemeClr val="accent3">
              <a:lumMod val="20000"/>
              <a:lumOff val="80000"/>
            </a:schemeClr>
          </a:solidFill>
        </p:grpSpPr>
        <p:sp>
          <p:nvSpPr>
            <p:cNvPr id="1049625" name="正方形/長方形 110"/>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626" name="円/楕円 111"/>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627" name="円/楕円 112"/>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49628" name="テキスト プレースホルダー 6"/>
          <p:cNvSpPr>
            <a:spLocks noGrp="1"/>
          </p:cNvSpPr>
          <p:nvPr>
            <p:ph type="body" sz="quarter" idx="25" hasCustomPrompt="1"/>
          </p:nvPr>
        </p:nvSpPr>
        <p:spPr>
          <a:xfrm>
            <a:off x="3960509" y="5197631"/>
            <a:ext cx="4389120" cy="720080"/>
          </a:xfrm>
        </p:spPr>
        <p:txBody>
          <a:bodyPr anchor="ctr">
            <a:noAutofit/>
          </a:bodyPr>
          <a:lstStyle>
            <a:lvl1pPr algn="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049629" name="テキスト プレースホルダー 6"/>
          <p:cNvSpPr>
            <a:spLocks noGrp="1"/>
          </p:cNvSpPr>
          <p:nvPr>
            <p:ph type="body" sz="quarter" idx="26" hasCustomPrompt="1"/>
          </p:nvPr>
        </p:nvSpPr>
        <p:spPr>
          <a:xfrm>
            <a:off x="9577553" y="5328330"/>
            <a:ext cx="4959523" cy="169577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grpSp>
        <p:nvGrpSpPr>
          <p:cNvPr id="188" name="グループ化 107"/>
          <p:cNvGrpSpPr/>
          <p:nvPr userDrawn="1"/>
        </p:nvGrpSpPr>
        <p:grpSpPr>
          <a:xfrm>
            <a:off x="763801" y="7024106"/>
            <a:ext cx="6003425" cy="908106"/>
            <a:chOff x="1073297" y="6784950"/>
            <a:chExt cx="6003425" cy="908106"/>
          </a:xfrm>
        </p:grpSpPr>
        <p:sp>
          <p:nvSpPr>
            <p:cNvPr id="1049630" name="正方形/長方形 98"/>
            <p:cNvSpPr/>
            <p:nvPr userDrawn="1"/>
          </p:nvSpPr>
          <p:spPr>
            <a:xfrm>
              <a:off x="1527349" y="6784951"/>
              <a:ext cx="5095320" cy="9081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631" name="円/楕円 101"/>
            <p:cNvSpPr/>
            <p:nvPr userDrawn="1"/>
          </p:nvSpPr>
          <p:spPr>
            <a:xfrm>
              <a:off x="6168617" y="6784951"/>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632" name="円/楕円 106"/>
            <p:cNvSpPr/>
            <p:nvPr userDrawn="1"/>
          </p:nvSpPr>
          <p:spPr>
            <a:xfrm>
              <a:off x="1073297" y="6784950"/>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49633"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1049634"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1049635"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1049636"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049637" name="正方形/長方形 7"/>
          <p:cNvSpPr/>
          <p:nvPr userDrawn="1"/>
        </p:nvSpPr>
        <p:spPr>
          <a:xfrm>
            <a:off x="324000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9" name="グループ化 69"/>
          <p:cNvGrpSpPr/>
          <p:nvPr userDrawn="1"/>
        </p:nvGrpSpPr>
        <p:grpSpPr>
          <a:xfrm rot="3180000">
            <a:off x="-2239641" y="12022006"/>
            <a:ext cx="1496309" cy="2535059"/>
            <a:chOff x="7305638" y="3002101"/>
            <a:chExt cx="2688353" cy="4554631"/>
          </a:xfrm>
        </p:grpSpPr>
        <p:grpSp>
          <p:nvGrpSpPr>
            <p:cNvPr id="190" name="グループ化 70"/>
            <p:cNvGrpSpPr/>
            <p:nvPr userDrawn="1"/>
          </p:nvGrpSpPr>
          <p:grpSpPr>
            <a:xfrm>
              <a:off x="8267831" y="5345989"/>
              <a:ext cx="763508" cy="2210743"/>
              <a:chOff x="8267831" y="5345989"/>
              <a:chExt cx="763508" cy="2210743"/>
            </a:xfrm>
          </p:grpSpPr>
          <p:sp>
            <p:nvSpPr>
              <p:cNvPr id="1049638" name="円/楕円 94"/>
              <p:cNvSpPr/>
              <p:nvPr userDrawn="1"/>
            </p:nvSpPr>
            <p:spPr>
              <a:xfrm>
                <a:off x="8267831" y="5345989"/>
                <a:ext cx="763508" cy="2210743"/>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639" name="円/楕円 95"/>
              <p:cNvSpPr/>
              <p:nvPr userDrawn="1"/>
            </p:nvSpPr>
            <p:spPr>
              <a:xfrm>
                <a:off x="8366877" y="5498390"/>
                <a:ext cx="566334" cy="16398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49640" name="弦 8"/>
            <p:cNvSpPr/>
            <p:nvPr userDrawn="1"/>
          </p:nvSpPr>
          <p:spPr>
            <a:xfrm rot="10800000">
              <a:off x="7932506" y="3996103"/>
              <a:ext cx="1435076" cy="2370993"/>
            </a:xfrm>
            <a:custGeom>
              <a:avLst/>
              <a:gdLst/>
              <a:ahLst/>
              <a:cxnLst/>
              <a:rect l="l" t="t" r="r" b="b"/>
              <a:pathLst>
                <a:path w="1969479" h="3253919">
                  <a:moveTo>
                    <a:pt x="984740" y="3253919"/>
                  </a:moveTo>
                  <a:cubicBezTo>
                    <a:pt x="362425" y="2811676"/>
                    <a:pt x="-3869" y="2109952"/>
                    <a:pt x="30" y="1362802"/>
                  </a:cubicBezTo>
                  <a:cubicBezTo>
                    <a:pt x="2628" y="865042"/>
                    <a:pt x="169314" y="389014"/>
                    <a:pt x="468726" y="0"/>
                  </a:cubicBezTo>
                  <a:lnTo>
                    <a:pt x="984740" y="0"/>
                  </a:lnTo>
                  <a:lnTo>
                    <a:pt x="1500508" y="0"/>
                  </a:lnTo>
                  <a:cubicBezTo>
                    <a:pt x="1805017" y="395392"/>
                    <a:pt x="1972090" y="880450"/>
                    <a:pt x="1969449" y="1386333"/>
                  </a:cubicBezTo>
                  <a:cubicBezTo>
                    <a:pt x="1965591" y="2125578"/>
                    <a:pt x="1599814" y="2816889"/>
                    <a:pt x="984740" y="325391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1" name="グループ化 72"/>
            <p:cNvGrpSpPr/>
            <p:nvPr userDrawn="1"/>
          </p:nvGrpSpPr>
          <p:grpSpPr>
            <a:xfrm flipH="1">
              <a:off x="8650044" y="5266273"/>
              <a:ext cx="1343947" cy="1366912"/>
              <a:chOff x="7305639" y="5547570"/>
              <a:chExt cx="1343947" cy="1366912"/>
            </a:xfrm>
            <a:solidFill>
              <a:schemeClr val="accent2">
                <a:lumMod val="50000"/>
              </a:schemeClr>
            </a:solidFill>
          </p:grpSpPr>
          <p:sp>
            <p:nvSpPr>
              <p:cNvPr id="1049641" name="直角三角形 90"/>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642" name="直角三角形 91"/>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643" name="正方形/長方形 92"/>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644" name="正方形/長方形 93"/>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2" name="グループ化 73"/>
            <p:cNvGrpSpPr/>
            <p:nvPr userDrawn="1"/>
          </p:nvGrpSpPr>
          <p:grpSpPr>
            <a:xfrm>
              <a:off x="7305638" y="5266273"/>
              <a:ext cx="1343947" cy="1366912"/>
              <a:chOff x="7305639" y="5547570"/>
              <a:chExt cx="1343947" cy="1366912"/>
            </a:xfrm>
            <a:solidFill>
              <a:schemeClr val="accent2">
                <a:lumMod val="50000"/>
              </a:schemeClr>
            </a:solidFill>
          </p:grpSpPr>
          <p:sp>
            <p:nvSpPr>
              <p:cNvPr id="1049645" name="直角三角形 86"/>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646" name="直角三角形 87"/>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647" name="正方形/長方形 88"/>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648" name="正方形/長方形 89"/>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3" name="グループ化 74"/>
            <p:cNvGrpSpPr/>
            <p:nvPr userDrawn="1"/>
          </p:nvGrpSpPr>
          <p:grpSpPr>
            <a:xfrm>
              <a:off x="7665303" y="3002101"/>
              <a:ext cx="1969480" cy="3253919"/>
              <a:chOff x="7665303" y="3002101"/>
              <a:chExt cx="1969480" cy="3253919"/>
            </a:xfrm>
          </p:grpSpPr>
          <p:sp>
            <p:nvSpPr>
              <p:cNvPr id="1049649" name="弦 8"/>
              <p:cNvSpPr/>
              <p:nvPr userDrawn="1"/>
            </p:nvSpPr>
            <p:spPr>
              <a:xfrm rot="10800000">
                <a:off x="8650043" y="3002101"/>
                <a:ext cx="984740" cy="3253919"/>
              </a:xfrm>
              <a:custGeom>
                <a:avLst/>
                <a:gdLst/>
                <a:ahLst/>
                <a:cxnLst/>
                <a:rect l="l" t="t" r="r" b="b"/>
                <a:pathLst>
                  <a:path w="984740" h="3253919">
                    <a:moveTo>
                      <a:pt x="984740" y="3253919"/>
                    </a:moveTo>
                    <a:cubicBezTo>
                      <a:pt x="362425" y="2811676"/>
                      <a:pt x="-3869" y="2109952"/>
                      <a:pt x="30" y="1362802"/>
                    </a:cubicBezTo>
                    <a:cubicBezTo>
                      <a:pt x="2628" y="865042"/>
                      <a:pt x="169314" y="389014"/>
                      <a:pt x="468726" y="0"/>
                    </a:cubicBezTo>
                    <a:lnTo>
                      <a:pt x="98474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650" name="弦 8"/>
              <p:cNvSpPr/>
              <p:nvPr userDrawn="1"/>
            </p:nvSpPr>
            <p:spPr>
              <a:xfrm>
                <a:off x="7665303" y="3002101"/>
                <a:ext cx="984740" cy="3253919"/>
              </a:xfrm>
              <a:custGeom>
                <a:avLst/>
                <a:gdLst/>
                <a:ahLst/>
                <a:cxnLst/>
                <a:rect l="l" t="t" r="r" b="b"/>
                <a:pathLst>
                  <a:path w="984740" h="3253919">
                    <a:moveTo>
                      <a:pt x="984740" y="0"/>
                    </a:moveTo>
                    <a:lnTo>
                      <a:pt x="984740" y="3253919"/>
                    </a:lnTo>
                    <a:lnTo>
                      <a:pt x="468972" y="3253919"/>
                    </a:lnTo>
                    <a:cubicBezTo>
                      <a:pt x="164463" y="2858527"/>
                      <a:pt x="-2610" y="2373469"/>
                      <a:pt x="31" y="1867586"/>
                    </a:cubicBezTo>
                    <a:cubicBezTo>
                      <a:pt x="3889" y="1128341"/>
                      <a:pt x="369666" y="437030"/>
                      <a:pt x="98474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4" name="グループ化 75"/>
            <p:cNvGrpSpPr/>
            <p:nvPr userDrawn="1"/>
          </p:nvGrpSpPr>
          <p:grpSpPr>
            <a:xfrm>
              <a:off x="7830833" y="3002102"/>
              <a:ext cx="1639326" cy="1035326"/>
              <a:chOff x="7830833" y="3002102"/>
              <a:chExt cx="1639326" cy="1035326"/>
            </a:xfrm>
          </p:grpSpPr>
          <p:sp>
            <p:nvSpPr>
              <p:cNvPr id="1049651" name="弦 8"/>
              <p:cNvSpPr/>
              <p:nvPr userDrawn="1"/>
            </p:nvSpPr>
            <p:spPr>
              <a:xfrm rot="10800000">
                <a:off x="8650043" y="3002102"/>
                <a:ext cx="820116" cy="1035325"/>
              </a:xfrm>
              <a:custGeom>
                <a:avLst/>
                <a:gdLst/>
                <a:ahLst/>
                <a:cxnLst/>
                <a:rect l="l" t="t" r="r" b="b"/>
                <a:pathLst>
                  <a:path w="820116" h="1035325">
                    <a:moveTo>
                      <a:pt x="820116" y="1035325"/>
                    </a:moveTo>
                    <a:cubicBezTo>
                      <a:pt x="445216" y="768905"/>
                      <a:pt x="163231" y="408315"/>
                      <a:pt x="0" y="0"/>
                    </a:cubicBezTo>
                    <a:lnTo>
                      <a:pt x="820116"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652" name="弦 8"/>
              <p:cNvSpPr/>
              <p:nvPr userDrawn="1"/>
            </p:nvSpPr>
            <p:spPr>
              <a:xfrm>
                <a:off x="7830833" y="3002102"/>
                <a:ext cx="819211" cy="1035326"/>
              </a:xfrm>
              <a:custGeom>
                <a:avLst/>
                <a:gdLst/>
                <a:ahLst/>
                <a:cxnLst/>
                <a:rect l="l" t="t" r="r" b="b"/>
                <a:pathLst>
                  <a:path w="819211" h="1035326">
                    <a:moveTo>
                      <a:pt x="819211" y="0"/>
                    </a:moveTo>
                    <a:lnTo>
                      <a:pt x="819211" y="1035326"/>
                    </a:lnTo>
                    <a:lnTo>
                      <a:pt x="0" y="1035326"/>
                    </a:lnTo>
                    <a:cubicBezTo>
                      <a:pt x="162564" y="626542"/>
                      <a:pt x="444666" y="266126"/>
                      <a:pt x="819211"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5" name="グループ化 76"/>
            <p:cNvGrpSpPr/>
            <p:nvPr userDrawn="1"/>
          </p:nvGrpSpPr>
          <p:grpSpPr>
            <a:xfrm>
              <a:off x="8239071" y="3682019"/>
              <a:ext cx="821030" cy="821030"/>
              <a:chOff x="11914174" y="3199309"/>
              <a:chExt cx="990518" cy="990518"/>
            </a:xfrm>
          </p:grpSpPr>
          <p:sp>
            <p:nvSpPr>
              <p:cNvPr id="1049653" name="円/楕円 80"/>
              <p:cNvSpPr/>
              <p:nvPr userDrawn="1"/>
            </p:nvSpPr>
            <p:spPr>
              <a:xfrm>
                <a:off x="11914174" y="3199309"/>
                <a:ext cx="990518" cy="99051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654" name="円/楕円 81"/>
              <p:cNvSpPr/>
              <p:nvPr userDrawn="1"/>
            </p:nvSpPr>
            <p:spPr>
              <a:xfrm>
                <a:off x="12002891" y="3288026"/>
                <a:ext cx="813084" cy="8130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6" name="グループ化 77"/>
            <p:cNvGrpSpPr/>
            <p:nvPr userDrawn="1"/>
          </p:nvGrpSpPr>
          <p:grpSpPr>
            <a:xfrm>
              <a:off x="8562396" y="5264781"/>
              <a:ext cx="174376" cy="1354190"/>
              <a:chOff x="8562396" y="5264781"/>
              <a:chExt cx="174376" cy="1354190"/>
            </a:xfrm>
          </p:grpSpPr>
          <p:sp>
            <p:nvSpPr>
              <p:cNvPr id="1049655" name="台形 59"/>
              <p:cNvSpPr/>
              <p:nvPr userDrawn="1"/>
            </p:nvSpPr>
            <p:spPr>
              <a:xfrm rot="10800000">
                <a:off x="8649584"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656" name="台形 59"/>
              <p:cNvSpPr/>
              <p:nvPr userDrawn="1"/>
            </p:nvSpPr>
            <p:spPr>
              <a:xfrm rot="10800000" flipH="1">
                <a:off x="8562396"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cxnSp>
        <p:nvCxnSpPr>
          <p:cNvPr id="3145728" name="直線コネクタ 96"/>
          <p:cNvCxnSpPr>
            <a:cxnSpLocks/>
          </p:cNvCxnSpPr>
          <p:nvPr userDrawn="1"/>
        </p:nvCxnSpPr>
        <p:spPr>
          <a:xfrm flipH="1">
            <a:off x="3174175" y="2465056"/>
            <a:ext cx="9872900" cy="731199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049657" name="円/楕円 97"/>
          <p:cNvSpPr/>
          <p:nvPr userDrawn="1"/>
        </p:nvSpPr>
        <p:spPr>
          <a:xfrm>
            <a:off x="6108020" y="7273006"/>
            <a:ext cx="410308" cy="4103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658" name="円/楕円 100"/>
          <p:cNvSpPr/>
          <p:nvPr userDrawn="1"/>
        </p:nvSpPr>
        <p:spPr>
          <a:xfrm>
            <a:off x="11381060" y="3387977"/>
            <a:ext cx="410308" cy="4103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659" name="テキスト プレースホルダー 6"/>
          <p:cNvSpPr>
            <a:spLocks noGrp="1"/>
          </p:cNvSpPr>
          <p:nvPr>
            <p:ph type="body" sz="quarter" idx="21" hasCustomPrompt="1"/>
          </p:nvPr>
        </p:nvSpPr>
        <p:spPr>
          <a:xfrm>
            <a:off x="1336424" y="7140146"/>
            <a:ext cx="4389120" cy="720080"/>
          </a:xfrm>
        </p:spPr>
        <p:txBody>
          <a:bodyPr anchor="ctr">
            <a:noAutofit/>
          </a:bodyPr>
          <a:lstStyle>
            <a:lvl1pPr algn="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049660" name="テキスト プレースホルダー 6"/>
          <p:cNvSpPr>
            <a:spLocks noGrp="1"/>
          </p:cNvSpPr>
          <p:nvPr>
            <p:ph type="body" sz="quarter" idx="24" hasCustomPrompt="1"/>
          </p:nvPr>
        </p:nvSpPr>
        <p:spPr>
          <a:xfrm>
            <a:off x="6953468" y="7270845"/>
            <a:ext cx="4959523" cy="169577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049661" name="円/楕円 99"/>
          <p:cNvSpPr/>
          <p:nvPr userDrawn="1"/>
        </p:nvSpPr>
        <p:spPr>
          <a:xfrm>
            <a:off x="8744540" y="5330491"/>
            <a:ext cx="410308" cy="4103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662" name="テキスト プレースホルダー 6"/>
          <p:cNvSpPr>
            <a:spLocks noGrp="1"/>
          </p:cNvSpPr>
          <p:nvPr>
            <p:ph type="body" sz="quarter" idx="27" hasCustomPrompt="1"/>
          </p:nvPr>
        </p:nvSpPr>
        <p:spPr>
          <a:xfrm>
            <a:off x="6608347" y="3255118"/>
            <a:ext cx="4389120" cy="720080"/>
          </a:xfrm>
        </p:spPr>
        <p:txBody>
          <a:bodyPr anchor="ctr">
            <a:noAutofit/>
          </a:bodyPr>
          <a:lstStyle>
            <a:lvl1pPr algn="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049663" name="テキスト プレースホルダー 6"/>
          <p:cNvSpPr>
            <a:spLocks noGrp="1"/>
          </p:cNvSpPr>
          <p:nvPr>
            <p:ph type="body" sz="quarter" idx="28" hasCustomPrompt="1"/>
          </p:nvPr>
        </p:nvSpPr>
        <p:spPr>
          <a:xfrm>
            <a:off x="12225391" y="3385817"/>
            <a:ext cx="4959523" cy="169577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100000" fill="hold" nodeType="afterEffect">
                                  <p:stCondLst>
                                    <p:cond delay="0"/>
                                  </p:stCondLst>
                                  <p:childTnLst>
                                    <p:animMotion origin="layout" path="M 4.16667E-7 -2.40049E-6 L 0.86667 -1.14625 " pathEditMode="relative" rAng="0" ptsTypes="AA">
                                      <p:cBhvr>
                                        <p:cTn id="6" dur="1000" fill="hold"/>
                                        <p:tgtEl>
                                          <p:spTgt spid="189"/>
                                        </p:tgtEl>
                                        <p:attrNameLst>
                                          <p:attrName>ppt_x</p:attrName>
                                          <p:attrName>ppt_y</p:attrName>
                                        </p:attrNameLst>
                                      </p:cBhvr>
                                      <p:rCtr x="43333" y="-57313"/>
                                    </p:animMotion>
                                  </p:childTnLst>
                                </p:cTn>
                              </p:par>
                              <p:par>
                                <p:cTn id="7" presetID="22" presetClass="entr" presetSubtype="4" fill="hold" nodeType="withEffect">
                                  <p:stCondLst>
                                    <p:cond delay="250"/>
                                  </p:stCondLst>
                                  <p:childTnLst>
                                    <p:set>
                                      <p:cBhvr>
                                        <p:cTn id="8" dur="1" fill="hold">
                                          <p:stCondLst>
                                            <p:cond delay="0"/>
                                          </p:stCondLst>
                                        </p:cTn>
                                        <p:tgtEl>
                                          <p:spTgt spid="3145728"/>
                                        </p:tgtEl>
                                        <p:attrNameLst>
                                          <p:attrName>style.visibility</p:attrName>
                                        </p:attrNameLst>
                                      </p:cBhvr>
                                      <p:to>
                                        <p:strVal val="visible"/>
                                      </p:to>
                                    </p:set>
                                    <p:animEffect transition="in" filter="wipe(down)">
                                      <p:cBhvr>
                                        <p:cTn id="9" dur="500"/>
                                        <p:tgtEl>
                                          <p:spTgt spid="3145728"/>
                                        </p:tgtEl>
                                      </p:cBhvr>
                                    </p:animEffect>
                                  </p:childTnLst>
                                </p:cTn>
                              </p:par>
                              <p:par>
                                <p:cTn id="10" presetID="10" presetClass="entr" presetSubtype="0" fill="hold" grpId="0" nodeType="withEffect">
                                  <p:stCondLst>
                                    <p:cond delay="350"/>
                                  </p:stCondLst>
                                  <p:childTnLst>
                                    <p:set>
                                      <p:cBhvr>
                                        <p:cTn id="11" dur="1" fill="hold">
                                          <p:stCondLst>
                                            <p:cond delay="0"/>
                                          </p:stCondLst>
                                        </p:cTn>
                                        <p:tgtEl>
                                          <p:spTgt spid="1049657"/>
                                        </p:tgtEl>
                                        <p:attrNameLst>
                                          <p:attrName>style.visibility</p:attrName>
                                        </p:attrNameLst>
                                      </p:cBhvr>
                                      <p:to>
                                        <p:strVal val="visible"/>
                                      </p:to>
                                    </p:set>
                                    <p:animEffect transition="in" filter="fade">
                                      <p:cBhvr>
                                        <p:cTn id="12" dur="500"/>
                                        <p:tgtEl>
                                          <p:spTgt spid="1049657"/>
                                        </p:tgtEl>
                                      </p:cBhvr>
                                    </p:animEffect>
                                  </p:childTnLst>
                                </p:cTn>
                              </p:par>
                              <p:par>
                                <p:cTn id="13" presetID="10" presetClass="entr" presetSubtype="0" fill="hold" grpId="0" nodeType="withEffect">
                                  <p:stCondLst>
                                    <p:cond delay="450"/>
                                  </p:stCondLst>
                                  <p:childTnLst>
                                    <p:set>
                                      <p:cBhvr>
                                        <p:cTn id="14" dur="1" fill="hold">
                                          <p:stCondLst>
                                            <p:cond delay="0"/>
                                          </p:stCondLst>
                                        </p:cTn>
                                        <p:tgtEl>
                                          <p:spTgt spid="1049661"/>
                                        </p:tgtEl>
                                        <p:attrNameLst>
                                          <p:attrName>style.visibility</p:attrName>
                                        </p:attrNameLst>
                                      </p:cBhvr>
                                      <p:to>
                                        <p:strVal val="visible"/>
                                      </p:to>
                                    </p:set>
                                    <p:animEffect transition="in" filter="fade">
                                      <p:cBhvr>
                                        <p:cTn id="15" dur="500"/>
                                        <p:tgtEl>
                                          <p:spTgt spid="1049661"/>
                                        </p:tgtEl>
                                      </p:cBhvr>
                                    </p:animEffect>
                                  </p:childTnLst>
                                </p:cTn>
                              </p:par>
                              <p:par>
                                <p:cTn id="16" presetID="10" presetClass="entr" presetSubtype="0" fill="hold" grpId="0" nodeType="withEffect">
                                  <p:stCondLst>
                                    <p:cond delay="550"/>
                                  </p:stCondLst>
                                  <p:childTnLst>
                                    <p:set>
                                      <p:cBhvr>
                                        <p:cTn id="17" dur="1" fill="hold">
                                          <p:stCondLst>
                                            <p:cond delay="0"/>
                                          </p:stCondLst>
                                        </p:cTn>
                                        <p:tgtEl>
                                          <p:spTgt spid="1049658"/>
                                        </p:tgtEl>
                                        <p:attrNameLst>
                                          <p:attrName>style.visibility</p:attrName>
                                        </p:attrNameLst>
                                      </p:cBhvr>
                                      <p:to>
                                        <p:strVal val="visible"/>
                                      </p:to>
                                    </p:set>
                                    <p:animEffect transition="in" filter="fade">
                                      <p:cBhvr>
                                        <p:cTn id="18" dur="500"/>
                                        <p:tgtEl>
                                          <p:spTgt spid="1049658"/>
                                        </p:tgtEl>
                                      </p:cBhvr>
                                    </p:animEffect>
                                  </p:childTnLst>
                                </p:cTn>
                              </p:par>
                            </p:childTnLst>
                          </p:cTn>
                        </p:par>
                        <p:par>
                          <p:cTn id="19" fill="hold">
                            <p:stCondLst>
                              <p:cond delay="1050"/>
                            </p:stCondLst>
                            <p:childTnLst>
                              <p:par>
                                <p:cTn id="20" presetID="2" presetClass="entr" presetSubtype="2" decel="100000" fill="hold" grpId="0" nodeType="afterEffect">
                                  <p:stCondLst>
                                    <p:cond delay="0"/>
                                  </p:stCondLst>
                                  <p:childTnLst>
                                    <p:set>
                                      <p:cBhvr>
                                        <p:cTn id="21" dur="1" fill="hold">
                                          <p:stCondLst>
                                            <p:cond delay="0"/>
                                          </p:stCondLst>
                                        </p:cTn>
                                        <p:tgtEl>
                                          <p:spTgt spid="1049637"/>
                                        </p:tgtEl>
                                        <p:attrNameLst>
                                          <p:attrName>style.visibility</p:attrName>
                                        </p:attrNameLst>
                                      </p:cBhvr>
                                      <p:to>
                                        <p:strVal val="visible"/>
                                      </p:to>
                                    </p:set>
                                    <p:anim calcmode="lin" valueType="num">
                                      <p:cBhvr additive="base">
                                        <p:cTn id="22" dur="500" fill="hold"/>
                                        <p:tgtEl>
                                          <p:spTgt spid="1049637"/>
                                        </p:tgtEl>
                                        <p:attrNameLst>
                                          <p:attrName>ppt_x</p:attrName>
                                        </p:attrNameLst>
                                      </p:cBhvr>
                                      <p:tavLst>
                                        <p:tav tm="0">
                                          <p:val>
                                            <p:strVal val="1+#ppt_w/2"/>
                                          </p:val>
                                        </p:tav>
                                        <p:tav tm="100000">
                                          <p:val>
                                            <p:strVal val="#ppt_x"/>
                                          </p:val>
                                        </p:tav>
                                      </p:tavLst>
                                    </p:anim>
                                    <p:anim calcmode="lin" valueType="num">
                                      <p:cBhvr additive="base">
                                        <p:cTn id="23" dur="500" fill="hold"/>
                                        <p:tgtEl>
                                          <p:spTgt spid="1049637"/>
                                        </p:tgtEl>
                                        <p:attrNameLst>
                                          <p:attrName>ppt_y</p:attrName>
                                        </p:attrNameLst>
                                      </p:cBhvr>
                                      <p:tavLst>
                                        <p:tav tm="0">
                                          <p:val>
                                            <p:strVal val="#ppt_y"/>
                                          </p:val>
                                        </p:tav>
                                        <p:tav tm="100000">
                                          <p:val>
                                            <p:strVal val="#ppt_y"/>
                                          </p:val>
                                        </p:tav>
                                      </p:tavLst>
                                    </p:anim>
                                  </p:childTnLst>
                                </p:cTn>
                              </p:par>
                              <p:par>
                                <p:cTn id="24" presetID="22" presetClass="entr" presetSubtype="8" fill="hold" grpId="0" nodeType="withEffect">
                                  <p:stCondLst>
                                    <p:cond delay="0"/>
                                  </p:stCondLst>
                                  <p:childTnLst>
                                    <p:set>
                                      <p:cBhvr>
                                        <p:cTn id="25" dur="1" fill="hold">
                                          <p:stCondLst>
                                            <p:cond delay="0"/>
                                          </p:stCondLst>
                                        </p:cTn>
                                        <p:tgtEl>
                                          <p:spTgt spid="1049636">
                                            <p:txEl>
                                              <p:pRg st="0" end="0"/>
                                            </p:txEl>
                                          </p:spTgt>
                                        </p:tgtEl>
                                        <p:attrNameLst>
                                          <p:attrName>style.visibility</p:attrName>
                                        </p:attrNameLst>
                                      </p:cBhvr>
                                      <p:to>
                                        <p:strVal val="visible"/>
                                      </p:to>
                                    </p:set>
                                    <p:animEffect transition="in" filter="wipe(left)">
                                      <p:cBhvr>
                                        <p:cTn id="26" dur="500"/>
                                        <p:tgtEl>
                                          <p:spTgt spid="1049636">
                                            <p:txEl>
                                              <p:pRg st="0" end="0"/>
                                            </p:txEl>
                                          </p:spTgt>
                                        </p:tgtEl>
                                      </p:cBhvr>
                                    </p:animEffect>
                                  </p:childTnLst>
                                </p:cTn>
                              </p:par>
                            </p:childTnLst>
                          </p:cTn>
                        </p:par>
                        <p:par>
                          <p:cTn id="27" fill="hold">
                            <p:stCondLst>
                              <p:cond delay="1550"/>
                            </p:stCondLst>
                            <p:childTnLst>
                              <p:par>
                                <p:cTn id="28" presetID="2" presetClass="entr" presetSubtype="8" decel="100000" fill="hold" grpId="0" nodeType="afterEffect">
                                  <p:stCondLst>
                                    <p:cond delay="0"/>
                                  </p:stCondLst>
                                  <p:childTnLst>
                                    <p:set>
                                      <p:cBhvr>
                                        <p:cTn id="29" dur="1" fill="hold">
                                          <p:stCondLst>
                                            <p:cond delay="0"/>
                                          </p:stCondLst>
                                        </p:cTn>
                                        <p:tgtEl>
                                          <p:spTgt spid="1049659">
                                            <p:txEl>
                                              <p:pRg st="0" end="0"/>
                                            </p:txEl>
                                          </p:spTgt>
                                        </p:tgtEl>
                                        <p:attrNameLst>
                                          <p:attrName>style.visibility</p:attrName>
                                        </p:attrNameLst>
                                      </p:cBhvr>
                                      <p:to>
                                        <p:strVal val="visible"/>
                                      </p:to>
                                    </p:set>
                                    <p:anim calcmode="lin" valueType="num">
                                      <p:cBhvr additive="base">
                                        <p:cTn id="30" dur="500" fill="hold"/>
                                        <p:tgtEl>
                                          <p:spTgt spid="1049659">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049659">
                                            <p:txEl>
                                              <p:pRg st="0" end="0"/>
                                            </p:txEl>
                                          </p:spTgt>
                                        </p:tgtEl>
                                        <p:attrNameLst>
                                          <p:attrName>ppt_y</p:attrName>
                                        </p:attrNameLst>
                                      </p:cBhvr>
                                      <p:tavLst>
                                        <p:tav tm="0">
                                          <p:val>
                                            <p:strVal val="#ppt_y"/>
                                          </p:val>
                                        </p:tav>
                                        <p:tav tm="100000">
                                          <p:val>
                                            <p:strVal val="#ppt_y"/>
                                          </p:val>
                                        </p:tav>
                                      </p:tavLst>
                                    </p:anim>
                                  </p:childTnLst>
                                </p:cTn>
                              </p:par>
                              <p:par>
                                <p:cTn id="32" presetID="2" presetClass="entr" presetSubtype="4" decel="100000" fill="hold" nodeType="withEffect">
                                  <p:stCondLst>
                                    <p:cond delay="0"/>
                                  </p:stCondLst>
                                  <p:childTnLst>
                                    <p:set>
                                      <p:cBhvr>
                                        <p:cTn id="33" dur="1" fill="hold">
                                          <p:stCondLst>
                                            <p:cond delay="0"/>
                                          </p:stCondLst>
                                        </p:cTn>
                                        <p:tgtEl>
                                          <p:spTgt spid="188"/>
                                        </p:tgtEl>
                                        <p:attrNameLst>
                                          <p:attrName>style.visibility</p:attrName>
                                        </p:attrNameLst>
                                      </p:cBhvr>
                                      <p:to>
                                        <p:strVal val="visible"/>
                                      </p:to>
                                    </p:set>
                                    <p:anim calcmode="lin" valueType="num">
                                      <p:cBhvr additive="base">
                                        <p:cTn id="34" dur="500" fill="hold"/>
                                        <p:tgtEl>
                                          <p:spTgt spid="188"/>
                                        </p:tgtEl>
                                        <p:attrNameLst>
                                          <p:attrName>ppt_x</p:attrName>
                                        </p:attrNameLst>
                                      </p:cBhvr>
                                      <p:tavLst>
                                        <p:tav tm="0">
                                          <p:val>
                                            <p:strVal val="#ppt_x"/>
                                          </p:val>
                                        </p:tav>
                                        <p:tav tm="100000">
                                          <p:val>
                                            <p:strVal val="#ppt_x"/>
                                          </p:val>
                                        </p:tav>
                                      </p:tavLst>
                                    </p:anim>
                                    <p:anim calcmode="lin" valueType="num">
                                      <p:cBhvr additive="base">
                                        <p:cTn id="35" dur="500" fill="hold"/>
                                        <p:tgtEl>
                                          <p:spTgt spid="188"/>
                                        </p:tgtEl>
                                        <p:attrNameLst>
                                          <p:attrName>ppt_y</p:attrName>
                                        </p:attrNameLst>
                                      </p:cBhvr>
                                      <p:tavLst>
                                        <p:tav tm="0">
                                          <p:val>
                                            <p:strVal val="1+#ppt_h/2"/>
                                          </p:val>
                                        </p:tav>
                                        <p:tav tm="100000">
                                          <p:val>
                                            <p:strVal val="#ppt_y"/>
                                          </p:val>
                                        </p:tav>
                                      </p:tavLst>
                                    </p:anim>
                                  </p:childTnLst>
                                </p:cTn>
                              </p:par>
                            </p:childTnLst>
                          </p:cTn>
                        </p:par>
                        <p:par>
                          <p:cTn id="36" fill="hold">
                            <p:stCondLst>
                              <p:cond delay="2050"/>
                            </p:stCondLst>
                            <p:childTnLst>
                              <p:par>
                                <p:cTn id="37" presetID="22" presetClass="entr" presetSubtype="8" fill="hold" grpId="0" nodeType="afterEffect">
                                  <p:stCondLst>
                                    <p:cond delay="0"/>
                                  </p:stCondLst>
                                  <p:childTnLst>
                                    <p:set>
                                      <p:cBhvr>
                                        <p:cTn id="38" dur="1" fill="hold">
                                          <p:stCondLst>
                                            <p:cond delay="0"/>
                                          </p:stCondLst>
                                        </p:cTn>
                                        <p:tgtEl>
                                          <p:spTgt spid="1049660">
                                            <p:txEl>
                                              <p:pRg st="0" end="0"/>
                                            </p:txEl>
                                          </p:spTgt>
                                        </p:tgtEl>
                                        <p:attrNameLst>
                                          <p:attrName>style.visibility</p:attrName>
                                        </p:attrNameLst>
                                      </p:cBhvr>
                                      <p:to>
                                        <p:strVal val="visible"/>
                                      </p:to>
                                    </p:set>
                                    <p:animEffect transition="in" filter="wipe(left)">
                                      <p:cBhvr>
                                        <p:cTn id="39" dur="500"/>
                                        <p:tgtEl>
                                          <p:spTgt spid="1049660">
                                            <p:txEl>
                                              <p:pRg st="0" end="0"/>
                                            </p:txEl>
                                          </p:spTgt>
                                        </p:tgtEl>
                                      </p:cBhvr>
                                    </p:animEffect>
                                  </p:childTnLst>
                                </p:cTn>
                              </p:par>
                            </p:childTnLst>
                          </p:cTn>
                        </p:par>
                        <p:par>
                          <p:cTn id="40" fill="hold">
                            <p:stCondLst>
                              <p:cond delay="2550"/>
                            </p:stCondLst>
                            <p:childTnLst>
                              <p:par>
                                <p:cTn id="41" presetID="2" presetClass="entr" presetSubtype="8" decel="100000" fill="hold" grpId="0" nodeType="afterEffect">
                                  <p:stCondLst>
                                    <p:cond delay="250"/>
                                  </p:stCondLst>
                                  <p:childTnLst>
                                    <p:set>
                                      <p:cBhvr>
                                        <p:cTn id="42" dur="1" fill="hold">
                                          <p:stCondLst>
                                            <p:cond delay="0"/>
                                          </p:stCondLst>
                                        </p:cTn>
                                        <p:tgtEl>
                                          <p:spTgt spid="1049628">
                                            <p:txEl>
                                              <p:pRg st="0" end="0"/>
                                            </p:txEl>
                                          </p:spTgt>
                                        </p:tgtEl>
                                        <p:attrNameLst>
                                          <p:attrName>style.visibility</p:attrName>
                                        </p:attrNameLst>
                                      </p:cBhvr>
                                      <p:to>
                                        <p:strVal val="visible"/>
                                      </p:to>
                                    </p:set>
                                    <p:anim calcmode="lin" valueType="num">
                                      <p:cBhvr additive="base">
                                        <p:cTn id="43" dur="500" fill="hold"/>
                                        <p:tgtEl>
                                          <p:spTgt spid="1049628">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49628">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4" decel="100000" fill="hold" nodeType="withEffect">
                                  <p:stCondLst>
                                    <p:cond delay="250"/>
                                  </p:stCondLst>
                                  <p:childTnLst>
                                    <p:set>
                                      <p:cBhvr>
                                        <p:cTn id="46" dur="1" fill="hold">
                                          <p:stCondLst>
                                            <p:cond delay="0"/>
                                          </p:stCondLst>
                                        </p:cTn>
                                        <p:tgtEl>
                                          <p:spTgt spid="187"/>
                                        </p:tgtEl>
                                        <p:attrNameLst>
                                          <p:attrName>style.visibility</p:attrName>
                                        </p:attrNameLst>
                                      </p:cBhvr>
                                      <p:to>
                                        <p:strVal val="visible"/>
                                      </p:to>
                                    </p:set>
                                    <p:anim calcmode="lin" valueType="num">
                                      <p:cBhvr additive="base">
                                        <p:cTn id="47" dur="500" fill="hold"/>
                                        <p:tgtEl>
                                          <p:spTgt spid="187"/>
                                        </p:tgtEl>
                                        <p:attrNameLst>
                                          <p:attrName>ppt_x</p:attrName>
                                        </p:attrNameLst>
                                      </p:cBhvr>
                                      <p:tavLst>
                                        <p:tav tm="0">
                                          <p:val>
                                            <p:strVal val="#ppt_x"/>
                                          </p:val>
                                        </p:tav>
                                        <p:tav tm="100000">
                                          <p:val>
                                            <p:strVal val="#ppt_x"/>
                                          </p:val>
                                        </p:tav>
                                      </p:tavLst>
                                    </p:anim>
                                    <p:anim calcmode="lin" valueType="num">
                                      <p:cBhvr additive="base">
                                        <p:cTn id="48" dur="500" fill="hold"/>
                                        <p:tgtEl>
                                          <p:spTgt spid="187"/>
                                        </p:tgtEl>
                                        <p:attrNameLst>
                                          <p:attrName>ppt_y</p:attrName>
                                        </p:attrNameLst>
                                      </p:cBhvr>
                                      <p:tavLst>
                                        <p:tav tm="0">
                                          <p:val>
                                            <p:strVal val="1+#ppt_h/2"/>
                                          </p:val>
                                        </p:tav>
                                        <p:tav tm="100000">
                                          <p:val>
                                            <p:strVal val="#ppt_y"/>
                                          </p:val>
                                        </p:tav>
                                      </p:tavLst>
                                    </p:anim>
                                  </p:childTnLst>
                                </p:cTn>
                              </p:par>
                            </p:childTnLst>
                          </p:cTn>
                        </p:par>
                        <p:par>
                          <p:cTn id="49" fill="hold">
                            <p:stCondLst>
                              <p:cond delay="3300"/>
                            </p:stCondLst>
                            <p:childTnLst>
                              <p:par>
                                <p:cTn id="50" presetID="22" presetClass="entr" presetSubtype="8" fill="hold" grpId="0" nodeType="afterEffect">
                                  <p:stCondLst>
                                    <p:cond delay="0"/>
                                  </p:stCondLst>
                                  <p:childTnLst>
                                    <p:set>
                                      <p:cBhvr>
                                        <p:cTn id="51" dur="1" fill="hold">
                                          <p:stCondLst>
                                            <p:cond delay="0"/>
                                          </p:stCondLst>
                                        </p:cTn>
                                        <p:tgtEl>
                                          <p:spTgt spid="1049629">
                                            <p:txEl>
                                              <p:pRg st="0" end="0"/>
                                            </p:txEl>
                                          </p:spTgt>
                                        </p:tgtEl>
                                        <p:attrNameLst>
                                          <p:attrName>style.visibility</p:attrName>
                                        </p:attrNameLst>
                                      </p:cBhvr>
                                      <p:to>
                                        <p:strVal val="visible"/>
                                      </p:to>
                                    </p:set>
                                    <p:animEffect transition="in" filter="wipe(left)">
                                      <p:cBhvr>
                                        <p:cTn id="52" dur="500"/>
                                        <p:tgtEl>
                                          <p:spTgt spid="1049629">
                                            <p:txEl>
                                              <p:pRg st="0" end="0"/>
                                            </p:txEl>
                                          </p:spTgt>
                                        </p:tgtEl>
                                      </p:cBhvr>
                                    </p:animEffect>
                                  </p:childTnLst>
                                </p:cTn>
                              </p:par>
                            </p:childTnLst>
                          </p:cTn>
                        </p:par>
                        <p:par>
                          <p:cTn id="53" fill="hold">
                            <p:stCondLst>
                              <p:cond delay="3800"/>
                            </p:stCondLst>
                            <p:childTnLst>
                              <p:par>
                                <p:cTn id="54" presetID="2" presetClass="entr" presetSubtype="8" decel="100000" fill="hold" grpId="0" nodeType="afterEffect">
                                  <p:stCondLst>
                                    <p:cond delay="250"/>
                                  </p:stCondLst>
                                  <p:childTnLst>
                                    <p:set>
                                      <p:cBhvr>
                                        <p:cTn id="55" dur="1" fill="hold">
                                          <p:stCondLst>
                                            <p:cond delay="0"/>
                                          </p:stCondLst>
                                        </p:cTn>
                                        <p:tgtEl>
                                          <p:spTgt spid="1049662">
                                            <p:txEl>
                                              <p:pRg st="0" end="0"/>
                                            </p:txEl>
                                          </p:spTgt>
                                        </p:tgtEl>
                                        <p:attrNameLst>
                                          <p:attrName>style.visibility</p:attrName>
                                        </p:attrNameLst>
                                      </p:cBhvr>
                                      <p:to>
                                        <p:strVal val="visible"/>
                                      </p:to>
                                    </p:set>
                                    <p:anim calcmode="lin" valueType="num">
                                      <p:cBhvr additive="base">
                                        <p:cTn id="56" dur="500" fill="hold"/>
                                        <p:tgtEl>
                                          <p:spTgt spid="1049662">
                                            <p:txEl>
                                              <p:pRg st="0" end="0"/>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1049662">
                                            <p:txEl>
                                              <p:pRg st="0" end="0"/>
                                            </p:txEl>
                                          </p:spTgt>
                                        </p:tgtEl>
                                        <p:attrNameLst>
                                          <p:attrName>ppt_y</p:attrName>
                                        </p:attrNameLst>
                                      </p:cBhvr>
                                      <p:tavLst>
                                        <p:tav tm="0">
                                          <p:val>
                                            <p:strVal val="#ppt_y"/>
                                          </p:val>
                                        </p:tav>
                                        <p:tav tm="100000">
                                          <p:val>
                                            <p:strVal val="#ppt_y"/>
                                          </p:val>
                                        </p:tav>
                                      </p:tavLst>
                                    </p:anim>
                                  </p:childTnLst>
                                </p:cTn>
                              </p:par>
                              <p:par>
                                <p:cTn id="58" presetID="2" presetClass="entr" presetSubtype="4" decel="100000" fill="hold" nodeType="withEffect">
                                  <p:stCondLst>
                                    <p:cond delay="250"/>
                                  </p:stCondLst>
                                  <p:childTnLst>
                                    <p:set>
                                      <p:cBhvr>
                                        <p:cTn id="59" dur="1" fill="hold">
                                          <p:stCondLst>
                                            <p:cond delay="0"/>
                                          </p:stCondLst>
                                        </p:cTn>
                                        <p:tgtEl>
                                          <p:spTgt spid="186"/>
                                        </p:tgtEl>
                                        <p:attrNameLst>
                                          <p:attrName>style.visibility</p:attrName>
                                        </p:attrNameLst>
                                      </p:cBhvr>
                                      <p:to>
                                        <p:strVal val="visible"/>
                                      </p:to>
                                    </p:set>
                                    <p:anim calcmode="lin" valueType="num">
                                      <p:cBhvr additive="base">
                                        <p:cTn id="60" dur="500" fill="hold"/>
                                        <p:tgtEl>
                                          <p:spTgt spid="186"/>
                                        </p:tgtEl>
                                        <p:attrNameLst>
                                          <p:attrName>ppt_x</p:attrName>
                                        </p:attrNameLst>
                                      </p:cBhvr>
                                      <p:tavLst>
                                        <p:tav tm="0">
                                          <p:val>
                                            <p:strVal val="#ppt_x"/>
                                          </p:val>
                                        </p:tav>
                                        <p:tav tm="100000">
                                          <p:val>
                                            <p:strVal val="#ppt_x"/>
                                          </p:val>
                                        </p:tav>
                                      </p:tavLst>
                                    </p:anim>
                                    <p:anim calcmode="lin" valueType="num">
                                      <p:cBhvr additive="base">
                                        <p:cTn id="61" dur="500" fill="hold"/>
                                        <p:tgtEl>
                                          <p:spTgt spid="186"/>
                                        </p:tgtEl>
                                        <p:attrNameLst>
                                          <p:attrName>ppt_y</p:attrName>
                                        </p:attrNameLst>
                                      </p:cBhvr>
                                      <p:tavLst>
                                        <p:tav tm="0">
                                          <p:val>
                                            <p:strVal val="1+#ppt_h/2"/>
                                          </p:val>
                                        </p:tav>
                                        <p:tav tm="100000">
                                          <p:val>
                                            <p:strVal val="#ppt_y"/>
                                          </p:val>
                                        </p:tav>
                                      </p:tavLst>
                                    </p:anim>
                                  </p:childTnLst>
                                </p:cTn>
                              </p:par>
                            </p:childTnLst>
                          </p:cTn>
                        </p:par>
                        <p:par>
                          <p:cTn id="62" fill="hold">
                            <p:stCondLst>
                              <p:cond delay="4550"/>
                            </p:stCondLst>
                            <p:childTnLst>
                              <p:par>
                                <p:cTn id="63" presetID="22" presetClass="entr" presetSubtype="8" fill="hold" grpId="0" nodeType="afterEffect">
                                  <p:stCondLst>
                                    <p:cond delay="0"/>
                                  </p:stCondLst>
                                  <p:childTnLst>
                                    <p:set>
                                      <p:cBhvr>
                                        <p:cTn id="64" dur="1" fill="hold">
                                          <p:stCondLst>
                                            <p:cond delay="0"/>
                                          </p:stCondLst>
                                        </p:cTn>
                                        <p:tgtEl>
                                          <p:spTgt spid="1049663">
                                            <p:txEl>
                                              <p:pRg st="0" end="0"/>
                                            </p:txEl>
                                          </p:spTgt>
                                        </p:tgtEl>
                                        <p:attrNameLst>
                                          <p:attrName>style.visibility</p:attrName>
                                        </p:attrNameLst>
                                      </p:cBhvr>
                                      <p:to>
                                        <p:strVal val="visible"/>
                                      </p:to>
                                    </p:set>
                                    <p:animEffect transition="in" filter="wipe(left)">
                                      <p:cBhvr>
                                        <p:cTn id="65" dur="500"/>
                                        <p:tgtEl>
                                          <p:spTgt spid="10496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628" grpId="0" build="p">
        <p:tmplLst>
          <p:tmpl lvl="1">
            <p:tnLst>
              <p:par>
                <p:cTn presetID="2" presetClass="entr" presetSubtype="8" decel="100000" fill="hold" nodeType="afterEffect">
                  <p:stCondLst>
                    <p:cond delay="250"/>
                  </p:stCondLst>
                  <p:childTnLst>
                    <p:set>
                      <p:cBhvr>
                        <p:cTn dur="1" fill="hold">
                          <p:stCondLst>
                            <p:cond delay="0"/>
                          </p:stCondLst>
                        </p:cTn>
                        <p:tgtEl>
                          <p:spTgt spid="1049628"/>
                        </p:tgtEl>
                        <p:attrNameLst>
                          <p:attrName>style.visibility</p:attrName>
                        </p:attrNameLst>
                      </p:cBhvr>
                      <p:to>
                        <p:strVal val="visible"/>
                      </p:to>
                    </p:set>
                    <p:anim calcmode="lin" valueType="num">
                      <p:cBhvr additive="base">
                        <p:cTn dur="500" fill="hold"/>
                        <p:tgtEl>
                          <p:spTgt spid="1049628"/>
                        </p:tgtEl>
                        <p:attrNameLst>
                          <p:attrName>ppt_x</p:attrName>
                        </p:attrNameLst>
                      </p:cBhvr>
                      <p:tavLst>
                        <p:tav tm="0">
                          <p:val>
                            <p:strVal val="0-#ppt_w/2"/>
                          </p:val>
                        </p:tav>
                        <p:tav tm="100000">
                          <p:val>
                            <p:strVal val="#ppt_x"/>
                          </p:val>
                        </p:tav>
                      </p:tavLst>
                    </p:anim>
                    <p:anim calcmode="lin" valueType="num">
                      <p:cBhvr additive="base">
                        <p:cTn dur="500" fill="hold"/>
                        <p:tgtEl>
                          <p:spTgt spid="1049628"/>
                        </p:tgtEl>
                        <p:attrNameLst>
                          <p:attrName>ppt_y</p:attrName>
                        </p:attrNameLst>
                      </p:cBhvr>
                      <p:tavLst>
                        <p:tav tm="0">
                          <p:val>
                            <p:strVal val="#ppt_y"/>
                          </p:val>
                        </p:tav>
                        <p:tav tm="100000">
                          <p:val>
                            <p:strVal val="#ppt_y"/>
                          </p:val>
                        </p:tav>
                      </p:tavLst>
                    </p:anim>
                  </p:childTnLst>
                </p:cTn>
              </p:par>
            </p:tnLst>
          </p:tmpl>
        </p:tmplLst>
      </p:bldP>
      <p:bldP spid="1049629" grpId="0" build="p">
        <p:tmplLst>
          <p:tmpl lvl="1">
            <p:tnLst>
              <p:par>
                <p:cTn presetID="22" presetClass="entr" presetSubtype="8" fill="hold" nodeType="afterEffect">
                  <p:stCondLst>
                    <p:cond delay="0"/>
                  </p:stCondLst>
                  <p:childTnLst>
                    <p:set>
                      <p:cBhvr>
                        <p:cTn dur="1" fill="hold">
                          <p:stCondLst>
                            <p:cond delay="0"/>
                          </p:stCondLst>
                        </p:cTn>
                        <p:tgtEl>
                          <p:spTgt spid="1049629"/>
                        </p:tgtEl>
                        <p:attrNameLst>
                          <p:attrName>style.visibility</p:attrName>
                        </p:attrNameLst>
                      </p:cBhvr>
                      <p:to>
                        <p:strVal val="visible"/>
                      </p:to>
                    </p:set>
                    <p:animEffect transition="in" filter="wipe(left)">
                      <p:cBhvr>
                        <p:cTn dur="500"/>
                        <p:tgtEl>
                          <p:spTgt spid="1049629"/>
                        </p:tgtEl>
                      </p:cBhvr>
                    </p:animEffect>
                  </p:childTnLst>
                </p:cTn>
              </p:par>
            </p:tnLst>
          </p:tmpl>
        </p:tmplLst>
      </p:bldP>
      <p:bldP spid="1049636" grpId="0" build="p">
        <p:tmplLst>
          <p:tmpl lvl="1">
            <p:tnLst>
              <p:par>
                <p:cTn presetID="22" presetClass="entr" presetSubtype="8" fill="hold" nodeType="withEffect">
                  <p:stCondLst>
                    <p:cond delay="0"/>
                  </p:stCondLst>
                  <p:childTnLst>
                    <p:set>
                      <p:cBhvr>
                        <p:cTn dur="1" fill="hold">
                          <p:stCondLst>
                            <p:cond delay="0"/>
                          </p:stCondLst>
                        </p:cTn>
                        <p:tgtEl>
                          <p:spTgt spid="1049636"/>
                        </p:tgtEl>
                        <p:attrNameLst>
                          <p:attrName>style.visibility</p:attrName>
                        </p:attrNameLst>
                      </p:cBhvr>
                      <p:to>
                        <p:strVal val="visible"/>
                      </p:to>
                    </p:set>
                    <p:animEffect transition="in" filter="wipe(left)">
                      <p:cBhvr>
                        <p:cTn dur="500"/>
                        <p:tgtEl>
                          <p:spTgt spid="1049636"/>
                        </p:tgtEl>
                      </p:cBhvr>
                    </p:animEffect>
                  </p:childTnLst>
                </p:cTn>
              </p:par>
            </p:tnLst>
          </p:tmpl>
        </p:tmplLst>
      </p:bldP>
      <p:bldP spid="1049637" grpId="0" animBg="1"/>
      <p:bldP spid="1049657" grpId="0" animBg="1"/>
      <p:bldP spid="1049658" grpId="0" animBg="1"/>
      <p:bldP spid="1049659" grpId="0" build="p">
        <p:tmplLst>
          <p:tmpl lvl="1">
            <p:tnLst>
              <p:par>
                <p:cTn presetID="2" presetClass="entr" presetSubtype="8" decel="100000" fill="hold" nodeType="afterEffect">
                  <p:stCondLst>
                    <p:cond delay="0"/>
                  </p:stCondLst>
                  <p:childTnLst>
                    <p:set>
                      <p:cBhvr>
                        <p:cTn dur="1" fill="hold">
                          <p:stCondLst>
                            <p:cond delay="0"/>
                          </p:stCondLst>
                        </p:cTn>
                        <p:tgtEl>
                          <p:spTgt spid="1049659"/>
                        </p:tgtEl>
                        <p:attrNameLst>
                          <p:attrName>style.visibility</p:attrName>
                        </p:attrNameLst>
                      </p:cBhvr>
                      <p:to>
                        <p:strVal val="visible"/>
                      </p:to>
                    </p:set>
                    <p:anim calcmode="lin" valueType="num">
                      <p:cBhvr additive="base">
                        <p:cTn dur="500" fill="hold"/>
                        <p:tgtEl>
                          <p:spTgt spid="1049659"/>
                        </p:tgtEl>
                        <p:attrNameLst>
                          <p:attrName>ppt_x</p:attrName>
                        </p:attrNameLst>
                      </p:cBhvr>
                      <p:tavLst>
                        <p:tav tm="0">
                          <p:val>
                            <p:strVal val="0-#ppt_w/2"/>
                          </p:val>
                        </p:tav>
                        <p:tav tm="100000">
                          <p:val>
                            <p:strVal val="#ppt_x"/>
                          </p:val>
                        </p:tav>
                      </p:tavLst>
                    </p:anim>
                    <p:anim calcmode="lin" valueType="num">
                      <p:cBhvr additive="base">
                        <p:cTn dur="500" fill="hold"/>
                        <p:tgtEl>
                          <p:spTgt spid="1049659"/>
                        </p:tgtEl>
                        <p:attrNameLst>
                          <p:attrName>ppt_y</p:attrName>
                        </p:attrNameLst>
                      </p:cBhvr>
                      <p:tavLst>
                        <p:tav tm="0">
                          <p:val>
                            <p:strVal val="#ppt_y"/>
                          </p:val>
                        </p:tav>
                        <p:tav tm="100000">
                          <p:val>
                            <p:strVal val="#ppt_y"/>
                          </p:val>
                        </p:tav>
                      </p:tavLst>
                    </p:anim>
                  </p:childTnLst>
                </p:cTn>
              </p:par>
            </p:tnLst>
          </p:tmpl>
        </p:tmplLst>
      </p:bldP>
      <p:bldP spid="1049660" grpId="0" build="p">
        <p:tmplLst>
          <p:tmpl lvl="1">
            <p:tnLst>
              <p:par>
                <p:cTn presetID="22" presetClass="entr" presetSubtype="8" fill="hold" nodeType="afterEffect">
                  <p:stCondLst>
                    <p:cond delay="0"/>
                  </p:stCondLst>
                  <p:childTnLst>
                    <p:set>
                      <p:cBhvr>
                        <p:cTn dur="1" fill="hold">
                          <p:stCondLst>
                            <p:cond delay="0"/>
                          </p:stCondLst>
                        </p:cTn>
                        <p:tgtEl>
                          <p:spTgt spid="1049660"/>
                        </p:tgtEl>
                        <p:attrNameLst>
                          <p:attrName>style.visibility</p:attrName>
                        </p:attrNameLst>
                      </p:cBhvr>
                      <p:to>
                        <p:strVal val="visible"/>
                      </p:to>
                    </p:set>
                    <p:animEffect transition="in" filter="wipe(left)">
                      <p:cBhvr>
                        <p:cTn dur="500"/>
                        <p:tgtEl>
                          <p:spTgt spid="1049660"/>
                        </p:tgtEl>
                      </p:cBhvr>
                    </p:animEffect>
                  </p:childTnLst>
                </p:cTn>
              </p:par>
            </p:tnLst>
          </p:tmpl>
        </p:tmplLst>
      </p:bldP>
      <p:bldP spid="1049661" grpId="0" animBg="1"/>
      <p:bldP spid="1049662" grpId="0" build="p">
        <p:tmplLst>
          <p:tmpl lvl="1">
            <p:tnLst>
              <p:par>
                <p:cTn presetID="2" presetClass="entr" presetSubtype="8" decel="100000" fill="hold" nodeType="afterEffect">
                  <p:stCondLst>
                    <p:cond delay="250"/>
                  </p:stCondLst>
                  <p:childTnLst>
                    <p:set>
                      <p:cBhvr>
                        <p:cTn dur="1" fill="hold">
                          <p:stCondLst>
                            <p:cond delay="0"/>
                          </p:stCondLst>
                        </p:cTn>
                        <p:tgtEl>
                          <p:spTgt spid="1049662"/>
                        </p:tgtEl>
                        <p:attrNameLst>
                          <p:attrName>style.visibility</p:attrName>
                        </p:attrNameLst>
                      </p:cBhvr>
                      <p:to>
                        <p:strVal val="visible"/>
                      </p:to>
                    </p:set>
                    <p:anim calcmode="lin" valueType="num">
                      <p:cBhvr additive="base">
                        <p:cTn dur="500" fill="hold"/>
                        <p:tgtEl>
                          <p:spTgt spid="1049662"/>
                        </p:tgtEl>
                        <p:attrNameLst>
                          <p:attrName>ppt_x</p:attrName>
                        </p:attrNameLst>
                      </p:cBhvr>
                      <p:tavLst>
                        <p:tav tm="0">
                          <p:val>
                            <p:strVal val="0-#ppt_w/2"/>
                          </p:val>
                        </p:tav>
                        <p:tav tm="100000">
                          <p:val>
                            <p:strVal val="#ppt_x"/>
                          </p:val>
                        </p:tav>
                      </p:tavLst>
                    </p:anim>
                    <p:anim calcmode="lin" valueType="num">
                      <p:cBhvr additive="base">
                        <p:cTn dur="500" fill="hold"/>
                        <p:tgtEl>
                          <p:spTgt spid="1049662"/>
                        </p:tgtEl>
                        <p:attrNameLst>
                          <p:attrName>ppt_y</p:attrName>
                        </p:attrNameLst>
                      </p:cBhvr>
                      <p:tavLst>
                        <p:tav tm="0">
                          <p:val>
                            <p:strVal val="#ppt_y"/>
                          </p:val>
                        </p:tav>
                        <p:tav tm="100000">
                          <p:val>
                            <p:strVal val="#ppt_y"/>
                          </p:val>
                        </p:tav>
                      </p:tavLst>
                    </p:anim>
                  </p:childTnLst>
                </p:cTn>
              </p:par>
            </p:tnLst>
          </p:tmpl>
        </p:tmplLst>
      </p:bldP>
      <p:bldP spid="1049663" grpId="0" build="p">
        <p:tmplLst>
          <p:tmpl lvl="1">
            <p:tnLst>
              <p:par>
                <p:cTn presetID="22" presetClass="entr" presetSubtype="8" fill="hold" nodeType="afterEffect">
                  <p:stCondLst>
                    <p:cond delay="0"/>
                  </p:stCondLst>
                  <p:childTnLst>
                    <p:set>
                      <p:cBhvr>
                        <p:cTn dur="1" fill="hold">
                          <p:stCondLst>
                            <p:cond delay="0"/>
                          </p:stCondLst>
                        </p:cTn>
                        <p:tgtEl>
                          <p:spTgt spid="1049663"/>
                        </p:tgtEl>
                        <p:attrNameLst>
                          <p:attrName>style.visibility</p:attrName>
                        </p:attrNameLst>
                      </p:cBhvr>
                      <p:to>
                        <p:strVal val="visible"/>
                      </p:to>
                    </p:set>
                    <p:animEffect transition="in" filter="wipe(left)">
                      <p:cBhvr>
                        <p:cTn dur="500"/>
                        <p:tgtEl>
                          <p:spTgt spid="1049663"/>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umeric List - 4 Items">
    <p:spTree>
      <p:nvGrpSpPr>
        <p:cNvPr id="1" name=""/>
        <p:cNvGrpSpPr/>
        <p:nvPr/>
      </p:nvGrpSpPr>
      <p:grpSpPr>
        <a:xfrm>
          <a:off x="0" y="0"/>
          <a:ext cx="0" cy="0"/>
          <a:chOff x="0" y="0"/>
          <a:chExt cx="0" cy="0"/>
        </a:xfrm>
      </p:grpSpPr>
      <p:sp>
        <p:nvSpPr>
          <p:cNvPr id="1049357"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1049358"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1049359"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1049360"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049361"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362" name="円/楕円 10"/>
          <p:cNvSpPr/>
          <p:nvPr userDrawn="1"/>
        </p:nvSpPr>
        <p:spPr>
          <a:xfrm>
            <a:off x="8280234" y="3410902"/>
            <a:ext cx="648072" cy="648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1049363" name="円/楕円 11"/>
          <p:cNvSpPr/>
          <p:nvPr userDrawn="1"/>
        </p:nvSpPr>
        <p:spPr>
          <a:xfrm>
            <a:off x="8280234" y="4771792"/>
            <a:ext cx="648072" cy="648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endParaRPr kumimoji="1" lang="ja-JP" altLang="en-US" dirty="0"/>
          </a:p>
        </p:txBody>
      </p:sp>
      <p:sp>
        <p:nvSpPr>
          <p:cNvPr id="1049364" name="円/楕円 12"/>
          <p:cNvSpPr/>
          <p:nvPr userDrawn="1"/>
        </p:nvSpPr>
        <p:spPr>
          <a:xfrm>
            <a:off x="8280234" y="6132682"/>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1049365" name="円/楕円 13"/>
          <p:cNvSpPr/>
          <p:nvPr userDrawn="1"/>
        </p:nvSpPr>
        <p:spPr>
          <a:xfrm>
            <a:off x="8280234" y="7493572"/>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endParaRPr kumimoji="1" lang="ja-JP" altLang="en-US" dirty="0"/>
          </a:p>
        </p:txBody>
      </p:sp>
      <p:sp>
        <p:nvSpPr>
          <p:cNvPr id="1049366" name="テキスト プレースホルダー 6"/>
          <p:cNvSpPr>
            <a:spLocks noGrp="1"/>
          </p:cNvSpPr>
          <p:nvPr>
            <p:ph type="body" sz="quarter" idx="16" hasCustomPrompt="1"/>
          </p:nvPr>
        </p:nvSpPr>
        <p:spPr>
          <a:xfrm>
            <a:off x="9000876" y="3200754"/>
            <a:ext cx="8503353"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049367" name="テキスト プレースホルダー 6"/>
          <p:cNvSpPr>
            <a:spLocks noGrp="1"/>
          </p:cNvSpPr>
          <p:nvPr>
            <p:ph type="body" sz="quarter" idx="20" hasCustomPrompt="1"/>
          </p:nvPr>
        </p:nvSpPr>
        <p:spPr>
          <a:xfrm>
            <a:off x="9000876" y="4563382"/>
            <a:ext cx="8503353"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049368" name="テキスト プレースホルダー 6"/>
          <p:cNvSpPr>
            <a:spLocks noGrp="1"/>
          </p:cNvSpPr>
          <p:nvPr>
            <p:ph type="body" sz="quarter" idx="22" hasCustomPrompt="1"/>
          </p:nvPr>
        </p:nvSpPr>
        <p:spPr>
          <a:xfrm>
            <a:off x="9000876" y="5926010"/>
            <a:ext cx="8503353"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049369" name="テキスト プレースホルダー 6"/>
          <p:cNvSpPr>
            <a:spLocks noGrp="1"/>
          </p:cNvSpPr>
          <p:nvPr>
            <p:ph type="body" sz="quarter" idx="24" hasCustomPrompt="1"/>
          </p:nvPr>
        </p:nvSpPr>
        <p:spPr>
          <a:xfrm>
            <a:off x="9000876" y="7288638"/>
            <a:ext cx="8503353"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049370" name="テキスト プレースホルダー 6"/>
          <p:cNvSpPr>
            <a:spLocks noGrp="1"/>
          </p:cNvSpPr>
          <p:nvPr>
            <p:ph type="body" sz="quarter" idx="28" hasCustomPrompt="1"/>
          </p:nvPr>
        </p:nvSpPr>
        <p:spPr>
          <a:xfrm>
            <a:off x="783772" y="3298733"/>
            <a:ext cx="6894286" cy="4974412"/>
          </a:xfrm>
        </p:spPr>
        <p:txBody>
          <a:bodyPr anchor="ctr">
            <a:noAutofit/>
          </a:bodyPr>
          <a:lstStyle>
            <a:lvl1pPr algn="ctr">
              <a:defRPr sz="4000" i="0" baseline="0">
                <a:solidFill>
                  <a:schemeClr val="tx2"/>
                </a:solidFill>
                <a:latin typeface="Route 159 Light" pitchFamily="50" charset="0"/>
              </a:defRPr>
            </a:lvl1pPr>
          </a:lstStyle>
          <a:p>
            <a:pPr lvl="0"/>
            <a:r>
              <a:rPr kumimoji="1" lang="en-US" altLang="ja-JP" dirty="0"/>
              <a:t>Text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049361"/>
                                        </p:tgtEl>
                                        <p:attrNameLst>
                                          <p:attrName>style.visibility</p:attrName>
                                        </p:attrNameLst>
                                      </p:cBhvr>
                                      <p:to>
                                        <p:strVal val="visible"/>
                                      </p:to>
                                    </p:set>
                                    <p:anim calcmode="lin" valueType="num">
                                      <p:cBhvr additive="base">
                                        <p:cTn id="7" dur="500" fill="hold"/>
                                        <p:tgtEl>
                                          <p:spTgt spid="1049361"/>
                                        </p:tgtEl>
                                        <p:attrNameLst>
                                          <p:attrName>ppt_x</p:attrName>
                                        </p:attrNameLst>
                                      </p:cBhvr>
                                      <p:tavLst>
                                        <p:tav tm="0">
                                          <p:val>
                                            <p:strVal val="1+#ppt_w/2"/>
                                          </p:val>
                                        </p:tav>
                                        <p:tav tm="100000">
                                          <p:val>
                                            <p:strVal val="#ppt_x"/>
                                          </p:val>
                                        </p:tav>
                                      </p:tavLst>
                                    </p:anim>
                                    <p:anim calcmode="lin" valueType="num">
                                      <p:cBhvr additive="base">
                                        <p:cTn id="8" dur="500" fill="hold"/>
                                        <p:tgtEl>
                                          <p:spTgt spid="1049361"/>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049360">
                                            <p:txEl>
                                              <p:pRg st="0" end="0"/>
                                            </p:txEl>
                                          </p:spTgt>
                                        </p:tgtEl>
                                        <p:attrNameLst>
                                          <p:attrName>style.visibility</p:attrName>
                                        </p:attrNameLst>
                                      </p:cBhvr>
                                      <p:to>
                                        <p:strVal val="visible"/>
                                      </p:to>
                                    </p:set>
                                    <p:animEffect transition="in" filter="wipe(left)">
                                      <p:cBhvr>
                                        <p:cTn id="11" dur="500"/>
                                        <p:tgtEl>
                                          <p:spTgt spid="1049360">
                                            <p:txEl>
                                              <p:pRg st="0" end="0"/>
                                            </p:txEl>
                                          </p:spTgt>
                                        </p:tgtEl>
                                      </p:cBhvr>
                                    </p:animEffect>
                                  </p:childTnLst>
                                </p:cTn>
                              </p:par>
                            </p:childTnLst>
                          </p:cTn>
                        </p:par>
                        <p:par>
                          <p:cTn id="12" fill="hold">
                            <p:stCondLst>
                              <p:cond delay="500"/>
                            </p:stCondLst>
                            <p:childTnLst>
                              <p:par>
                                <p:cTn id="13" presetID="2" presetClass="entr" presetSubtype="9" decel="100000" fill="hold" grpId="0" nodeType="afterEffect">
                                  <p:stCondLst>
                                    <p:cond delay="0"/>
                                  </p:stCondLst>
                                  <p:iterate type="wd">
                                    <p:tmPct val="10000"/>
                                  </p:iterate>
                                  <p:childTnLst>
                                    <p:set>
                                      <p:cBhvr>
                                        <p:cTn id="14" dur="1" fill="hold">
                                          <p:stCondLst>
                                            <p:cond delay="0"/>
                                          </p:stCondLst>
                                        </p:cTn>
                                        <p:tgtEl>
                                          <p:spTgt spid="1049370">
                                            <p:txEl>
                                              <p:pRg st="0" end="0"/>
                                            </p:txEl>
                                          </p:spTgt>
                                        </p:tgtEl>
                                        <p:attrNameLst>
                                          <p:attrName>style.visibility</p:attrName>
                                        </p:attrNameLst>
                                      </p:cBhvr>
                                      <p:to>
                                        <p:strVal val="visible"/>
                                      </p:to>
                                    </p:set>
                                    <p:anim calcmode="lin" valueType="num">
                                      <p:cBhvr additive="base">
                                        <p:cTn id="15" dur="500" fill="hold"/>
                                        <p:tgtEl>
                                          <p:spTgt spid="1049370">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049370">
                                            <p:txEl>
                                              <p:pRg st="0" end="0"/>
                                            </p:txEl>
                                          </p:spTgt>
                                        </p:tgtEl>
                                        <p:attrNameLst>
                                          <p:attrName>ppt_y</p:attrName>
                                        </p:attrNameLst>
                                      </p:cBhvr>
                                      <p:tavLst>
                                        <p:tav tm="0">
                                          <p:val>
                                            <p:strVal val="0-#ppt_h/2"/>
                                          </p:val>
                                        </p:tav>
                                        <p:tav tm="100000">
                                          <p:val>
                                            <p:strVal val="#ppt_y"/>
                                          </p:val>
                                        </p:tav>
                                      </p:tavLst>
                                    </p:anim>
                                  </p:childTnLst>
                                </p:cTn>
                              </p:par>
                            </p:childTnLst>
                          </p:cTn>
                        </p:par>
                        <p:par>
                          <p:cTn id="17" fill="hold">
                            <p:stCondLst>
                              <p:cond delay="1100"/>
                            </p:stCondLst>
                            <p:childTnLst>
                              <p:par>
                                <p:cTn id="18" presetID="2" presetClass="entr" presetSubtype="1" decel="100000" fill="hold" grpId="0" nodeType="afterEffect">
                                  <p:stCondLst>
                                    <p:cond delay="250"/>
                                  </p:stCondLst>
                                  <p:childTnLst>
                                    <p:set>
                                      <p:cBhvr>
                                        <p:cTn id="19" dur="1" fill="hold">
                                          <p:stCondLst>
                                            <p:cond delay="0"/>
                                          </p:stCondLst>
                                        </p:cTn>
                                        <p:tgtEl>
                                          <p:spTgt spid="1049362"/>
                                        </p:tgtEl>
                                        <p:attrNameLst>
                                          <p:attrName>style.visibility</p:attrName>
                                        </p:attrNameLst>
                                      </p:cBhvr>
                                      <p:to>
                                        <p:strVal val="visible"/>
                                      </p:to>
                                    </p:set>
                                    <p:anim calcmode="lin" valueType="num">
                                      <p:cBhvr additive="base">
                                        <p:cTn id="20" dur="500" fill="hold"/>
                                        <p:tgtEl>
                                          <p:spTgt spid="1049362"/>
                                        </p:tgtEl>
                                        <p:attrNameLst>
                                          <p:attrName>ppt_x</p:attrName>
                                        </p:attrNameLst>
                                      </p:cBhvr>
                                      <p:tavLst>
                                        <p:tav tm="0">
                                          <p:val>
                                            <p:strVal val="#ppt_x"/>
                                          </p:val>
                                        </p:tav>
                                        <p:tav tm="100000">
                                          <p:val>
                                            <p:strVal val="#ppt_x"/>
                                          </p:val>
                                        </p:tav>
                                      </p:tavLst>
                                    </p:anim>
                                    <p:anim calcmode="lin" valueType="num">
                                      <p:cBhvr additive="base">
                                        <p:cTn id="21" dur="500" fill="hold"/>
                                        <p:tgtEl>
                                          <p:spTgt spid="1049362"/>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049366">
                                            <p:txEl>
                                              <p:pRg st="0" end="0"/>
                                            </p:txEl>
                                          </p:spTgt>
                                        </p:tgtEl>
                                        <p:attrNameLst>
                                          <p:attrName>style.visibility</p:attrName>
                                        </p:attrNameLst>
                                      </p:cBhvr>
                                      <p:to>
                                        <p:strVal val="visible"/>
                                      </p:to>
                                    </p:set>
                                    <p:anim calcmode="lin" valueType="num">
                                      <p:cBhvr additive="base">
                                        <p:cTn id="24" dur="500" fill="hold"/>
                                        <p:tgtEl>
                                          <p:spTgt spid="1049366">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049366">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850"/>
                            </p:stCondLst>
                            <p:childTnLst>
                              <p:par>
                                <p:cTn id="27" presetID="2" presetClass="entr" presetSubtype="1" decel="100000" fill="hold" grpId="0" nodeType="afterEffect">
                                  <p:stCondLst>
                                    <p:cond delay="250"/>
                                  </p:stCondLst>
                                  <p:childTnLst>
                                    <p:set>
                                      <p:cBhvr>
                                        <p:cTn id="28" dur="1" fill="hold">
                                          <p:stCondLst>
                                            <p:cond delay="0"/>
                                          </p:stCondLst>
                                        </p:cTn>
                                        <p:tgtEl>
                                          <p:spTgt spid="1049363"/>
                                        </p:tgtEl>
                                        <p:attrNameLst>
                                          <p:attrName>style.visibility</p:attrName>
                                        </p:attrNameLst>
                                      </p:cBhvr>
                                      <p:to>
                                        <p:strVal val="visible"/>
                                      </p:to>
                                    </p:set>
                                    <p:anim calcmode="lin" valueType="num">
                                      <p:cBhvr additive="base">
                                        <p:cTn id="29" dur="500" fill="hold"/>
                                        <p:tgtEl>
                                          <p:spTgt spid="1049363"/>
                                        </p:tgtEl>
                                        <p:attrNameLst>
                                          <p:attrName>ppt_x</p:attrName>
                                        </p:attrNameLst>
                                      </p:cBhvr>
                                      <p:tavLst>
                                        <p:tav tm="0">
                                          <p:val>
                                            <p:strVal val="#ppt_x"/>
                                          </p:val>
                                        </p:tav>
                                        <p:tav tm="100000">
                                          <p:val>
                                            <p:strVal val="#ppt_x"/>
                                          </p:val>
                                        </p:tav>
                                      </p:tavLst>
                                    </p:anim>
                                    <p:anim calcmode="lin" valueType="num">
                                      <p:cBhvr additive="base">
                                        <p:cTn id="30" dur="500" fill="hold"/>
                                        <p:tgtEl>
                                          <p:spTgt spid="1049363"/>
                                        </p:tgtEl>
                                        <p:attrNameLst>
                                          <p:attrName>ppt_y</p:attrName>
                                        </p:attrNameLst>
                                      </p:cBhvr>
                                      <p:tavLst>
                                        <p:tav tm="0">
                                          <p:val>
                                            <p:strVal val="0-#ppt_h/2"/>
                                          </p:val>
                                        </p:tav>
                                        <p:tav tm="100000">
                                          <p:val>
                                            <p:strVal val="#ppt_y"/>
                                          </p:val>
                                        </p:tav>
                                      </p:tavLst>
                                    </p:anim>
                                  </p:childTnLst>
                                </p:cTn>
                              </p:par>
                              <p:par>
                                <p:cTn id="31" presetID="2" presetClass="entr" presetSubtype="2" decel="100000" fill="hold" grpId="0" nodeType="withEffect">
                                  <p:stCondLst>
                                    <p:cond delay="250"/>
                                  </p:stCondLst>
                                  <p:childTnLst>
                                    <p:set>
                                      <p:cBhvr>
                                        <p:cTn id="32" dur="1" fill="hold">
                                          <p:stCondLst>
                                            <p:cond delay="0"/>
                                          </p:stCondLst>
                                        </p:cTn>
                                        <p:tgtEl>
                                          <p:spTgt spid="1049367">
                                            <p:txEl>
                                              <p:pRg st="0" end="0"/>
                                            </p:txEl>
                                          </p:spTgt>
                                        </p:tgtEl>
                                        <p:attrNameLst>
                                          <p:attrName>style.visibility</p:attrName>
                                        </p:attrNameLst>
                                      </p:cBhvr>
                                      <p:to>
                                        <p:strVal val="visible"/>
                                      </p:to>
                                    </p:set>
                                    <p:anim calcmode="lin" valueType="num">
                                      <p:cBhvr additive="base">
                                        <p:cTn id="33" dur="500" fill="hold"/>
                                        <p:tgtEl>
                                          <p:spTgt spid="1049367">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049367">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2600"/>
                            </p:stCondLst>
                            <p:childTnLst>
                              <p:par>
                                <p:cTn id="36" presetID="2" presetClass="entr" presetSubtype="1" decel="100000" fill="hold" grpId="0" nodeType="afterEffect">
                                  <p:stCondLst>
                                    <p:cond delay="250"/>
                                  </p:stCondLst>
                                  <p:childTnLst>
                                    <p:set>
                                      <p:cBhvr>
                                        <p:cTn id="37" dur="1" fill="hold">
                                          <p:stCondLst>
                                            <p:cond delay="0"/>
                                          </p:stCondLst>
                                        </p:cTn>
                                        <p:tgtEl>
                                          <p:spTgt spid="1049364"/>
                                        </p:tgtEl>
                                        <p:attrNameLst>
                                          <p:attrName>style.visibility</p:attrName>
                                        </p:attrNameLst>
                                      </p:cBhvr>
                                      <p:to>
                                        <p:strVal val="visible"/>
                                      </p:to>
                                    </p:set>
                                    <p:anim calcmode="lin" valueType="num">
                                      <p:cBhvr additive="base">
                                        <p:cTn id="38" dur="500" fill="hold"/>
                                        <p:tgtEl>
                                          <p:spTgt spid="1049364"/>
                                        </p:tgtEl>
                                        <p:attrNameLst>
                                          <p:attrName>ppt_x</p:attrName>
                                        </p:attrNameLst>
                                      </p:cBhvr>
                                      <p:tavLst>
                                        <p:tav tm="0">
                                          <p:val>
                                            <p:strVal val="#ppt_x"/>
                                          </p:val>
                                        </p:tav>
                                        <p:tav tm="100000">
                                          <p:val>
                                            <p:strVal val="#ppt_x"/>
                                          </p:val>
                                        </p:tav>
                                      </p:tavLst>
                                    </p:anim>
                                    <p:anim calcmode="lin" valueType="num">
                                      <p:cBhvr additive="base">
                                        <p:cTn id="39" dur="500" fill="hold"/>
                                        <p:tgtEl>
                                          <p:spTgt spid="1049364"/>
                                        </p:tgtEl>
                                        <p:attrNameLst>
                                          <p:attrName>ppt_y</p:attrName>
                                        </p:attrNameLst>
                                      </p:cBhvr>
                                      <p:tavLst>
                                        <p:tav tm="0">
                                          <p:val>
                                            <p:strVal val="0-#ppt_h/2"/>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1049368">
                                            <p:txEl>
                                              <p:pRg st="0" end="0"/>
                                            </p:txEl>
                                          </p:spTgt>
                                        </p:tgtEl>
                                        <p:attrNameLst>
                                          <p:attrName>style.visibility</p:attrName>
                                        </p:attrNameLst>
                                      </p:cBhvr>
                                      <p:to>
                                        <p:strVal val="visible"/>
                                      </p:to>
                                    </p:set>
                                    <p:anim calcmode="lin" valueType="num">
                                      <p:cBhvr additive="base">
                                        <p:cTn id="42" dur="500" fill="hold"/>
                                        <p:tgtEl>
                                          <p:spTgt spid="1049368">
                                            <p:txEl>
                                              <p:pRg st="0" end="0"/>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1049368">
                                            <p:txEl>
                                              <p:pRg st="0" end="0"/>
                                            </p:txEl>
                                          </p:spTgt>
                                        </p:tgtEl>
                                        <p:attrNameLst>
                                          <p:attrName>ppt_y</p:attrName>
                                        </p:attrNameLst>
                                      </p:cBhvr>
                                      <p:tavLst>
                                        <p:tav tm="0">
                                          <p:val>
                                            <p:strVal val="#ppt_y"/>
                                          </p:val>
                                        </p:tav>
                                        <p:tav tm="100000">
                                          <p:val>
                                            <p:strVal val="#ppt_y"/>
                                          </p:val>
                                        </p:tav>
                                      </p:tavLst>
                                    </p:anim>
                                  </p:childTnLst>
                                </p:cTn>
                              </p:par>
                            </p:childTnLst>
                          </p:cTn>
                        </p:par>
                        <p:par>
                          <p:cTn id="44" fill="hold">
                            <p:stCondLst>
                              <p:cond delay="3350"/>
                            </p:stCondLst>
                            <p:childTnLst>
                              <p:par>
                                <p:cTn id="45" presetID="2" presetClass="entr" presetSubtype="1" decel="100000" fill="hold" grpId="0" nodeType="afterEffect">
                                  <p:stCondLst>
                                    <p:cond delay="250"/>
                                  </p:stCondLst>
                                  <p:childTnLst>
                                    <p:set>
                                      <p:cBhvr>
                                        <p:cTn id="46" dur="1" fill="hold">
                                          <p:stCondLst>
                                            <p:cond delay="0"/>
                                          </p:stCondLst>
                                        </p:cTn>
                                        <p:tgtEl>
                                          <p:spTgt spid="1049365"/>
                                        </p:tgtEl>
                                        <p:attrNameLst>
                                          <p:attrName>style.visibility</p:attrName>
                                        </p:attrNameLst>
                                      </p:cBhvr>
                                      <p:to>
                                        <p:strVal val="visible"/>
                                      </p:to>
                                    </p:set>
                                    <p:anim calcmode="lin" valueType="num">
                                      <p:cBhvr additive="base">
                                        <p:cTn id="47" dur="500" fill="hold"/>
                                        <p:tgtEl>
                                          <p:spTgt spid="1049365"/>
                                        </p:tgtEl>
                                        <p:attrNameLst>
                                          <p:attrName>ppt_x</p:attrName>
                                        </p:attrNameLst>
                                      </p:cBhvr>
                                      <p:tavLst>
                                        <p:tav tm="0">
                                          <p:val>
                                            <p:strVal val="#ppt_x"/>
                                          </p:val>
                                        </p:tav>
                                        <p:tav tm="100000">
                                          <p:val>
                                            <p:strVal val="#ppt_x"/>
                                          </p:val>
                                        </p:tav>
                                      </p:tavLst>
                                    </p:anim>
                                    <p:anim calcmode="lin" valueType="num">
                                      <p:cBhvr additive="base">
                                        <p:cTn id="48" dur="500" fill="hold"/>
                                        <p:tgtEl>
                                          <p:spTgt spid="1049365"/>
                                        </p:tgtEl>
                                        <p:attrNameLst>
                                          <p:attrName>ppt_y</p:attrName>
                                        </p:attrNameLst>
                                      </p:cBhvr>
                                      <p:tavLst>
                                        <p:tav tm="0">
                                          <p:val>
                                            <p:strVal val="0-#ppt_h/2"/>
                                          </p:val>
                                        </p:tav>
                                        <p:tav tm="100000">
                                          <p:val>
                                            <p:strVal val="#ppt_y"/>
                                          </p:val>
                                        </p:tav>
                                      </p:tavLst>
                                    </p:anim>
                                  </p:childTnLst>
                                </p:cTn>
                              </p:par>
                              <p:par>
                                <p:cTn id="49" presetID="2" presetClass="entr" presetSubtype="2" decel="100000" fill="hold" grpId="0" nodeType="withEffect">
                                  <p:stCondLst>
                                    <p:cond delay="250"/>
                                  </p:stCondLst>
                                  <p:childTnLst>
                                    <p:set>
                                      <p:cBhvr>
                                        <p:cTn id="50" dur="1" fill="hold">
                                          <p:stCondLst>
                                            <p:cond delay="0"/>
                                          </p:stCondLst>
                                        </p:cTn>
                                        <p:tgtEl>
                                          <p:spTgt spid="1049369">
                                            <p:txEl>
                                              <p:pRg st="0" end="0"/>
                                            </p:txEl>
                                          </p:spTgt>
                                        </p:tgtEl>
                                        <p:attrNameLst>
                                          <p:attrName>style.visibility</p:attrName>
                                        </p:attrNameLst>
                                      </p:cBhvr>
                                      <p:to>
                                        <p:strVal val="visible"/>
                                      </p:to>
                                    </p:set>
                                    <p:anim calcmode="lin" valueType="num">
                                      <p:cBhvr additive="base">
                                        <p:cTn id="51" dur="500" fill="hold"/>
                                        <p:tgtEl>
                                          <p:spTgt spid="1049369">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04936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360" grpId="0" build="p">
        <p:tmplLst>
          <p:tmpl lvl="1">
            <p:tnLst>
              <p:par>
                <p:cTn presetID="22" presetClass="entr" presetSubtype="8" fill="hold" nodeType="withEffect">
                  <p:stCondLst>
                    <p:cond delay="0"/>
                  </p:stCondLst>
                  <p:childTnLst>
                    <p:set>
                      <p:cBhvr>
                        <p:cTn dur="1" fill="hold">
                          <p:stCondLst>
                            <p:cond delay="0"/>
                          </p:stCondLst>
                        </p:cTn>
                        <p:tgtEl>
                          <p:spTgt spid="1049360"/>
                        </p:tgtEl>
                        <p:attrNameLst>
                          <p:attrName>style.visibility</p:attrName>
                        </p:attrNameLst>
                      </p:cBhvr>
                      <p:to>
                        <p:strVal val="visible"/>
                      </p:to>
                    </p:set>
                    <p:animEffect transition="in" filter="wipe(left)">
                      <p:cBhvr>
                        <p:cTn dur="500"/>
                        <p:tgtEl>
                          <p:spTgt spid="1049360"/>
                        </p:tgtEl>
                      </p:cBhvr>
                    </p:animEffect>
                  </p:childTnLst>
                </p:cTn>
              </p:par>
            </p:tnLst>
          </p:tmpl>
        </p:tmplLst>
      </p:bldP>
      <p:bldP spid="1049361" grpId="0" animBg="1"/>
      <p:bldP spid="1049362" grpId="0" animBg="1"/>
      <p:bldP spid="1049363" grpId="0" animBg="1"/>
      <p:bldP spid="1049364" grpId="0" animBg="1"/>
      <p:bldP spid="1049365" grpId="0" animBg="1"/>
      <p:bldP spid="1049366" grpId="0" build="p">
        <p:tmplLst>
          <p:tmpl lvl="1">
            <p:tnLst>
              <p:par>
                <p:cTn presetID="2" presetClass="entr" presetSubtype="2" decel="100000" fill="hold" nodeType="withEffect">
                  <p:stCondLst>
                    <p:cond delay="250"/>
                  </p:stCondLst>
                  <p:childTnLst>
                    <p:set>
                      <p:cBhvr>
                        <p:cTn dur="1" fill="hold">
                          <p:stCondLst>
                            <p:cond delay="0"/>
                          </p:stCondLst>
                        </p:cTn>
                        <p:tgtEl>
                          <p:spTgt spid="1049366"/>
                        </p:tgtEl>
                        <p:attrNameLst>
                          <p:attrName>style.visibility</p:attrName>
                        </p:attrNameLst>
                      </p:cBhvr>
                      <p:to>
                        <p:strVal val="visible"/>
                      </p:to>
                    </p:set>
                    <p:anim calcmode="lin" valueType="num">
                      <p:cBhvr additive="base">
                        <p:cTn dur="500" fill="hold"/>
                        <p:tgtEl>
                          <p:spTgt spid="1049366"/>
                        </p:tgtEl>
                        <p:attrNameLst>
                          <p:attrName>ppt_x</p:attrName>
                        </p:attrNameLst>
                      </p:cBhvr>
                      <p:tavLst>
                        <p:tav tm="0">
                          <p:val>
                            <p:strVal val="1+#ppt_w/2"/>
                          </p:val>
                        </p:tav>
                        <p:tav tm="100000">
                          <p:val>
                            <p:strVal val="#ppt_x"/>
                          </p:val>
                        </p:tav>
                      </p:tavLst>
                    </p:anim>
                    <p:anim calcmode="lin" valueType="num">
                      <p:cBhvr additive="base">
                        <p:cTn dur="500" fill="hold"/>
                        <p:tgtEl>
                          <p:spTgt spid="1049366"/>
                        </p:tgtEl>
                        <p:attrNameLst>
                          <p:attrName>ppt_y</p:attrName>
                        </p:attrNameLst>
                      </p:cBhvr>
                      <p:tavLst>
                        <p:tav tm="0">
                          <p:val>
                            <p:strVal val="#ppt_y"/>
                          </p:val>
                        </p:tav>
                        <p:tav tm="100000">
                          <p:val>
                            <p:strVal val="#ppt_y"/>
                          </p:val>
                        </p:tav>
                      </p:tavLst>
                    </p:anim>
                  </p:childTnLst>
                </p:cTn>
              </p:par>
            </p:tnLst>
          </p:tmpl>
        </p:tmplLst>
      </p:bldP>
      <p:bldP spid="1049367" grpId="0" build="p">
        <p:tmplLst>
          <p:tmpl lvl="1">
            <p:tnLst>
              <p:par>
                <p:cTn presetID="2" presetClass="entr" presetSubtype="2" decel="100000" fill="hold" nodeType="withEffect">
                  <p:stCondLst>
                    <p:cond delay="250"/>
                  </p:stCondLst>
                  <p:childTnLst>
                    <p:set>
                      <p:cBhvr>
                        <p:cTn dur="1" fill="hold">
                          <p:stCondLst>
                            <p:cond delay="0"/>
                          </p:stCondLst>
                        </p:cTn>
                        <p:tgtEl>
                          <p:spTgt spid="1049367"/>
                        </p:tgtEl>
                        <p:attrNameLst>
                          <p:attrName>style.visibility</p:attrName>
                        </p:attrNameLst>
                      </p:cBhvr>
                      <p:to>
                        <p:strVal val="visible"/>
                      </p:to>
                    </p:set>
                    <p:anim calcmode="lin" valueType="num">
                      <p:cBhvr additive="base">
                        <p:cTn dur="500" fill="hold"/>
                        <p:tgtEl>
                          <p:spTgt spid="1049367"/>
                        </p:tgtEl>
                        <p:attrNameLst>
                          <p:attrName>ppt_x</p:attrName>
                        </p:attrNameLst>
                      </p:cBhvr>
                      <p:tavLst>
                        <p:tav tm="0">
                          <p:val>
                            <p:strVal val="1+#ppt_w/2"/>
                          </p:val>
                        </p:tav>
                        <p:tav tm="100000">
                          <p:val>
                            <p:strVal val="#ppt_x"/>
                          </p:val>
                        </p:tav>
                      </p:tavLst>
                    </p:anim>
                    <p:anim calcmode="lin" valueType="num">
                      <p:cBhvr additive="base">
                        <p:cTn dur="500" fill="hold"/>
                        <p:tgtEl>
                          <p:spTgt spid="1049367"/>
                        </p:tgtEl>
                        <p:attrNameLst>
                          <p:attrName>ppt_y</p:attrName>
                        </p:attrNameLst>
                      </p:cBhvr>
                      <p:tavLst>
                        <p:tav tm="0">
                          <p:val>
                            <p:strVal val="#ppt_y"/>
                          </p:val>
                        </p:tav>
                        <p:tav tm="100000">
                          <p:val>
                            <p:strVal val="#ppt_y"/>
                          </p:val>
                        </p:tav>
                      </p:tavLst>
                    </p:anim>
                  </p:childTnLst>
                </p:cTn>
              </p:par>
            </p:tnLst>
          </p:tmpl>
        </p:tmplLst>
      </p:bldP>
      <p:bldP spid="1049368" grpId="0" build="p">
        <p:tmplLst>
          <p:tmpl lvl="1">
            <p:tnLst>
              <p:par>
                <p:cTn presetID="2" presetClass="entr" presetSubtype="2" decel="100000" fill="hold" nodeType="withEffect">
                  <p:stCondLst>
                    <p:cond delay="250"/>
                  </p:stCondLst>
                  <p:childTnLst>
                    <p:set>
                      <p:cBhvr>
                        <p:cTn dur="1" fill="hold">
                          <p:stCondLst>
                            <p:cond delay="0"/>
                          </p:stCondLst>
                        </p:cTn>
                        <p:tgtEl>
                          <p:spTgt spid="1049368"/>
                        </p:tgtEl>
                        <p:attrNameLst>
                          <p:attrName>style.visibility</p:attrName>
                        </p:attrNameLst>
                      </p:cBhvr>
                      <p:to>
                        <p:strVal val="visible"/>
                      </p:to>
                    </p:set>
                    <p:anim calcmode="lin" valueType="num">
                      <p:cBhvr additive="base">
                        <p:cTn dur="500" fill="hold"/>
                        <p:tgtEl>
                          <p:spTgt spid="1049368"/>
                        </p:tgtEl>
                        <p:attrNameLst>
                          <p:attrName>ppt_x</p:attrName>
                        </p:attrNameLst>
                      </p:cBhvr>
                      <p:tavLst>
                        <p:tav tm="0">
                          <p:val>
                            <p:strVal val="1+#ppt_w/2"/>
                          </p:val>
                        </p:tav>
                        <p:tav tm="100000">
                          <p:val>
                            <p:strVal val="#ppt_x"/>
                          </p:val>
                        </p:tav>
                      </p:tavLst>
                    </p:anim>
                    <p:anim calcmode="lin" valueType="num">
                      <p:cBhvr additive="base">
                        <p:cTn dur="500" fill="hold"/>
                        <p:tgtEl>
                          <p:spTgt spid="1049368"/>
                        </p:tgtEl>
                        <p:attrNameLst>
                          <p:attrName>ppt_y</p:attrName>
                        </p:attrNameLst>
                      </p:cBhvr>
                      <p:tavLst>
                        <p:tav tm="0">
                          <p:val>
                            <p:strVal val="#ppt_y"/>
                          </p:val>
                        </p:tav>
                        <p:tav tm="100000">
                          <p:val>
                            <p:strVal val="#ppt_y"/>
                          </p:val>
                        </p:tav>
                      </p:tavLst>
                    </p:anim>
                  </p:childTnLst>
                </p:cTn>
              </p:par>
            </p:tnLst>
          </p:tmpl>
        </p:tmplLst>
      </p:bldP>
      <p:bldP spid="1049369" grpId="0" build="p">
        <p:tmplLst>
          <p:tmpl lvl="1">
            <p:tnLst>
              <p:par>
                <p:cTn presetID="2" presetClass="entr" presetSubtype="2" decel="100000" fill="hold" nodeType="withEffect">
                  <p:stCondLst>
                    <p:cond delay="250"/>
                  </p:stCondLst>
                  <p:childTnLst>
                    <p:set>
                      <p:cBhvr>
                        <p:cTn dur="1" fill="hold">
                          <p:stCondLst>
                            <p:cond delay="0"/>
                          </p:stCondLst>
                        </p:cTn>
                        <p:tgtEl>
                          <p:spTgt spid="1049369"/>
                        </p:tgtEl>
                        <p:attrNameLst>
                          <p:attrName>style.visibility</p:attrName>
                        </p:attrNameLst>
                      </p:cBhvr>
                      <p:to>
                        <p:strVal val="visible"/>
                      </p:to>
                    </p:set>
                    <p:anim calcmode="lin" valueType="num">
                      <p:cBhvr additive="base">
                        <p:cTn dur="500" fill="hold"/>
                        <p:tgtEl>
                          <p:spTgt spid="1049369"/>
                        </p:tgtEl>
                        <p:attrNameLst>
                          <p:attrName>ppt_x</p:attrName>
                        </p:attrNameLst>
                      </p:cBhvr>
                      <p:tavLst>
                        <p:tav tm="0">
                          <p:val>
                            <p:strVal val="1+#ppt_w/2"/>
                          </p:val>
                        </p:tav>
                        <p:tav tm="100000">
                          <p:val>
                            <p:strVal val="#ppt_x"/>
                          </p:val>
                        </p:tav>
                      </p:tavLst>
                    </p:anim>
                    <p:anim calcmode="lin" valueType="num">
                      <p:cBhvr additive="base">
                        <p:cTn dur="500" fill="hold"/>
                        <p:tgtEl>
                          <p:spTgt spid="1049369"/>
                        </p:tgtEl>
                        <p:attrNameLst>
                          <p:attrName>ppt_y</p:attrName>
                        </p:attrNameLst>
                      </p:cBhvr>
                      <p:tavLst>
                        <p:tav tm="0">
                          <p:val>
                            <p:strVal val="#ppt_y"/>
                          </p:val>
                        </p:tav>
                        <p:tav tm="100000">
                          <p:val>
                            <p:strVal val="#ppt_y"/>
                          </p:val>
                        </p:tav>
                      </p:tavLst>
                    </p:anim>
                  </p:childTnLst>
                </p:cTn>
              </p:par>
            </p:tnLst>
          </p:tmpl>
        </p:tmplLst>
      </p:bldP>
      <p:bldP spid="1049370"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1049370"/>
                        </p:tgtEl>
                        <p:attrNameLst>
                          <p:attrName>style.visibility</p:attrName>
                        </p:attrNameLst>
                      </p:cBhvr>
                      <p:to>
                        <p:strVal val="visible"/>
                      </p:to>
                    </p:set>
                    <p:anim calcmode="lin" valueType="num">
                      <p:cBhvr additive="base">
                        <p:cTn dur="500" fill="hold"/>
                        <p:tgtEl>
                          <p:spTgt spid="1049370"/>
                        </p:tgtEl>
                        <p:attrNameLst>
                          <p:attrName>ppt_x</p:attrName>
                        </p:attrNameLst>
                      </p:cBhvr>
                      <p:tavLst>
                        <p:tav tm="0">
                          <p:val>
                            <p:strVal val="0-#ppt_w/2"/>
                          </p:val>
                        </p:tav>
                        <p:tav tm="100000">
                          <p:val>
                            <p:strVal val="#ppt_x"/>
                          </p:val>
                        </p:tav>
                      </p:tavLst>
                    </p:anim>
                    <p:anim calcmode="lin" valueType="num">
                      <p:cBhvr additive="base">
                        <p:cTn dur="500" fill="hold"/>
                        <p:tgtEl>
                          <p:spTgt spid="1049370"/>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umeric List - 5 Items">
    <p:spTree>
      <p:nvGrpSpPr>
        <p:cNvPr id="1" name=""/>
        <p:cNvGrpSpPr/>
        <p:nvPr/>
      </p:nvGrpSpPr>
      <p:grpSpPr>
        <a:xfrm>
          <a:off x="0" y="0"/>
          <a:ext cx="0" cy="0"/>
          <a:chOff x="0" y="0"/>
          <a:chExt cx="0" cy="0"/>
        </a:xfrm>
      </p:grpSpPr>
      <p:sp>
        <p:nvSpPr>
          <p:cNvPr id="1048697"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1048698"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1048699"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1048700"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048701"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702" name="円/楕円 10"/>
          <p:cNvSpPr/>
          <p:nvPr userDrawn="1"/>
        </p:nvSpPr>
        <p:spPr>
          <a:xfrm>
            <a:off x="8280234" y="2652267"/>
            <a:ext cx="648072" cy="648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1048703" name="円/楕円 11"/>
          <p:cNvSpPr/>
          <p:nvPr userDrawn="1"/>
        </p:nvSpPr>
        <p:spPr>
          <a:xfrm>
            <a:off x="8280234" y="4013157"/>
            <a:ext cx="648072" cy="648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endParaRPr kumimoji="1" lang="ja-JP" altLang="en-US" dirty="0"/>
          </a:p>
        </p:txBody>
      </p:sp>
      <p:sp>
        <p:nvSpPr>
          <p:cNvPr id="1048704" name="円/楕円 12"/>
          <p:cNvSpPr/>
          <p:nvPr userDrawn="1"/>
        </p:nvSpPr>
        <p:spPr>
          <a:xfrm>
            <a:off x="8280234" y="5374047"/>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1048705" name="円/楕円 13"/>
          <p:cNvSpPr/>
          <p:nvPr userDrawn="1"/>
        </p:nvSpPr>
        <p:spPr>
          <a:xfrm>
            <a:off x="8280234" y="6734937"/>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endParaRPr kumimoji="1" lang="ja-JP" altLang="en-US" dirty="0"/>
          </a:p>
        </p:txBody>
      </p:sp>
      <p:sp>
        <p:nvSpPr>
          <p:cNvPr id="1048706" name="円/楕円 14"/>
          <p:cNvSpPr/>
          <p:nvPr userDrawn="1"/>
        </p:nvSpPr>
        <p:spPr>
          <a:xfrm>
            <a:off x="8280234" y="8095827"/>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1048707" name="テキスト プレースホルダー 6"/>
          <p:cNvSpPr>
            <a:spLocks noGrp="1"/>
          </p:cNvSpPr>
          <p:nvPr>
            <p:ph type="body" sz="quarter" idx="16" hasCustomPrompt="1"/>
          </p:nvPr>
        </p:nvSpPr>
        <p:spPr>
          <a:xfrm>
            <a:off x="9000876" y="2442119"/>
            <a:ext cx="8590438"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048708" name="テキスト プレースホルダー 6"/>
          <p:cNvSpPr>
            <a:spLocks noGrp="1"/>
          </p:cNvSpPr>
          <p:nvPr>
            <p:ph type="body" sz="quarter" idx="20" hasCustomPrompt="1"/>
          </p:nvPr>
        </p:nvSpPr>
        <p:spPr>
          <a:xfrm>
            <a:off x="9000876" y="3804747"/>
            <a:ext cx="8590438"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048709" name="テキスト プレースホルダー 6"/>
          <p:cNvSpPr>
            <a:spLocks noGrp="1"/>
          </p:cNvSpPr>
          <p:nvPr>
            <p:ph type="body" sz="quarter" idx="22" hasCustomPrompt="1"/>
          </p:nvPr>
        </p:nvSpPr>
        <p:spPr>
          <a:xfrm>
            <a:off x="9000876" y="5167375"/>
            <a:ext cx="8590438"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048710" name="テキスト プレースホルダー 6"/>
          <p:cNvSpPr>
            <a:spLocks noGrp="1"/>
          </p:cNvSpPr>
          <p:nvPr>
            <p:ph type="body" sz="quarter" idx="24" hasCustomPrompt="1"/>
          </p:nvPr>
        </p:nvSpPr>
        <p:spPr>
          <a:xfrm>
            <a:off x="9000876" y="6530003"/>
            <a:ext cx="8590438"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048711" name="テキスト プレースホルダー 6"/>
          <p:cNvSpPr>
            <a:spLocks noGrp="1"/>
          </p:cNvSpPr>
          <p:nvPr>
            <p:ph type="body" sz="quarter" idx="26" hasCustomPrompt="1"/>
          </p:nvPr>
        </p:nvSpPr>
        <p:spPr>
          <a:xfrm>
            <a:off x="9000876" y="7892631"/>
            <a:ext cx="8590438"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048712" name="テキスト プレースホルダー 6"/>
          <p:cNvSpPr>
            <a:spLocks noGrp="1"/>
          </p:cNvSpPr>
          <p:nvPr>
            <p:ph type="body" sz="quarter" idx="28" hasCustomPrompt="1"/>
          </p:nvPr>
        </p:nvSpPr>
        <p:spPr>
          <a:xfrm>
            <a:off x="783772" y="3226163"/>
            <a:ext cx="6894286" cy="4974412"/>
          </a:xfrm>
        </p:spPr>
        <p:txBody>
          <a:bodyPr anchor="ctr">
            <a:noAutofit/>
          </a:bodyPr>
          <a:lstStyle>
            <a:lvl1pPr algn="ctr">
              <a:defRPr sz="4000" i="0" baseline="0">
                <a:solidFill>
                  <a:schemeClr val="tx2"/>
                </a:solidFill>
                <a:latin typeface="Route 159 Light" pitchFamily="50" charset="0"/>
              </a:defRPr>
            </a:lvl1pPr>
          </a:lstStyle>
          <a:p>
            <a:pPr lvl="0"/>
            <a:r>
              <a:rPr kumimoji="1" lang="en-US" altLang="ja-JP" dirty="0"/>
              <a:t>Text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048701"/>
                                        </p:tgtEl>
                                        <p:attrNameLst>
                                          <p:attrName>style.visibility</p:attrName>
                                        </p:attrNameLst>
                                      </p:cBhvr>
                                      <p:to>
                                        <p:strVal val="visible"/>
                                      </p:to>
                                    </p:set>
                                    <p:anim calcmode="lin" valueType="num">
                                      <p:cBhvr additive="base">
                                        <p:cTn id="7" dur="500" fill="hold"/>
                                        <p:tgtEl>
                                          <p:spTgt spid="1048701"/>
                                        </p:tgtEl>
                                        <p:attrNameLst>
                                          <p:attrName>ppt_x</p:attrName>
                                        </p:attrNameLst>
                                      </p:cBhvr>
                                      <p:tavLst>
                                        <p:tav tm="0">
                                          <p:val>
                                            <p:strVal val="1+#ppt_w/2"/>
                                          </p:val>
                                        </p:tav>
                                        <p:tav tm="100000">
                                          <p:val>
                                            <p:strVal val="#ppt_x"/>
                                          </p:val>
                                        </p:tav>
                                      </p:tavLst>
                                    </p:anim>
                                    <p:anim calcmode="lin" valueType="num">
                                      <p:cBhvr additive="base">
                                        <p:cTn id="8" dur="500" fill="hold"/>
                                        <p:tgtEl>
                                          <p:spTgt spid="1048701"/>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048700">
                                            <p:txEl>
                                              <p:pRg st="0" end="0"/>
                                            </p:txEl>
                                          </p:spTgt>
                                        </p:tgtEl>
                                        <p:attrNameLst>
                                          <p:attrName>style.visibility</p:attrName>
                                        </p:attrNameLst>
                                      </p:cBhvr>
                                      <p:to>
                                        <p:strVal val="visible"/>
                                      </p:to>
                                    </p:set>
                                    <p:animEffect transition="in" filter="wipe(left)">
                                      <p:cBhvr>
                                        <p:cTn id="11" dur="500"/>
                                        <p:tgtEl>
                                          <p:spTgt spid="1048700">
                                            <p:txEl>
                                              <p:pRg st="0" end="0"/>
                                            </p:txEl>
                                          </p:spTgt>
                                        </p:tgtEl>
                                      </p:cBhvr>
                                    </p:animEffect>
                                  </p:childTnLst>
                                </p:cTn>
                              </p:par>
                            </p:childTnLst>
                          </p:cTn>
                        </p:par>
                        <p:par>
                          <p:cTn id="12" fill="hold">
                            <p:stCondLst>
                              <p:cond delay="500"/>
                            </p:stCondLst>
                            <p:childTnLst>
                              <p:par>
                                <p:cTn id="13" presetID="2" presetClass="entr" presetSubtype="9" decel="100000" fill="hold" grpId="0" nodeType="afterEffect">
                                  <p:stCondLst>
                                    <p:cond delay="0"/>
                                  </p:stCondLst>
                                  <p:iterate type="wd">
                                    <p:tmPct val="10000"/>
                                  </p:iterate>
                                  <p:childTnLst>
                                    <p:set>
                                      <p:cBhvr>
                                        <p:cTn id="14" dur="1" fill="hold">
                                          <p:stCondLst>
                                            <p:cond delay="0"/>
                                          </p:stCondLst>
                                        </p:cTn>
                                        <p:tgtEl>
                                          <p:spTgt spid="1048712">
                                            <p:txEl>
                                              <p:pRg st="0" end="0"/>
                                            </p:txEl>
                                          </p:spTgt>
                                        </p:tgtEl>
                                        <p:attrNameLst>
                                          <p:attrName>style.visibility</p:attrName>
                                        </p:attrNameLst>
                                      </p:cBhvr>
                                      <p:to>
                                        <p:strVal val="visible"/>
                                      </p:to>
                                    </p:set>
                                    <p:anim calcmode="lin" valueType="num">
                                      <p:cBhvr additive="base">
                                        <p:cTn id="15" dur="500" fill="hold"/>
                                        <p:tgtEl>
                                          <p:spTgt spid="1048712">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048712">
                                            <p:txEl>
                                              <p:pRg st="0" end="0"/>
                                            </p:txEl>
                                          </p:spTgt>
                                        </p:tgtEl>
                                        <p:attrNameLst>
                                          <p:attrName>ppt_y</p:attrName>
                                        </p:attrNameLst>
                                      </p:cBhvr>
                                      <p:tavLst>
                                        <p:tav tm="0">
                                          <p:val>
                                            <p:strVal val="0-#ppt_h/2"/>
                                          </p:val>
                                        </p:tav>
                                        <p:tav tm="100000">
                                          <p:val>
                                            <p:strVal val="#ppt_y"/>
                                          </p:val>
                                        </p:tav>
                                      </p:tavLst>
                                    </p:anim>
                                  </p:childTnLst>
                                </p:cTn>
                              </p:par>
                            </p:childTnLst>
                          </p:cTn>
                        </p:par>
                        <p:par>
                          <p:cTn id="17" fill="hold">
                            <p:stCondLst>
                              <p:cond delay="1100"/>
                            </p:stCondLst>
                            <p:childTnLst>
                              <p:par>
                                <p:cTn id="18" presetID="2" presetClass="entr" presetSubtype="1" decel="100000" fill="hold" grpId="0" nodeType="afterEffect">
                                  <p:stCondLst>
                                    <p:cond delay="250"/>
                                  </p:stCondLst>
                                  <p:childTnLst>
                                    <p:set>
                                      <p:cBhvr>
                                        <p:cTn id="19" dur="1" fill="hold">
                                          <p:stCondLst>
                                            <p:cond delay="0"/>
                                          </p:stCondLst>
                                        </p:cTn>
                                        <p:tgtEl>
                                          <p:spTgt spid="1048702"/>
                                        </p:tgtEl>
                                        <p:attrNameLst>
                                          <p:attrName>style.visibility</p:attrName>
                                        </p:attrNameLst>
                                      </p:cBhvr>
                                      <p:to>
                                        <p:strVal val="visible"/>
                                      </p:to>
                                    </p:set>
                                    <p:anim calcmode="lin" valueType="num">
                                      <p:cBhvr additive="base">
                                        <p:cTn id="20" dur="500" fill="hold"/>
                                        <p:tgtEl>
                                          <p:spTgt spid="1048702"/>
                                        </p:tgtEl>
                                        <p:attrNameLst>
                                          <p:attrName>ppt_x</p:attrName>
                                        </p:attrNameLst>
                                      </p:cBhvr>
                                      <p:tavLst>
                                        <p:tav tm="0">
                                          <p:val>
                                            <p:strVal val="#ppt_x"/>
                                          </p:val>
                                        </p:tav>
                                        <p:tav tm="100000">
                                          <p:val>
                                            <p:strVal val="#ppt_x"/>
                                          </p:val>
                                        </p:tav>
                                      </p:tavLst>
                                    </p:anim>
                                    <p:anim calcmode="lin" valueType="num">
                                      <p:cBhvr additive="base">
                                        <p:cTn id="21" dur="500" fill="hold"/>
                                        <p:tgtEl>
                                          <p:spTgt spid="1048702"/>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048707">
                                            <p:txEl>
                                              <p:pRg st="0" end="0"/>
                                            </p:txEl>
                                          </p:spTgt>
                                        </p:tgtEl>
                                        <p:attrNameLst>
                                          <p:attrName>style.visibility</p:attrName>
                                        </p:attrNameLst>
                                      </p:cBhvr>
                                      <p:to>
                                        <p:strVal val="visible"/>
                                      </p:to>
                                    </p:set>
                                    <p:anim calcmode="lin" valueType="num">
                                      <p:cBhvr additive="base">
                                        <p:cTn id="24" dur="500" fill="hold"/>
                                        <p:tgtEl>
                                          <p:spTgt spid="1048707">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048707">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850"/>
                            </p:stCondLst>
                            <p:childTnLst>
                              <p:par>
                                <p:cTn id="27" presetID="2" presetClass="entr" presetSubtype="1" decel="100000" fill="hold" grpId="0" nodeType="afterEffect">
                                  <p:stCondLst>
                                    <p:cond delay="250"/>
                                  </p:stCondLst>
                                  <p:childTnLst>
                                    <p:set>
                                      <p:cBhvr>
                                        <p:cTn id="28" dur="1" fill="hold">
                                          <p:stCondLst>
                                            <p:cond delay="0"/>
                                          </p:stCondLst>
                                        </p:cTn>
                                        <p:tgtEl>
                                          <p:spTgt spid="1048703"/>
                                        </p:tgtEl>
                                        <p:attrNameLst>
                                          <p:attrName>style.visibility</p:attrName>
                                        </p:attrNameLst>
                                      </p:cBhvr>
                                      <p:to>
                                        <p:strVal val="visible"/>
                                      </p:to>
                                    </p:set>
                                    <p:anim calcmode="lin" valueType="num">
                                      <p:cBhvr additive="base">
                                        <p:cTn id="29" dur="500" fill="hold"/>
                                        <p:tgtEl>
                                          <p:spTgt spid="1048703"/>
                                        </p:tgtEl>
                                        <p:attrNameLst>
                                          <p:attrName>ppt_x</p:attrName>
                                        </p:attrNameLst>
                                      </p:cBhvr>
                                      <p:tavLst>
                                        <p:tav tm="0">
                                          <p:val>
                                            <p:strVal val="#ppt_x"/>
                                          </p:val>
                                        </p:tav>
                                        <p:tav tm="100000">
                                          <p:val>
                                            <p:strVal val="#ppt_x"/>
                                          </p:val>
                                        </p:tav>
                                      </p:tavLst>
                                    </p:anim>
                                    <p:anim calcmode="lin" valueType="num">
                                      <p:cBhvr additive="base">
                                        <p:cTn id="30" dur="500" fill="hold"/>
                                        <p:tgtEl>
                                          <p:spTgt spid="1048703"/>
                                        </p:tgtEl>
                                        <p:attrNameLst>
                                          <p:attrName>ppt_y</p:attrName>
                                        </p:attrNameLst>
                                      </p:cBhvr>
                                      <p:tavLst>
                                        <p:tav tm="0">
                                          <p:val>
                                            <p:strVal val="0-#ppt_h/2"/>
                                          </p:val>
                                        </p:tav>
                                        <p:tav tm="100000">
                                          <p:val>
                                            <p:strVal val="#ppt_y"/>
                                          </p:val>
                                        </p:tav>
                                      </p:tavLst>
                                    </p:anim>
                                  </p:childTnLst>
                                </p:cTn>
                              </p:par>
                              <p:par>
                                <p:cTn id="31" presetID="2" presetClass="entr" presetSubtype="2" decel="100000" fill="hold" grpId="0" nodeType="withEffect">
                                  <p:stCondLst>
                                    <p:cond delay="250"/>
                                  </p:stCondLst>
                                  <p:childTnLst>
                                    <p:set>
                                      <p:cBhvr>
                                        <p:cTn id="32" dur="1" fill="hold">
                                          <p:stCondLst>
                                            <p:cond delay="0"/>
                                          </p:stCondLst>
                                        </p:cTn>
                                        <p:tgtEl>
                                          <p:spTgt spid="1048708">
                                            <p:txEl>
                                              <p:pRg st="0" end="0"/>
                                            </p:txEl>
                                          </p:spTgt>
                                        </p:tgtEl>
                                        <p:attrNameLst>
                                          <p:attrName>style.visibility</p:attrName>
                                        </p:attrNameLst>
                                      </p:cBhvr>
                                      <p:to>
                                        <p:strVal val="visible"/>
                                      </p:to>
                                    </p:set>
                                    <p:anim calcmode="lin" valueType="num">
                                      <p:cBhvr additive="base">
                                        <p:cTn id="33" dur="500" fill="hold"/>
                                        <p:tgtEl>
                                          <p:spTgt spid="1048708">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048708">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2600"/>
                            </p:stCondLst>
                            <p:childTnLst>
                              <p:par>
                                <p:cTn id="36" presetID="2" presetClass="entr" presetSubtype="1" decel="100000" fill="hold" grpId="0" nodeType="afterEffect">
                                  <p:stCondLst>
                                    <p:cond delay="250"/>
                                  </p:stCondLst>
                                  <p:childTnLst>
                                    <p:set>
                                      <p:cBhvr>
                                        <p:cTn id="37" dur="1" fill="hold">
                                          <p:stCondLst>
                                            <p:cond delay="0"/>
                                          </p:stCondLst>
                                        </p:cTn>
                                        <p:tgtEl>
                                          <p:spTgt spid="1048704"/>
                                        </p:tgtEl>
                                        <p:attrNameLst>
                                          <p:attrName>style.visibility</p:attrName>
                                        </p:attrNameLst>
                                      </p:cBhvr>
                                      <p:to>
                                        <p:strVal val="visible"/>
                                      </p:to>
                                    </p:set>
                                    <p:anim calcmode="lin" valueType="num">
                                      <p:cBhvr additive="base">
                                        <p:cTn id="38" dur="500" fill="hold"/>
                                        <p:tgtEl>
                                          <p:spTgt spid="1048704"/>
                                        </p:tgtEl>
                                        <p:attrNameLst>
                                          <p:attrName>ppt_x</p:attrName>
                                        </p:attrNameLst>
                                      </p:cBhvr>
                                      <p:tavLst>
                                        <p:tav tm="0">
                                          <p:val>
                                            <p:strVal val="#ppt_x"/>
                                          </p:val>
                                        </p:tav>
                                        <p:tav tm="100000">
                                          <p:val>
                                            <p:strVal val="#ppt_x"/>
                                          </p:val>
                                        </p:tav>
                                      </p:tavLst>
                                    </p:anim>
                                    <p:anim calcmode="lin" valueType="num">
                                      <p:cBhvr additive="base">
                                        <p:cTn id="39" dur="500" fill="hold"/>
                                        <p:tgtEl>
                                          <p:spTgt spid="1048704"/>
                                        </p:tgtEl>
                                        <p:attrNameLst>
                                          <p:attrName>ppt_y</p:attrName>
                                        </p:attrNameLst>
                                      </p:cBhvr>
                                      <p:tavLst>
                                        <p:tav tm="0">
                                          <p:val>
                                            <p:strVal val="0-#ppt_h/2"/>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1048709">
                                            <p:txEl>
                                              <p:pRg st="0" end="0"/>
                                            </p:txEl>
                                          </p:spTgt>
                                        </p:tgtEl>
                                        <p:attrNameLst>
                                          <p:attrName>style.visibility</p:attrName>
                                        </p:attrNameLst>
                                      </p:cBhvr>
                                      <p:to>
                                        <p:strVal val="visible"/>
                                      </p:to>
                                    </p:set>
                                    <p:anim calcmode="lin" valueType="num">
                                      <p:cBhvr additive="base">
                                        <p:cTn id="42" dur="500" fill="hold"/>
                                        <p:tgtEl>
                                          <p:spTgt spid="1048709">
                                            <p:txEl>
                                              <p:pRg st="0" end="0"/>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1048709">
                                            <p:txEl>
                                              <p:pRg st="0" end="0"/>
                                            </p:txEl>
                                          </p:spTgt>
                                        </p:tgtEl>
                                        <p:attrNameLst>
                                          <p:attrName>ppt_y</p:attrName>
                                        </p:attrNameLst>
                                      </p:cBhvr>
                                      <p:tavLst>
                                        <p:tav tm="0">
                                          <p:val>
                                            <p:strVal val="#ppt_y"/>
                                          </p:val>
                                        </p:tav>
                                        <p:tav tm="100000">
                                          <p:val>
                                            <p:strVal val="#ppt_y"/>
                                          </p:val>
                                        </p:tav>
                                      </p:tavLst>
                                    </p:anim>
                                  </p:childTnLst>
                                </p:cTn>
                              </p:par>
                            </p:childTnLst>
                          </p:cTn>
                        </p:par>
                        <p:par>
                          <p:cTn id="44" fill="hold">
                            <p:stCondLst>
                              <p:cond delay="3350"/>
                            </p:stCondLst>
                            <p:childTnLst>
                              <p:par>
                                <p:cTn id="45" presetID="2" presetClass="entr" presetSubtype="1" decel="100000" fill="hold" grpId="0" nodeType="afterEffect">
                                  <p:stCondLst>
                                    <p:cond delay="250"/>
                                  </p:stCondLst>
                                  <p:childTnLst>
                                    <p:set>
                                      <p:cBhvr>
                                        <p:cTn id="46" dur="1" fill="hold">
                                          <p:stCondLst>
                                            <p:cond delay="0"/>
                                          </p:stCondLst>
                                        </p:cTn>
                                        <p:tgtEl>
                                          <p:spTgt spid="1048705"/>
                                        </p:tgtEl>
                                        <p:attrNameLst>
                                          <p:attrName>style.visibility</p:attrName>
                                        </p:attrNameLst>
                                      </p:cBhvr>
                                      <p:to>
                                        <p:strVal val="visible"/>
                                      </p:to>
                                    </p:set>
                                    <p:anim calcmode="lin" valueType="num">
                                      <p:cBhvr additive="base">
                                        <p:cTn id="47" dur="500" fill="hold"/>
                                        <p:tgtEl>
                                          <p:spTgt spid="1048705"/>
                                        </p:tgtEl>
                                        <p:attrNameLst>
                                          <p:attrName>ppt_x</p:attrName>
                                        </p:attrNameLst>
                                      </p:cBhvr>
                                      <p:tavLst>
                                        <p:tav tm="0">
                                          <p:val>
                                            <p:strVal val="#ppt_x"/>
                                          </p:val>
                                        </p:tav>
                                        <p:tav tm="100000">
                                          <p:val>
                                            <p:strVal val="#ppt_x"/>
                                          </p:val>
                                        </p:tav>
                                      </p:tavLst>
                                    </p:anim>
                                    <p:anim calcmode="lin" valueType="num">
                                      <p:cBhvr additive="base">
                                        <p:cTn id="48" dur="500" fill="hold"/>
                                        <p:tgtEl>
                                          <p:spTgt spid="1048705"/>
                                        </p:tgtEl>
                                        <p:attrNameLst>
                                          <p:attrName>ppt_y</p:attrName>
                                        </p:attrNameLst>
                                      </p:cBhvr>
                                      <p:tavLst>
                                        <p:tav tm="0">
                                          <p:val>
                                            <p:strVal val="0-#ppt_h/2"/>
                                          </p:val>
                                        </p:tav>
                                        <p:tav tm="100000">
                                          <p:val>
                                            <p:strVal val="#ppt_y"/>
                                          </p:val>
                                        </p:tav>
                                      </p:tavLst>
                                    </p:anim>
                                  </p:childTnLst>
                                </p:cTn>
                              </p:par>
                              <p:par>
                                <p:cTn id="49" presetID="2" presetClass="entr" presetSubtype="2" decel="100000" fill="hold" grpId="0" nodeType="withEffect">
                                  <p:stCondLst>
                                    <p:cond delay="250"/>
                                  </p:stCondLst>
                                  <p:childTnLst>
                                    <p:set>
                                      <p:cBhvr>
                                        <p:cTn id="50" dur="1" fill="hold">
                                          <p:stCondLst>
                                            <p:cond delay="0"/>
                                          </p:stCondLst>
                                        </p:cTn>
                                        <p:tgtEl>
                                          <p:spTgt spid="1048710">
                                            <p:txEl>
                                              <p:pRg st="0" end="0"/>
                                            </p:txEl>
                                          </p:spTgt>
                                        </p:tgtEl>
                                        <p:attrNameLst>
                                          <p:attrName>style.visibility</p:attrName>
                                        </p:attrNameLst>
                                      </p:cBhvr>
                                      <p:to>
                                        <p:strVal val="visible"/>
                                      </p:to>
                                    </p:set>
                                    <p:anim calcmode="lin" valueType="num">
                                      <p:cBhvr additive="base">
                                        <p:cTn id="51" dur="500" fill="hold"/>
                                        <p:tgtEl>
                                          <p:spTgt spid="1048710">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048710">
                                            <p:txEl>
                                              <p:pRg st="0" end="0"/>
                                            </p:txEl>
                                          </p:spTgt>
                                        </p:tgtEl>
                                        <p:attrNameLst>
                                          <p:attrName>ppt_y</p:attrName>
                                        </p:attrNameLst>
                                      </p:cBhvr>
                                      <p:tavLst>
                                        <p:tav tm="0">
                                          <p:val>
                                            <p:strVal val="#ppt_y"/>
                                          </p:val>
                                        </p:tav>
                                        <p:tav tm="100000">
                                          <p:val>
                                            <p:strVal val="#ppt_y"/>
                                          </p:val>
                                        </p:tav>
                                      </p:tavLst>
                                    </p:anim>
                                  </p:childTnLst>
                                </p:cTn>
                              </p:par>
                            </p:childTnLst>
                          </p:cTn>
                        </p:par>
                        <p:par>
                          <p:cTn id="53" fill="hold">
                            <p:stCondLst>
                              <p:cond delay="4100"/>
                            </p:stCondLst>
                            <p:childTnLst>
                              <p:par>
                                <p:cTn id="54" presetID="2" presetClass="entr" presetSubtype="1" decel="100000" fill="hold" grpId="0" nodeType="afterEffect">
                                  <p:stCondLst>
                                    <p:cond delay="250"/>
                                  </p:stCondLst>
                                  <p:childTnLst>
                                    <p:set>
                                      <p:cBhvr>
                                        <p:cTn id="55" dur="1" fill="hold">
                                          <p:stCondLst>
                                            <p:cond delay="0"/>
                                          </p:stCondLst>
                                        </p:cTn>
                                        <p:tgtEl>
                                          <p:spTgt spid="1048706"/>
                                        </p:tgtEl>
                                        <p:attrNameLst>
                                          <p:attrName>style.visibility</p:attrName>
                                        </p:attrNameLst>
                                      </p:cBhvr>
                                      <p:to>
                                        <p:strVal val="visible"/>
                                      </p:to>
                                    </p:set>
                                    <p:anim calcmode="lin" valueType="num">
                                      <p:cBhvr additive="base">
                                        <p:cTn id="56" dur="500" fill="hold"/>
                                        <p:tgtEl>
                                          <p:spTgt spid="1048706"/>
                                        </p:tgtEl>
                                        <p:attrNameLst>
                                          <p:attrName>ppt_x</p:attrName>
                                        </p:attrNameLst>
                                      </p:cBhvr>
                                      <p:tavLst>
                                        <p:tav tm="0">
                                          <p:val>
                                            <p:strVal val="#ppt_x"/>
                                          </p:val>
                                        </p:tav>
                                        <p:tav tm="100000">
                                          <p:val>
                                            <p:strVal val="#ppt_x"/>
                                          </p:val>
                                        </p:tav>
                                      </p:tavLst>
                                    </p:anim>
                                    <p:anim calcmode="lin" valueType="num">
                                      <p:cBhvr additive="base">
                                        <p:cTn id="57" dur="500" fill="hold"/>
                                        <p:tgtEl>
                                          <p:spTgt spid="1048706"/>
                                        </p:tgtEl>
                                        <p:attrNameLst>
                                          <p:attrName>ppt_y</p:attrName>
                                        </p:attrNameLst>
                                      </p:cBhvr>
                                      <p:tavLst>
                                        <p:tav tm="0">
                                          <p:val>
                                            <p:strVal val="0-#ppt_h/2"/>
                                          </p:val>
                                        </p:tav>
                                        <p:tav tm="100000">
                                          <p:val>
                                            <p:strVal val="#ppt_y"/>
                                          </p:val>
                                        </p:tav>
                                      </p:tavLst>
                                    </p:anim>
                                  </p:childTnLst>
                                </p:cTn>
                              </p:par>
                              <p:par>
                                <p:cTn id="58" presetID="2" presetClass="entr" presetSubtype="2" decel="100000" fill="hold" grpId="0" nodeType="withEffect">
                                  <p:stCondLst>
                                    <p:cond delay="250"/>
                                  </p:stCondLst>
                                  <p:childTnLst>
                                    <p:set>
                                      <p:cBhvr>
                                        <p:cTn id="59" dur="1" fill="hold">
                                          <p:stCondLst>
                                            <p:cond delay="0"/>
                                          </p:stCondLst>
                                        </p:cTn>
                                        <p:tgtEl>
                                          <p:spTgt spid="1048711">
                                            <p:txEl>
                                              <p:pRg st="0" end="0"/>
                                            </p:txEl>
                                          </p:spTgt>
                                        </p:tgtEl>
                                        <p:attrNameLst>
                                          <p:attrName>style.visibility</p:attrName>
                                        </p:attrNameLst>
                                      </p:cBhvr>
                                      <p:to>
                                        <p:strVal val="visible"/>
                                      </p:to>
                                    </p:set>
                                    <p:anim calcmode="lin" valueType="num">
                                      <p:cBhvr additive="base">
                                        <p:cTn id="60" dur="500" fill="hold"/>
                                        <p:tgtEl>
                                          <p:spTgt spid="1048711">
                                            <p:txEl>
                                              <p:pRg st="0" end="0"/>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10487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0" grpId="0" build="p">
        <p:tmplLst>
          <p:tmpl lvl="1">
            <p:tnLst>
              <p:par>
                <p:cTn presetID="22" presetClass="entr" presetSubtype="8" fill="hold" nodeType="withEffect">
                  <p:stCondLst>
                    <p:cond delay="0"/>
                  </p:stCondLst>
                  <p:childTnLst>
                    <p:set>
                      <p:cBhvr>
                        <p:cTn dur="1" fill="hold">
                          <p:stCondLst>
                            <p:cond delay="0"/>
                          </p:stCondLst>
                        </p:cTn>
                        <p:tgtEl>
                          <p:spTgt spid="1048700"/>
                        </p:tgtEl>
                        <p:attrNameLst>
                          <p:attrName>style.visibility</p:attrName>
                        </p:attrNameLst>
                      </p:cBhvr>
                      <p:to>
                        <p:strVal val="visible"/>
                      </p:to>
                    </p:set>
                    <p:animEffect transition="in" filter="wipe(left)">
                      <p:cBhvr>
                        <p:cTn dur="500"/>
                        <p:tgtEl>
                          <p:spTgt spid="1048700"/>
                        </p:tgtEl>
                      </p:cBhvr>
                    </p:animEffect>
                  </p:childTnLst>
                </p:cTn>
              </p:par>
            </p:tnLst>
          </p:tmpl>
        </p:tmplLst>
      </p:bldP>
      <p:bldP spid="1048701" grpId="0" animBg="1"/>
      <p:bldP spid="1048702" grpId="0" animBg="1"/>
      <p:bldP spid="1048703" grpId="0" animBg="1"/>
      <p:bldP spid="1048704" grpId="0" animBg="1"/>
      <p:bldP spid="1048705" grpId="0" animBg="1"/>
      <p:bldP spid="1048706" grpId="0" animBg="1"/>
      <p:bldP spid="1048707" grpId="0" build="p">
        <p:tmplLst>
          <p:tmpl lvl="1">
            <p:tnLst>
              <p:par>
                <p:cTn presetID="2" presetClass="entr" presetSubtype="2" decel="100000" fill="hold" nodeType="withEffect">
                  <p:stCondLst>
                    <p:cond delay="250"/>
                  </p:stCondLst>
                  <p:childTnLst>
                    <p:set>
                      <p:cBhvr>
                        <p:cTn dur="1" fill="hold">
                          <p:stCondLst>
                            <p:cond delay="0"/>
                          </p:stCondLst>
                        </p:cTn>
                        <p:tgtEl>
                          <p:spTgt spid="1048707"/>
                        </p:tgtEl>
                        <p:attrNameLst>
                          <p:attrName>style.visibility</p:attrName>
                        </p:attrNameLst>
                      </p:cBhvr>
                      <p:to>
                        <p:strVal val="visible"/>
                      </p:to>
                    </p:set>
                    <p:anim calcmode="lin" valueType="num">
                      <p:cBhvr additive="base">
                        <p:cTn dur="500" fill="hold"/>
                        <p:tgtEl>
                          <p:spTgt spid="1048707"/>
                        </p:tgtEl>
                        <p:attrNameLst>
                          <p:attrName>ppt_x</p:attrName>
                        </p:attrNameLst>
                      </p:cBhvr>
                      <p:tavLst>
                        <p:tav tm="0">
                          <p:val>
                            <p:strVal val="1+#ppt_w/2"/>
                          </p:val>
                        </p:tav>
                        <p:tav tm="100000">
                          <p:val>
                            <p:strVal val="#ppt_x"/>
                          </p:val>
                        </p:tav>
                      </p:tavLst>
                    </p:anim>
                    <p:anim calcmode="lin" valueType="num">
                      <p:cBhvr additive="base">
                        <p:cTn dur="500" fill="hold"/>
                        <p:tgtEl>
                          <p:spTgt spid="1048707"/>
                        </p:tgtEl>
                        <p:attrNameLst>
                          <p:attrName>ppt_y</p:attrName>
                        </p:attrNameLst>
                      </p:cBhvr>
                      <p:tavLst>
                        <p:tav tm="0">
                          <p:val>
                            <p:strVal val="#ppt_y"/>
                          </p:val>
                        </p:tav>
                        <p:tav tm="100000">
                          <p:val>
                            <p:strVal val="#ppt_y"/>
                          </p:val>
                        </p:tav>
                      </p:tavLst>
                    </p:anim>
                  </p:childTnLst>
                </p:cTn>
              </p:par>
            </p:tnLst>
          </p:tmpl>
        </p:tmplLst>
      </p:bldP>
      <p:bldP spid="1048708" grpId="0" build="p">
        <p:tmplLst>
          <p:tmpl lvl="1">
            <p:tnLst>
              <p:par>
                <p:cTn presetID="2" presetClass="entr" presetSubtype="2" decel="100000" fill="hold" nodeType="withEffect">
                  <p:stCondLst>
                    <p:cond delay="250"/>
                  </p:stCondLst>
                  <p:childTnLst>
                    <p:set>
                      <p:cBhvr>
                        <p:cTn dur="1" fill="hold">
                          <p:stCondLst>
                            <p:cond delay="0"/>
                          </p:stCondLst>
                        </p:cTn>
                        <p:tgtEl>
                          <p:spTgt spid="1048708"/>
                        </p:tgtEl>
                        <p:attrNameLst>
                          <p:attrName>style.visibility</p:attrName>
                        </p:attrNameLst>
                      </p:cBhvr>
                      <p:to>
                        <p:strVal val="visible"/>
                      </p:to>
                    </p:set>
                    <p:anim calcmode="lin" valueType="num">
                      <p:cBhvr additive="base">
                        <p:cTn dur="500" fill="hold"/>
                        <p:tgtEl>
                          <p:spTgt spid="1048708"/>
                        </p:tgtEl>
                        <p:attrNameLst>
                          <p:attrName>ppt_x</p:attrName>
                        </p:attrNameLst>
                      </p:cBhvr>
                      <p:tavLst>
                        <p:tav tm="0">
                          <p:val>
                            <p:strVal val="1+#ppt_w/2"/>
                          </p:val>
                        </p:tav>
                        <p:tav tm="100000">
                          <p:val>
                            <p:strVal val="#ppt_x"/>
                          </p:val>
                        </p:tav>
                      </p:tavLst>
                    </p:anim>
                    <p:anim calcmode="lin" valueType="num">
                      <p:cBhvr additive="base">
                        <p:cTn dur="500" fill="hold"/>
                        <p:tgtEl>
                          <p:spTgt spid="1048708"/>
                        </p:tgtEl>
                        <p:attrNameLst>
                          <p:attrName>ppt_y</p:attrName>
                        </p:attrNameLst>
                      </p:cBhvr>
                      <p:tavLst>
                        <p:tav tm="0">
                          <p:val>
                            <p:strVal val="#ppt_y"/>
                          </p:val>
                        </p:tav>
                        <p:tav tm="100000">
                          <p:val>
                            <p:strVal val="#ppt_y"/>
                          </p:val>
                        </p:tav>
                      </p:tavLst>
                    </p:anim>
                  </p:childTnLst>
                </p:cTn>
              </p:par>
            </p:tnLst>
          </p:tmpl>
        </p:tmplLst>
      </p:bldP>
      <p:bldP spid="1048709" grpId="0" build="p">
        <p:tmplLst>
          <p:tmpl lvl="1">
            <p:tnLst>
              <p:par>
                <p:cTn presetID="2" presetClass="entr" presetSubtype="2" decel="100000" fill="hold" nodeType="withEffect">
                  <p:stCondLst>
                    <p:cond delay="250"/>
                  </p:stCondLst>
                  <p:childTnLst>
                    <p:set>
                      <p:cBhvr>
                        <p:cTn dur="1" fill="hold">
                          <p:stCondLst>
                            <p:cond delay="0"/>
                          </p:stCondLst>
                        </p:cTn>
                        <p:tgtEl>
                          <p:spTgt spid="1048709"/>
                        </p:tgtEl>
                        <p:attrNameLst>
                          <p:attrName>style.visibility</p:attrName>
                        </p:attrNameLst>
                      </p:cBhvr>
                      <p:to>
                        <p:strVal val="visible"/>
                      </p:to>
                    </p:set>
                    <p:anim calcmode="lin" valueType="num">
                      <p:cBhvr additive="base">
                        <p:cTn dur="500" fill="hold"/>
                        <p:tgtEl>
                          <p:spTgt spid="1048709"/>
                        </p:tgtEl>
                        <p:attrNameLst>
                          <p:attrName>ppt_x</p:attrName>
                        </p:attrNameLst>
                      </p:cBhvr>
                      <p:tavLst>
                        <p:tav tm="0">
                          <p:val>
                            <p:strVal val="1+#ppt_w/2"/>
                          </p:val>
                        </p:tav>
                        <p:tav tm="100000">
                          <p:val>
                            <p:strVal val="#ppt_x"/>
                          </p:val>
                        </p:tav>
                      </p:tavLst>
                    </p:anim>
                    <p:anim calcmode="lin" valueType="num">
                      <p:cBhvr additive="base">
                        <p:cTn dur="500" fill="hold"/>
                        <p:tgtEl>
                          <p:spTgt spid="1048709"/>
                        </p:tgtEl>
                        <p:attrNameLst>
                          <p:attrName>ppt_y</p:attrName>
                        </p:attrNameLst>
                      </p:cBhvr>
                      <p:tavLst>
                        <p:tav tm="0">
                          <p:val>
                            <p:strVal val="#ppt_y"/>
                          </p:val>
                        </p:tav>
                        <p:tav tm="100000">
                          <p:val>
                            <p:strVal val="#ppt_y"/>
                          </p:val>
                        </p:tav>
                      </p:tavLst>
                    </p:anim>
                  </p:childTnLst>
                </p:cTn>
              </p:par>
            </p:tnLst>
          </p:tmpl>
        </p:tmplLst>
      </p:bldP>
      <p:bldP spid="1048710" grpId="0" build="p">
        <p:tmplLst>
          <p:tmpl lvl="1">
            <p:tnLst>
              <p:par>
                <p:cTn presetID="2" presetClass="entr" presetSubtype="2" decel="100000" fill="hold" nodeType="withEffect">
                  <p:stCondLst>
                    <p:cond delay="250"/>
                  </p:stCondLst>
                  <p:childTnLst>
                    <p:set>
                      <p:cBhvr>
                        <p:cTn dur="1" fill="hold">
                          <p:stCondLst>
                            <p:cond delay="0"/>
                          </p:stCondLst>
                        </p:cTn>
                        <p:tgtEl>
                          <p:spTgt spid="1048710"/>
                        </p:tgtEl>
                        <p:attrNameLst>
                          <p:attrName>style.visibility</p:attrName>
                        </p:attrNameLst>
                      </p:cBhvr>
                      <p:to>
                        <p:strVal val="visible"/>
                      </p:to>
                    </p:set>
                    <p:anim calcmode="lin" valueType="num">
                      <p:cBhvr additive="base">
                        <p:cTn dur="500" fill="hold"/>
                        <p:tgtEl>
                          <p:spTgt spid="1048710"/>
                        </p:tgtEl>
                        <p:attrNameLst>
                          <p:attrName>ppt_x</p:attrName>
                        </p:attrNameLst>
                      </p:cBhvr>
                      <p:tavLst>
                        <p:tav tm="0">
                          <p:val>
                            <p:strVal val="1+#ppt_w/2"/>
                          </p:val>
                        </p:tav>
                        <p:tav tm="100000">
                          <p:val>
                            <p:strVal val="#ppt_x"/>
                          </p:val>
                        </p:tav>
                      </p:tavLst>
                    </p:anim>
                    <p:anim calcmode="lin" valueType="num">
                      <p:cBhvr additive="base">
                        <p:cTn dur="500" fill="hold"/>
                        <p:tgtEl>
                          <p:spTgt spid="1048710"/>
                        </p:tgtEl>
                        <p:attrNameLst>
                          <p:attrName>ppt_y</p:attrName>
                        </p:attrNameLst>
                      </p:cBhvr>
                      <p:tavLst>
                        <p:tav tm="0">
                          <p:val>
                            <p:strVal val="#ppt_y"/>
                          </p:val>
                        </p:tav>
                        <p:tav tm="100000">
                          <p:val>
                            <p:strVal val="#ppt_y"/>
                          </p:val>
                        </p:tav>
                      </p:tavLst>
                    </p:anim>
                  </p:childTnLst>
                </p:cTn>
              </p:par>
            </p:tnLst>
          </p:tmpl>
        </p:tmplLst>
      </p:bldP>
      <p:bldP spid="1048711" grpId="0" build="p">
        <p:tmplLst>
          <p:tmpl lvl="1">
            <p:tnLst>
              <p:par>
                <p:cTn presetID="2" presetClass="entr" presetSubtype="2" decel="100000" fill="hold" nodeType="withEffect">
                  <p:stCondLst>
                    <p:cond delay="250"/>
                  </p:stCondLst>
                  <p:childTnLst>
                    <p:set>
                      <p:cBhvr>
                        <p:cTn dur="1" fill="hold">
                          <p:stCondLst>
                            <p:cond delay="0"/>
                          </p:stCondLst>
                        </p:cTn>
                        <p:tgtEl>
                          <p:spTgt spid="1048711"/>
                        </p:tgtEl>
                        <p:attrNameLst>
                          <p:attrName>style.visibility</p:attrName>
                        </p:attrNameLst>
                      </p:cBhvr>
                      <p:to>
                        <p:strVal val="visible"/>
                      </p:to>
                    </p:set>
                    <p:anim calcmode="lin" valueType="num">
                      <p:cBhvr additive="base">
                        <p:cTn dur="500" fill="hold"/>
                        <p:tgtEl>
                          <p:spTgt spid="1048711"/>
                        </p:tgtEl>
                        <p:attrNameLst>
                          <p:attrName>ppt_x</p:attrName>
                        </p:attrNameLst>
                      </p:cBhvr>
                      <p:tavLst>
                        <p:tav tm="0">
                          <p:val>
                            <p:strVal val="1+#ppt_w/2"/>
                          </p:val>
                        </p:tav>
                        <p:tav tm="100000">
                          <p:val>
                            <p:strVal val="#ppt_x"/>
                          </p:val>
                        </p:tav>
                      </p:tavLst>
                    </p:anim>
                    <p:anim calcmode="lin" valueType="num">
                      <p:cBhvr additive="base">
                        <p:cTn dur="500" fill="hold"/>
                        <p:tgtEl>
                          <p:spTgt spid="1048711"/>
                        </p:tgtEl>
                        <p:attrNameLst>
                          <p:attrName>ppt_y</p:attrName>
                        </p:attrNameLst>
                      </p:cBhvr>
                      <p:tavLst>
                        <p:tav tm="0">
                          <p:val>
                            <p:strVal val="#ppt_y"/>
                          </p:val>
                        </p:tav>
                        <p:tav tm="100000">
                          <p:val>
                            <p:strVal val="#ppt_y"/>
                          </p:val>
                        </p:tav>
                      </p:tavLst>
                    </p:anim>
                  </p:childTnLst>
                </p:cTn>
              </p:par>
            </p:tnLst>
          </p:tmpl>
        </p:tmplLst>
      </p:bldP>
      <p:bldP spid="1048712"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1048712"/>
                        </p:tgtEl>
                        <p:attrNameLst>
                          <p:attrName>style.visibility</p:attrName>
                        </p:attrNameLst>
                      </p:cBhvr>
                      <p:to>
                        <p:strVal val="visible"/>
                      </p:to>
                    </p:set>
                    <p:anim calcmode="lin" valueType="num">
                      <p:cBhvr additive="base">
                        <p:cTn dur="500" fill="hold"/>
                        <p:tgtEl>
                          <p:spTgt spid="1048712"/>
                        </p:tgtEl>
                        <p:attrNameLst>
                          <p:attrName>ppt_x</p:attrName>
                        </p:attrNameLst>
                      </p:cBhvr>
                      <p:tavLst>
                        <p:tav tm="0">
                          <p:val>
                            <p:strVal val="0-#ppt_w/2"/>
                          </p:val>
                        </p:tav>
                        <p:tav tm="100000">
                          <p:val>
                            <p:strVal val="#ppt_x"/>
                          </p:val>
                        </p:tav>
                      </p:tavLst>
                    </p:anim>
                    <p:anim calcmode="lin" valueType="num">
                      <p:cBhvr additive="base">
                        <p:cTn dur="500" fill="hold"/>
                        <p:tgtEl>
                          <p:spTgt spid="1048712"/>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1049371"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1049372"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1049373"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1049374"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049375"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376" name="アーチ 19"/>
          <p:cNvSpPr/>
          <p:nvPr userDrawn="1"/>
        </p:nvSpPr>
        <p:spPr>
          <a:xfrm rot="3600000">
            <a:off x="1165671" y="2943135"/>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377" name="アーチ 20"/>
          <p:cNvSpPr/>
          <p:nvPr userDrawn="1"/>
        </p:nvSpPr>
        <p:spPr>
          <a:xfrm rot="6618510">
            <a:off x="1282259" y="3059723"/>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378" name="テキスト プレースホルダー 6"/>
          <p:cNvSpPr>
            <a:spLocks noGrp="1"/>
          </p:cNvSpPr>
          <p:nvPr>
            <p:ph type="body" sz="quarter" idx="15" hasCustomPrompt="1"/>
          </p:nvPr>
        </p:nvSpPr>
        <p:spPr>
          <a:xfrm>
            <a:off x="2023051" y="3178605"/>
            <a:ext cx="6833566"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049379" name="テキスト プレースホルダー 6"/>
          <p:cNvSpPr>
            <a:spLocks noGrp="1"/>
          </p:cNvSpPr>
          <p:nvPr>
            <p:ph type="body" sz="quarter" idx="14" hasCustomPrompt="1"/>
          </p:nvPr>
        </p:nvSpPr>
        <p:spPr>
          <a:xfrm>
            <a:off x="2709066" y="3884782"/>
            <a:ext cx="6147552" cy="4726742"/>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049380" name="アーチ 26"/>
          <p:cNvSpPr/>
          <p:nvPr userDrawn="1"/>
        </p:nvSpPr>
        <p:spPr>
          <a:xfrm rot="3600000">
            <a:off x="9415504" y="2940038"/>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381" name="アーチ 27"/>
          <p:cNvSpPr/>
          <p:nvPr userDrawn="1"/>
        </p:nvSpPr>
        <p:spPr>
          <a:xfrm rot="6618510">
            <a:off x="9532092" y="3056626"/>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382" name="テキスト プレースホルダー 6"/>
          <p:cNvSpPr>
            <a:spLocks noGrp="1"/>
          </p:cNvSpPr>
          <p:nvPr>
            <p:ph type="body" sz="quarter" idx="16" hasCustomPrompt="1"/>
          </p:nvPr>
        </p:nvSpPr>
        <p:spPr>
          <a:xfrm>
            <a:off x="10272884" y="3175508"/>
            <a:ext cx="6833566"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049383" name="テキスト プレースホルダー 6"/>
          <p:cNvSpPr>
            <a:spLocks noGrp="1"/>
          </p:cNvSpPr>
          <p:nvPr>
            <p:ph type="body" sz="quarter" idx="17" hasCustomPrompt="1"/>
          </p:nvPr>
        </p:nvSpPr>
        <p:spPr>
          <a:xfrm>
            <a:off x="10958899" y="3881685"/>
            <a:ext cx="6147552" cy="4726742"/>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049375"/>
                                        </p:tgtEl>
                                        <p:attrNameLst>
                                          <p:attrName>style.visibility</p:attrName>
                                        </p:attrNameLst>
                                      </p:cBhvr>
                                      <p:to>
                                        <p:strVal val="visible"/>
                                      </p:to>
                                    </p:set>
                                    <p:anim calcmode="lin" valueType="num">
                                      <p:cBhvr additive="base">
                                        <p:cTn id="7" dur="500" fill="hold"/>
                                        <p:tgtEl>
                                          <p:spTgt spid="1049375"/>
                                        </p:tgtEl>
                                        <p:attrNameLst>
                                          <p:attrName>ppt_x</p:attrName>
                                        </p:attrNameLst>
                                      </p:cBhvr>
                                      <p:tavLst>
                                        <p:tav tm="0">
                                          <p:val>
                                            <p:strVal val="1+#ppt_w/2"/>
                                          </p:val>
                                        </p:tav>
                                        <p:tav tm="100000">
                                          <p:val>
                                            <p:strVal val="#ppt_x"/>
                                          </p:val>
                                        </p:tav>
                                      </p:tavLst>
                                    </p:anim>
                                    <p:anim calcmode="lin" valueType="num">
                                      <p:cBhvr additive="base">
                                        <p:cTn id="8" dur="500" fill="hold"/>
                                        <p:tgtEl>
                                          <p:spTgt spid="1049375"/>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049374">
                                            <p:txEl>
                                              <p:pRg st="0" end="0"/>
                                            </p:txEl>
                                          </p:spTgt>
                                        </p:tgtEl>
                                        <p:attrNameLst>
                                          <p:attrName>style.visibility</p:attrName>
                                        </p:attrNameLst>
                                      </p:cBhvr>
                                      <p:to>
                                        <p:strVal val="visible"/>
                                      </p:to>
                                    </p:set>
                                    <p:animEffect transition="in" filter="wipe(left)">
                                      <p:cBhvr>
                                        <p:cTn id="11" dur="500"/>
                                        <p:tgtEl>
                                          <p:spTgt spid="1049374">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1049377"/>
                                        </p:tgtEl>
                                        <p:attrNameLst>
                                          <p:attrName>style.visibility</p:attrName>
                                        </p:attrNameLst>
                                      </p:cBhvr>
                                      <p:to>
                                        <p:strVal val="visible"/>
                                      </p:to>
                                    </p:set>
                                    <p:anim calcmode="lin" valueType="num">
                                      <p:cBhvr additive="base">
                                        <p:cTn id="15" dur="750" fill="hold"/>
                                        <p:tgtEl>
                                          <p:spTgt spid="1049377"/>
                                        </p:tgtEl>
                                        <p:attrNameLst>
                                          <p:attrName>ppt_x</p:attrName>
                                        </p:attrNameLst>
                                      </p:cBhvr>
                                      <p:tavLst>
                                        <p:tav tm="0">
                                          <p:val>
                                            <p:strVal val="#ppt_x"/>
                                          </p:val>
                                        </p:tav>
                                        <p:tav tm="100000">
                                          <p:val>
                                            <p:strVal val="#ppt_x"/>
                                          </p:val>
                                        </p:tav>
                                      </p:tavLst>
                                    </p:anim>
                                    <p:anim calcmode="lin" valueType="num">
                                      <p:cBhvr additive="base">
                                        <p:cTn id="16" dur="750" fill="hold"/>
                                        <p:tgtEl>
                                          <p:spTgt spid="1049377"/>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1049376"/>
                                        </p:tgtEl>
                                        <p:attrNameLst>
                                          <p:attrName>style.visibility</p:attrName>
                                        </p:attrNameLst>
                                      </p:cBhvr>
                                      <p:to>
                                        <p:strVal val="visible"/>
                                      </p:to>
                                    </p:set>
                                    <p:anim calcmode="lin" valueType="num">
                                      <p:cBhvr additive="base">
                                        <p:cTn id="19" dur="750" fill="hold"/>
                                        <p:tgtEl>
                                          <p:spTgt spid="1049376"/>
                                        </p:tgtEl>
                                        <p:attrNameLst>
                                          <p:attrName>ppt_x</p:attrName>
                                        </p:attrNameLst>
                                      </p:cBhvr>
                                      <p:tavLst>
                                        <p:tav tm="0">
                                          <p:val>
                                            <p:strVal val="0-#ppt_w/2"/>
                                          </p:val>
                                        </p:tav>
                                        <p:tav tm="100000">
                                          <p:val>
                                            <p:strVal val="#ppt_x"/>
                                          </p:val>
                                        </p:tav>
                                      </p:tavLst>
                                    </p:anim>
                                    <p:anim calcmode="lin" valueType="num">
                                      <p:cBhvr additive="base">
                                        <p:cTn id="20" dur="750" fill="hold"/>
                                        <p:tgtEl>
                                          <p:spTgt spid="1049376"/>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1049377"/>
                                        </p:tgtEl>
                                        <p:attrNameLst>
                                          <p:attrName>style.visibility</p:attrName>
                                        </p:attrNameLst>
                                      </p:cBhvr>
                                      <p:to>
                                        <p:strVal val="visible"/>
                                      </p:to>
                                    </p:set>
                                    <p:animEffect transition="in" filter="fade">
                                      <p:cBhvr>
                                        <p:cTn id="23" dur="750"/>
                                        <p:tgtEl>
                                          <p:spTgt spid="1049377"/>
                                        </p:tgtEl>
                                      </p:cBhvr>
                                    </p:animEffect>
                                    <p:anim calcmode="lin" valueType="num">
                                      <p:cBhvr>
                                        <p:cTn id="24" dur="750" fill="hold"/>
                                        <p:tgtEl>
                                          <p:spTgt spid="1049377"/>
                                        </p:tgtEl>
                                        <p:attrNameLst>
                                          <p:attrName>ppt_w</p:attrName>
                                        </p:attrNameLst>
                                      </p:cBhvr>
                                      <p:tavLst>
                                        <p:tav tm="0" fmla="#ppt_w*sin(2.5*pi*$)">
                                          <p:val>
                                            <p:fltVal val="0"/>
                                          </p:val>
                                        </p:tav>
                                        <p:tav tm="100000">
                                          <p:val>
                                            <p:fltVal val="1"/>
                                          </p:val>
                                        </p:tav>
                                      </p:tavLst>
                                    </p:anim>
                                    <p:anim calcmode="lin" valueType="num">
                                      <p:cBhvr>
                                        <p:cTn id="25" dur="750" fill="hold"/>
                                        <p:tgtEl>
                                          <p:spTgt spid="1049377"/>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1049376"/>
                                        </p:tgtEl>
                                        <p:attrNameLst>
                                          <p:attrName>style.visibility</p:attrName>
                                        </p:attrNameLst>
                                      </p:cBhvr>
                                      <p:to>
                                        <p:strVal val="visible"/>
                                      </p:to>
                                    </p:set>
                                    <p:animEffect transition="in" filter="fade">
                                      <p:cBhvr>
                                        <p:cTn id="28" dur="750"/>
                                        <p:tgtEl>
                                          <p:spTgt spid="1049376"/>
                                        </p:tgtEl>
                                      </p:cBhvr>
                                    </p:animEffect>
                                    <p:anim calcmode="lin" valueType="num">
                                      <p:cBhvr>
                                        <p:cTn id="29" dur="750" fill="hold"/>
                                        <p:tgtEl>
                                          <p:spTgt spid="1049376"/>
                                        </p:tgtEl>
                                        <p:attrNameLst>
                                          <p:attrName>ppt_w</p:attrName>
                                        </p:attrNameLst>
                                      </p:cBhvr>
                                      <p:tavLst>
                                        <p:tav tm="0" fmla="#ppt_w*sin(2.5*pi*$)">
                                          <p:val>
                                            <p:fltVal val="0"/>
                                          </p:val>
                                        </p:tav>
                                        <p:tav tm="100000">
                                          <p:val>
                                            <p:fltVal val="1"/>
                                          </p:val>
                                        </p:tav>
                                      </p:tavLst>
                                    </p:anim>
                                    <p:anim calcmode="lin" valueType="num">
                                      <p:cBhvr>
                                        <p:cTn id="30" dur="750" fill="hold"/>
                                        <p:tgtEl>
                                          <p:spTgt spid="1049376"/>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1049378">
                                            <p:txEl>
                                              <p:pRg st="0" end="0"/>
                                            </p:txEl>
                                          </p:spTgt>
                                        </p:tgtEl>
                                        <p:attrNameLst>
                                          <p:attrName>style.visibility</p:attrName>
                                        </p:attrNameLst>
                                      </p:cBhvr>
                                      <p:to>
                                        <p:strVal val="visible"/>
                                      </p:to>
                                    </p:set>
                                    <p:anim calcmode="lin" valueType="num">
                                      <p:cBhvr additive="base">
                                        <p:cTn id="33" dur="500" fill="hold"/>
                                        <p:tgtEl>
                                          <p:spTgt spid="1049378">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049378">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1049379">
                                            <p:txEl>
                                              <p:pRg st="0" end="0"/>
                                            </p:txEl>
                                          </p:spTgt>
                                        </p:tgtEl>
                                        <p:attrNameLst>
                                          <p:attrName>style.visibility</p:attrName>
                                        </p:attrNameLst>
                                      </p:cBhvr>
                                      <p:to>
                                        <p:strVal val="visible"/>
                                      </p:to>
                                    </p:set>
                                    <p:anim calcmode="lin" valueType="num">
                                      <p:cBhvr additive="base">
                                        <p:cTn id="38" dur="500" fill="hold"/>
                                        <p:tgtEl>
                                          <p:spTgt spid="1049379">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1049379">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350"/>
                            </p:stCondLst>
                            <p:childTnLst>
                              <p:par>
                                <p:cTn id="41" presetID="2" presetClass="entr" presetSubtype="4" decel="100000" fill="hold" grpId="0" nodeType="afterEffect">
                                  <p:stCondLst>
                                    <p:cond delay="0"/>
                                  </p:stCondLst>
                                  <p:childTnLst>
                                    <p:set>
                                      <p:cBhvr>
                                        <p:cTn id="42" dur="1" fill="hold">
                                          <p:stCondLst>
                                            <p:cond delay="0"/>
                                          </p:stCondLst>
                                        </p:cTn>
                                        <p:tgtEl>
                                          <p:spTgt spid="1049381"/>
                                        </p:tgtEl>
                                        <p:attrNameLst>
                                          <p:attrName>style.visibility</p:attrName>
                                        </p:attrNameLst>
                                      </p:cBhvr>
                                      <p:to>
                                        <p:strVal val="visible"/>
                                      </p:to>
                                    </p:set>
                                    <p:anim calcmode="lin" valueType="num">
                                      <p:cBhvr additive="base">
                                        <p:cTn id="43" dur="750" fill="hold"/>
                                        <p:tgtEl>
                                          <p:spTgt spid="1049381"/>
                                        </p:tgtEl>
                                        <p:attrNameLst>
                                          <p:attrName>ppt_x</p:attrName>
                                        </p:attrNameLst>
                                      </p:cBhvr>
                                      <p:tavLst>
                                        <p:tav tm="0">
                                          <p:val>
                                            <p:strVal val="#ppt_x"/>
                                          </p:val>
                                        </p:tav>
                                        <p:tav tm="100000">
                                          <p:val>
                                            <p:strVal val="#ppt_x"/>
                                          </p:val>
                                        </p:tav>
                                      </p:tavLst>
                                    </p:anim>
                                    <p:anim calcmode="lin" valueType="num">
                                      <p:cBhvr additive="base">
                                        <p:cTn id="44" dur="750" fill="hold"/>
                                        <p:tgtEl>
                                          <p:spTgt spid="1049381"/>
                                        </p:tgtEl>
                                        <p:attrNameLst>
                                          <p:attrName>ppt_y</p:attrName>
                                        </p:attrNameLst>
                                      </p:cBhvr>
                                      <p:tavLst>
                                        <p:tav tm="0">
                                          <p:val>
                                            <p:strVal val="1+#ppt_h/2"/>
                                          </p:val>
                                        </p:tav>
                                        <p:tav tm="100000">
                                          <p:val>
                                            <p:strVal val="#ppt_y"/>
                                          </p:val>
                                        </p:tav>
                                      </p:tavLst>
                                    </p:anim>
                                  </p:childTnLst>
                                </p:cTn>
                              </p:par>
                              <p:par>
                                <p:cTn id="45" presetID="2" presetClass="entr" presetSubtype="8" decel="100000" fill="hold" grpId="0" nodeType="withEffect">
                                  <p:stCondLst>
                                    <p:cond delay="0"/>
                                  </p:stCondLst>
                                  <p:childTnLst>
                                    <p:set>
                                      <p:cBhvr>
                                        <p:cTn id="46" dur="1" fill="hold">
                                          <p:stCondLst>
                                            <p:cond delay="0"/>
                                          </p:stCondLst>
                                        </p:cTn>
                                        <p:tgtEl>
                                          <p:spTgt spid="1049380"/>
                                        </p:tgtEl>
                                        <p:attrNameLst>
                                          <p:attrName>style.visibility</p:attrName>
                                        </p:attrNameLst>
                                      </p:cBhvr>
                                      <p:to>
                                        <p:strVal val="visible"/>
                                      </p:to>
                                    </p:set>
                                    <p:anim calcmode="lin" valueType="num">
                                      <p:cBhvr additive="base">
                                        <p:cTn id="47" dur="750" fill="hold"/>
                                        <p:tgtEl>
                                          <p:spTgt spid="1049380"/>
                                        </p:tgtEl>
                                        <p:attrNameLst>
                                          <p:attrName>ppt_x</p:attrName>
                                        </p:attrNameLst>
                                      </p:cBhvr>
                                      <p:tavLst>
                                        <p:tav tm="0">
                                          <p:val>
                                            <p:strVal val="0-#ppt_w/2"/>
                                          </p:val>
                                        </p:tav>
                                        <p:tav tm="100000">
                                          <p:val>
                                            <p:strVal val="#ppt_x"/>
                                          </p:val>
                                        </p:tav>
                                      </p:tavLst>
                                    </p:anim>
                                    <p:anim calcmode="lin" valueType="num">
                                      <p:cBhvr additive="base">
                                        <p:cTn id="48" dur="750" fill="hold"/>
                                        <p:tgtEl>
                                          <p:spTgt spid="1049380"/>
                                        </p:tgtEl>
                                        <p:attrNameLst>
                                          <p:attrName>ppt_y</p:attrName>
                                        </p:attrNameLst>
                                      </p:cBhvr>
                                      <p:tavLst>
                                        <p:tav tm="0">
                                          <p:val>
                                            <p:strVal val="#ppt_y"/>
                                          </p:val>
                                        </p:tav>
                                        <p:tav tm="100000">
                                          <p:val>
                                            <p:strVal val="#ppt_y"/>
                                          </p:val>
                                        </p:tav>
                                      </p:tavLst>
                                    </p:anim>
                                  </p:childTnLst>
                                </p:cTn>
                              </p:par>
                              <p:par>
                                <p:cTn id="49" presetID="45" presetClass="entr" presetSubtype="0" fill="hold" grpId="1" nodeType="withEffect">
                                  <p:stCondLst>
                                    <p:cond delay="0"/>
                                  </p:stCondLst>
                                  <p:childTnLst>
                                    <p:set>
                                      <p:cBhvr>
                                        <p:cTn id="50" dur="1" fill="hold">
                                          <p:stCondLst>
                                            <p:cond delay="0"/>
                                          </p:stCondLst>
                                        </p:cTn>
                                        <p:tgtEl>
                                          <p:spTgt spid="1049381"/>
                                        </p:tgtEl>
                                        <p:attrNameLst>
                                          <p:attrName>style.visibility</p:attrName>
                                        </p:attrNameLst>
                                      </p:cBhvr>
                                      <p:to>
                                        <p:strVal val="visible"/>
                                      </p:to>
                                    </p:set>
                                    <p:animEffect transition="in" filter="fade">
                                      <p:cBhvr>
                                        <p:cTn id="51" dur="750"/>
                                        <p:tgtEl>
                                          <p:spTgt spid="1049381"/>
                                        </p:tgtEl>
                                      </p:cBhvr>
                                    </p:animEffect>
                                    <p:anim calcmode="lin" valueType="num">
                                      <p:cBhvr>
                                        <p:cTn id="52" dur="750" fill="hold"/>
                                        <p:tgtEl>
                                          <p:spTgt spid="1049381"/>
                                        </p:tgtEl>
                                        <p:attrNameLst>
                                          <p:attrName>ppt_w</p:attrName>
                                        </p:attrNameLst>
                                      </p:cBhvr>
                                      <p:tavLst>
                                        <p:tav tm="0" fmla="#ppt_w*sin(2.5*pi*$)">
                                          <p:val>
                                            <p:fltVal val="0"/>
                                          </p:val>
                                        </p:tav>
                                        <p:tav tm="100000">
                                          <p:val>
                                            <p:fltVal val="1"/>
                                          </p:val>
                                        </p:tav>
                                      </p:tavLst>
                                    </p:anim>
                                    <p:anim calcmode="lin" valueType="num">
                                      <p:cBhvr>
                                        <p:cTn id="53" dur="750" fill="hold"/>
                                        <p:tgtEl>
                                          <p:spTgt spid="1049381"/>
                                        </p:tgtEl>
                                        <p:attrNameLst>
                                          <p:attrName>ppt_h</p:attrName>
                                        </p:attrNameLst>
                                      </p:cBhvr>
                                      <p:tavLst>
                                        <p:tav tm="0">
                                          <p:val>
                                            <p:strVal val="#ppt_h"/>
                                          </p:val>
                                        </p:tav>
                                        <p:tav tm="100000">
                                          <p:val>
                                            <p:strVal val="#ppt_h"/>
                                          </p:val>
                                        </p:tav>
                                      </p:tavLst>
                                    </p:anim>
                                  </p:childTnLst>
                                </p:cTn>
                              </p:par>
                              <p:par>
                                <p:cTn id="54" presetID="45" presetClass="entr" presetSubtype="0" fill="hold" grpId="1" nodeType="withEffect">
                                  <p:stCondLst>
                                    <p:cond delay="0"/>
                                  </p:stCondLst>
                                  <p:childTnLst>
                                    <p:set>
                                      <p:cBhvr>
                                        <p:cTn id="55" dur="1" fill="hold">
                                          <p:stCondLst>
                                            <p:cond delay="0"/>
                                          </p:stCondLst>
                                        </p:cTn>
                                        <p:tgtEl>
                                          <p:spTgt spid="1049380"/>
                                        </p:tgtEl>
                                        <p:attrNameLst>
                                          <p:attrName>style.visibility</p:attrName>
                                        </p:attrNameLst>
                                      </p:cBhvr>
                                      <p:to>
                                        <p:strVal val="visible"/>
                                      </p:to>
                                    </p:set>
                                    <p:animEffect transition="in" filter="fade">
                                      <p:cBhvr>
                                        <p:cTn id="56" dur="750"/>
                                        <p:tgtEl>
                                          <p:spTgt spid="1049380"/>
                                        </p:tgtEl>
                                      </p:cBhvr>
                                    </p:animEffect>
                                    <p:anim calcmode="lin" valueType="num">
                                      <p:cBhvr>
                                        <p:cTn id="57" dur="750" fill="hold"/>
                                        <p:tgtEl>
                                          <p:spTgt spid="1049380"/>
                                        </p:tgtEl>
                                        <p:attrNameLst>
                                          <p:attrName>ppt_w</p:attrName>
                                        </p:attrNameLst>
                                      </p:cBhvr>
                                      <p:tavLst>
                                        <p:tav tm="0" fmla="#ppt_w*sin(2.5*pi*$)">
                                          <p:val>
                                            <p:fltVal val="0"/>
                                          </p:val>
                                        </p:tav>
                                        <p:tav tm="100000">
                                          <p:val>
                                            <p:fltVal val="1"/>
                                          </p:val>
                                        </p:tav>
                                      </p:tavLst>
                                    </p:anim>
                                    <p:anim calcmode="lin" valueType="num">
                                      <p:cBhvr>
                                        <p:cTn id="58" dur="750" fill="hold"/>
                                        <p:tgtEl>
                                          <p:spTgt spid="1049380"/>
                                        </p:tgtEl>
                                        <p:attrNameLst>
                                          <p:attrName>ppt_h</p:attrName>
                                        </p:attrNameLst>
                                      </p:cBhvr>
                                      <p:tavLst>
                                        <p:tav tm="0">
                                          <p:val>
                                            <p:strVal val="#ppt_h"/>
                                          </p:val>
                                        </p:tav>
                                        <p:tav tm="100000">
                                          <p:val>
                                            <p:strVal val="#ppt_h"/>
                                          </p:val>
                                        </p:tav>
                                      </p:tavLst>
                                    </p:anim>
                                  </p:childTnLst>
                                </p:cTn>
                              </p:par>
                              <p:par>
                                <p:cTn id="59" presetID="2" presetClass="entr" presetSubtype="3" decel="100000" fill="hold" grpId="0" nodeType="withEffect">
                                  <p:stCondLst>
                                    <p:cond delay="500"/>
                                  </p:stCondLst>
                                  <p:iterate type="wd">
                                    <p:tmPct val="10000"/>
                                  </p:iterate>
                                  <p:childTnLst>
                                    <p:set>
                                      <p:cBhvr>
                                        <p:cTn id="60" dur="1" fill="hold">
                                          <p:stCondLst>
                                            <p:cond delay="0"/>
                                          </p:stCondLst>
                                        </p:cTn>
                                        <p:tgtEl>
                                          <p:spTgt spid="1049382">
                                            <p:txEl>
                                              <p:pRg st="0" end="0"/>
                                            </p:txEl>
                                          </p:spTgt>
                                        </p:tgtEl>
                                        <p:attrNameLst>
                                          <p:attrName>style.visibility</p:attrName>
                                        </p:attrNameLst>
                                      </p:cBhvr>
                                      <p:to>
                                        <p:strVal val="visible"/>
                                      </p:to>
                                    </p:set>
                                    <p:anim calcmode="lin" valueType="num">
                                      <p:cBhvr additive="base">
                                        <p:cTn id="61" dur="500" fill="hold"/>
                                        <p:tgtEl>
                                          <p:spTgt spid="1049382">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049382">
                                            <p:txEl>
                                              <p:pRg st="0" end="0"/>
                                            </p:txEl>
                                          </p:spTgt>
                                        </p:tgtEl>
                                        <p:attrNameLst>
                                          <p:attrName>ppt_y</p:attrName>
                                        </p:attrNameLst>
                                      </p:cBhvr>
                                      <p:tavLst>
                                        <p:tav tm="0">
                                          <p:val>
                                            <p:strVal val="0-#ppt_h/2"/>
                                          </p:val>
                                        </p:tav>
                                        <p:tav tm="100000">
                                          <p:val>
                                            <p:strVal val="#ppt_y"/>
                                          </p:val>
                                        </p:tav>
                                      </p:tavLst>
                                    </p:anim>
                                  </p:childTnLst>
                                </p:cTn>
                              </p:par>
                            </p:childTnLst>
                          </p:cTn>
                        </p:par>
                        <p:par>
                          <p:cTn id="63" fill="hold">
                            <p:stCondLst>
                              <p:cond delay="3450"/>
                            </p:stCondLst>
                            <p:childTnLst>
                              <p:par>
                                <p:cTn id="64" presetID="2" presetClass="entr" presetSubtype="2" decel="100000" fill="hold" grpId="0" nodeType="afterEffect">
                                  <p:stCondLst>
                                    <p:cond delay="250"/>
                                  </p:stCondLst>
                                  <p:childTnLst>
                                    <p:set>
                                      <p:cBhvr>
                                        <p:cTn id="65" dur="1" fill="hold">
                                          <p:stCondLst>
                                            <p:cond delay="0"/>
                                          </p:stCondLst>
                                        </p:cTn>
                                        <p:tgtEl>
                                          <p:spTgt spid="1049383">
                                            <p:txEl>
                                              <p:pRg st="0" end="0"/>
                                            </p:txEl>
                                          </p:spTgt>
                                        </p:tgtEl>
                                        <p:attrNameLst>
                                          <p:attrName>style.visibility</p:attrName>
                                        </p:attrNameLst>
                                      </p:cBhvr>
                                      <p:to>
                                        <p:strVal val="visible"/>
                                      </p:to>
                                    </p:set>
                                    <p:anim calcmode="lin" valueType="num">
                                      <p:cBhvr additive="base">
                                        <p:cTn id="66" dur="500" fill="hold"/>
                                        <p:tgtEl>
                                          <p:spTgt spid="1049383">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104938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374" grpId="0" build="p">
        <p:tmplLst>
          <p:tmpl lvl="1">
            <p:tnLst>
              <p:par>
                <p:cTn presetID="22" presetClass="entr" presetSubtype="8" fill="hold" nodeType="withEffect">
                  <p:stCondLst>
                    <p:cond delay="0"/>
                  </p:stCondLst>
                  <p:childTnLst>
                    <p:set>
                      <p:cBhvr>
                        <p:cTn dur="1" fill="hold">
                          <p:stCondLst>
                            <p:cond delay="0"/>
                          </p:stCondLst>
                        </p:cTn>
                        <p:tgtEl>
                          <p:spTgt spid="1049374"/>
                        </p:tgtEl>
                        <p:attrNameLst>
                          <p:attrName>style.visibility</p:attrName>
                        </p:attrNameLst>
                      </p:cBhvr>
                      <p:to>
                        <p:strVal val="visible"/>
                      </p:to>
                    </p:set>
                    <p:animEffect transition="in" filter="wipe(left)">
                      <p:cBhvr>
                        <p:cTn dur="500"/>
                        <p:tgtEl>
                          <p:spTgt spid="1049374"/>
                        </p:tgtEl>
                      </p:cBhvr>
                    </p:animEffect>
                  </p:childTnLst>
                </p:cTn>
              </p:par>
            </p:tnLst>
          </p:tmpl>
        </p:tmplLst>
      </p:bldP>
      <p:bldP spid="1049375" grpId="0" animBg="1"/>
      <p:bldP spid="1049376" grpId="0" animBg="1"/>
      <p:bldP spid="1049376" grpId="1" animBg="1"/>
      <p:bldP spid="1049377" grpId="0" animBg="1"/>
      <p:bldP spid="1049377" grpId="1" animBg="1"/>
      <p:bldP spid="1049378"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1049378"/>
                        </p:tgtEl>
                        <p:attrNameLst>
                          <p:attrName>style.visibility</p:attrName>
                        </p:attrNameLst>
                      </p:cBhvr>
                      <p:to>
                        <p:strVal val="visible"/>
                      </p:to>
                    </p:set>
                    <p:anim calcmode="lin" valueType="num">
                      <p:cBhvr additive="base">
                        <p:cTn dur="500" fill="hold"/>
                        <p:tgtEl>
                          <p:spTgt spid="1049378"/>
                        </p:tgtEl>
                        <p:attrNameLst>
                          <p:attrName>ppt_x</p:attrName>
                        </p:attrNameLst>
                      </p:cBhvr>
                      <p:tavLst>
                        <p:tav tm="0">
                          <p:val>
                            <p:strVal val="0-#ppt_w/2"/>
                          </p:val>
                        </p:tav>
                        <p:tav tm="100000">
                          <p:val>
                            <p:strVal val="#ppt_x"/>
                          </p:val>
                        </p:tav>
                      </p:tavLst>
                    </p:anim>
                    <p:anim calcmode="lin" valueType="num">
                      <p:cBhvr additive="base">
                        <p:cTn dur="500" fill="hold"/>
                        <p:tgtEl>
                          <p:spTgt spid="1049378"/>
                        </p:tgtEl>
                        <p:attrNameLst>
                          <p:attrName>ppt_y</p:attrName>
                        </p:attrNameLst>
                      </p:cBhvr>
                      <p:tavLst>
                        <p:tav tm="0">
                          <p:val>
                            <p:strVal val="0-#ppt_h/2"/>
                          </p:val>
                        </p:tav>
                        <p:tav tm="100000">
                          <p:val>
                            <p:strVal val="#ppt_y"/>
                          </p:val>
                        </p:tav>
                      </p:tavLst>
                    </p:anim>
                  </p:childTnLst>
                </p:cTn>
              </p:par>
            </p:tnLst>
          </p:tmpl>
        </p:tmplLst>
      </p:bldP>
      <p:bldP spid="1049379"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1049379"/>
                        </p:tgtEl>
                        <p:attrNameLst>
                          <p:attrName>style.visibility</p:attrName>
                        </p:attrNameLst>
                      </p:cBhvr>
                      <p:to>
                        <p:strVal val="visible"/>
                      </p:to>
                    </p:set>
                    <p:anim calcmode="lin" valueType="num">
                      <p:cBhvr additive="base">
                        <p:cTn dur="500" fill="hold"/>
                        <p:tgtEl>
                          <p:spTgt spid="1049379"/>
                        </p:tgtEl>
                        <p:attrNameLst>
                          <p:attrName>ppt_x</p:attrName>
                        </p:attrNameLst>
                      </p:cBhvr>
                      <p:tavLst>
                        <p:tav tm="0">
                          <p:val>
                            <p:strVal val="1+#ppt_w/2"/>
                          </p:val>
                        </p:tav>
                        <p:tav tm="100000">
                          <p:val>
                            <p:strVal val="#ppt_x"/>
                          </p:val>
                        </p:tav>
                      </p:tavLst>
                    </p:anim>
                    <p:anim calcmode="lin" valueType="num">
                      <p:cBhvr additive="base">
                        <p:cTn dur="500" fill="hold"/>
                        <p:tgtEl>
                          <p:spTgt spid="1049379"/>
                        </p:tgtEl>
                        <p:attrNameLst>
                          <p:attrName>ppt_y</p:attrName>
                        </p:attrNameLst>
                      </p:cBhvr>
                      <p:tavLst>
                        <p:tav tm="0">
                          <p:val>
                            <p:strVal val="#ppt_y"/>
                          </p:val>
                        </p:tav>
                        <p:tav tm="100000">
                          <p:val>
                            <p:strVal val="#ppt_y"/>
                          </p:val>
                        </p:tav>
                      </p:tavLst>
                    </p:anim>
                  </p:childTnLst>
                </p:cTn>
              </p:par>
            </p:tnLst>
          </p:tmpl>
        </p:tmplLst>
      </p:bldP>
      <p:bldP spid="1049380" grpId="0" animBg="1"/>
      <p:bldP spid="1049380" grpId="1" animBg="1"/>
      <p:bldP spid="1049381" grpId="0" animBg="1"/>
      <p:bldP spid="1049381" grpId="1" animBg="1"/>
      <p:bldP spid="1049382" grpId="0" build="p">
        <p:tmplLst>
          <p:tmpl lvl="1">
            <p:tnLst>
              <p:par>
                <p:cTn presetID="2" presetClass="entr" presetSubtype="3" decel="100000" fill="hold" nodeType="withEffect">
                  <p:stCondLst>
                    <p:cond delay="500"/>
                  </p:stCondLst>
                  <p:iterate type="wd">
                    <p:tmPct val="10000"/>
                  </p:iterate>
                  <p:childTnLst>
                    <p:set>
                      <p:cBhvr>
                        <p:cTn dur="1" fill="hold">
                          <p:stCondLst>
                            <p:cond delay="0"/>
                          </p:stCondLst>
                        </p:cTn>
                        <p:tgtEl>
                          <p:spTgt spid="1049382"/>
                        </p:tgtEl>
                        <p:attrNameLst>
                          <p:attrName>style.visibility</p:attrName>
                        </p:attrNameLst>
                      </p:cBhvr>
                      <p:to>
                        <p:strVal val="visible"/>
                      </p:to>
                    </p:set>
                    <p:anim calcmode="lin" valueType="num">
                      <p:cBhvr additive="base">
                        <p:cTn dur="500" fill="hold"/>
                        <p:tgtEl>
                          <p:spTgt spid="1049382"/>
                        </p:tgtEl>
                        <p:attrNameLst>
                          <p:attrName>ppt_x</p:attrName>
                        </p:attrNameLst>
                      </p:cBhvr>
                      <p:tavLst>
                        <p:tav tm="0">
                          <p:val>
                            <p:strVal val="1+#ppt_w/2"/>
                          </p:val>
                        </p:tav>
                        <p:tav tm="100000">
                          <p:val>
                            <p:strVal val="#ppt_x"/>
                          </p:val>
                        </p:tav>
                      </p:tavLst>
                    </p:anim>
                    <p:anim calcmode="lin" valueType="num">
                      <p:cBhvr additive="base">
                        <p:cTn dur="500" fill="hold"/>
                        <p:tgtEl>
                          <p:spTgt spid="1049382"/>
                        </p:tgtEl>
                        <p:attrNameLst>
                          <p:attrName>ppt_y</p:attrName>
                        </p:attrNameLst>
                      </p:cBhvr>
                      <p:tavLst>
                        <p:tav tm="0">
                          <p:val>
                            <p:strVal val="0-#ppt_h/2"/>
                          </p:val>
                        </p:tav>
                        <p:tav tm="100000">
                          <p:val>
                            <p:strVal val="#ppt_y"/>
                          </p:val>
                        </p:tav>
                      </p:tavLst>
                    </p:anim>
                  </p:childTnLst>
                </p:cTn>
              </p:par>
            </p:tnLst>
          </p:tmpl>
        </p:tmplLst>
      </p:bldP>
      <p:bldP spid="1049383"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1049383"/>
                        </p:tgtEl>
                        <p:attrNameLst>
                          <p:attrName>style.visibility</p:attrName>
                        </p:attrNameLst>
                      </p:cBhvr>
                      <p:to>
                        <p:strVal val="visible"/>
                      </p:to>
                    </p:set>
                    <p:anim calcmode="lin" valueType="num">
                      <p:cBhvr additive="base">
                        <p:cTn dur="500" fill="hold"/>
                        <p:tgtEl>
                          <p:spTgt spid="1049383"/>
                        </p:tgtEl>
                        <p:attrNameLst>
                          <p:attrName>ppt_x</p:attrName>
                        </p:attrNameLst>
                      </p:cBhvr>
                      <p:tavLst>
                        <p:tav tm="0">
                          <p:val>
                            <p:strVal val="1+#ppt_w/2"/>
                          </p:val>
                        </p:tav>
                        <p:tav tm="100000">
                          <p:val>
                            <p:strVal val="#ppt_x"/>
                          </p:val>
                        </p:tav>
                      </p:tavLst>
                    </p:anim>
                    <p:anim calcmode="lin" valueType="num">
                      <p:cBhvr additive="base">
                        <p:cTn dur="500" fill="hold"/>
                        <p:tgtEl>
                          <p:spTgt spid="104938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Keywords and Descriptions">
    <p:spTree>
      <p:nvGrpSpPr>
        <p:cNvPr id="1" name=""/>
        <p:cNvGrpSpPr/>
        <p:nvPr/>
      </p:nvGrpSpPr>
      <p:grpSpPr>
        <a:xfrm>
          <a:off x="0" y="0"/>
          <a:ext cx="0" cy="0"/>
          <a:chOff x="0" y="0"/>
          <a:chExt cx="0" cy="0"/>
        </a:xfrm>
      </p:grpSpPr>
      <p:sp>
        <p:nvSpPr>
          <p:cNvPr id="1049575" name="角丸四角形 37"/>
          <p:cNvSpPr/>
          <p:nvPr userDrawn="1"/>
        </p:nvSpPr>
        <p:spPr>
          <a:xfrm>
            <a:off x="1246656" y="7912524"/>
            <a:ext cx="15794443" cy="1090364"/>
          </a:xfrm>
          <a:prstGeom prst="roundRect">
            <a:avLst>
              <a:gd name="adj" fmla="val 50000"/>
            </a:avLst>
          </a:prstGeom>
          <a:solidFill>
            <a:schemeClr val="accent5">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1049576" name="角丸四角形 36"/>
          <p:cNvSpPr/>
          <p:nvPr userDrawn="1"/>
        </p:nvSpPr>
        <p:spPr>
          <a:xfrm>
            <a:off x="1246656" y="6547141"/>
            <a:ext cx="15794443" cy="1090364"/>
          </a:xfrm>
          <a:prstGeom prst="roundRect">
            <a:avLst>
              <a:gd name="adj" fmla="val 50000"/>
            </a:avLst>
          </a:prstGeom>
          <a:solidFill>
            <a:schemeClr val="accent4">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1049577" name="角丸四角形 35"/>
          <p:cNvSpPr/>
          <p:nvPr userDrawn="1"/>
        </p:nvSpPr>
        <p:spPr>
          <a:xfrm>
            <a:off x="1246656" y="2450995"/>
            <a:ext cx="15794443" cy="1090364"/>
          </a:xfrm>
          <a:prstGeom prst="roundRect">
            <a:avLst>
              <a:gd name="adj" fmla="val 50000"/>
            </a:avLst>
          </a:prstGeom>
          <a:solidFill>
            <a:schemeClr val="accent1">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1049578" name="角丸四角形 34"/>
          <p:cNvSpPr/>
          <p:nvPr userDrawn="1"/>
        </p:nvSpPr>
        <p:spPr>
          <a:xfrm>
            <a:off x="1246656" y="3816377"/>
            <a:ext cx="15794443" cy="1090364"/>
          </a:xfrm>
          <a:prstGeom prst="roundRect">
            <a:avLst>
              <a:gd name="adj" fmla="val 50000"/>
            </a:avLst>
          </a:prstGeom>
          <a:solidFill>
            <a:schemeClr val="accent3">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1049579" name="角丸四角形 32"/>
          <p:cNvSpPr/>
          <p:nvPr userDrawn="1"/>
        </p:nvSpPr>
        <p:spPr>
          <a:xfrm>
            <a:off x="1246656" y="5181759"/>
            <a:ext cx="15794443" cy="1090364"/>
          </a:xfrm>
          <a:prstGeom prst="roundRect">
            <a:avLst>
              <a:gd name="adj" fmla="val 50000"/>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1049580" name="円/楕円 4"/>
          <p:cNvSpPr/>
          <p:nvPr userDrawn="1"/>
        </p:nvSpPr>
        <p:spPr>
          <a:xfrm>
            <a:off x="16057427" y="2582432"/>
            <a:ext cx="828000" cy="828000"/>
          </a:xfrm>
          <a:prstGeom prst="ellipse">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581" name="円/楕円 43"/>
          <p:cNvSpPr/>
          <p:nvPr userDrawn="1"/>
        </p:nvSpPr>
        <p:spPr>
          <a:xfrm>
            <a:off x="16057427" y="3947305"/>
            <a:ext cx="828000" cy="828000"/>
          </a:xfrm>
          <a:prstGeom prst="ellips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582" name="円/楕円 44"/>
          <p:cNvSpPr/>
          <p:nvPr userDrawn="1"/>
        </p:nvSpPr>
        <p:spPr>
          <a:xfrm>
            <a:off x="16057427" y="5312687"/>
            <a:ext cx="828000" cy="828000"/>
          </a:xfrm>
          <a:prstGeom prst="ellipse">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583" name="円/楕円 45"/>
          <p:cNvSpPr/>
          <p:nvPr userDrawn="1"/>
        </p:nvSpPr>
        <p:spPr>
          <a:xfrm>
            <a:off x="16057427" y="6678578"/>
            <a:ext cx="828000" cy="828000"/>
          </a:xfrm>
          <a:prstGeom prst="ellipse">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4"/>
              </a:solidFill>
            </a:endParaRPr>
          </a:p>
        </p:txBody>
      </p:sp>
      <p:sp>
        <p:nvSpPr>
          <p:cNvPr id="1049584" name="円/楕円 46"/>
          <p:cNvSpPr/>
          <p:nvPr userDrawn="1"/>
        </p:nvSpPr>
        <p:spPr>
          <a:xfrm>
            <a:off x="16057427" y="8043961"/>
            <a:ext cx="828000" cy="828000"/>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585"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1049586"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1049587"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1049588"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049589"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590" name="テキスト プレースホルダー 6"/>
          <p:cNvSpPr>
            <a:spLocks noGrp="1"/>
          </p:cNvSpPr>
          <p:nvPr>
            <p:ph type="body" sz="quarter" idx="16" hasCustomPrompt="1"/>
          </p:nvPr>
        </p:nvSpPr>
        <p:spPr>
          <a:xfrm>
            <a:off x="6922703" y="2456986"/>
            <a:ext cx="8996169" cy="1078383"/>
          </a:xfrm>
        </p:spPr>
        <p:txBody>
          <a:bodyPr anchor="ctr">
            <a:norm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9591" name="テキスト プレースホルダー 6"/>
          <p:cNvSpPr>
            <a:spLocks noGrp="1"/>
          </p:cNvSpPr>
          <p:nvPr>
            <p:ph type="body" sz="quarter" idx="20" hasCustomPrompt="1"/>
          </p:nvPr>
        </p:nvSpPr>
        <p:spPr>
          <a:xfrm>
            <a:off x="6922703" y="3822368"/>
            <a:ext cx="8996169" cy="1078383"/>
          </a:xfrm>
        </p:spPr>
        <p:txBody>
          <a:bodyPr anchor="ctr">
            <a:norm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9592" name="テキスト プレースホルダー 6"/>
          <p:cNvSpPr>
            <a:spLocks noGrp="1"/>
          </p:cNvSpPr>
          <p:nvPr>
            <p:ph type="body" sz="quarter" idx="22" hasCustomPrompt="1"/>
          </p:nvPr>
        </p:nvSpPr>
        <p:spPr>
          <a:xfrm>
            <a:off x="6922703" y="5187750"/>
            <a:ext cx="8996169" cy="1078383"/>
          </a:xfrm>
        </p:spPr>
        <p:txBody>
          <a:bodyPr anchor="ctr">
            <a:norm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9593" name="テキスト プレースホルダー 6"/>
          <p:cNvSpPr>
            <a:spLocks noGrp="1"/>
          </p:cNvSpPr>
          <p:nvPr>
            <p:ph type="body" sz="quarter" idx="24" hasCustomPrompt="1"/>
          </p:nvPr>
        </p:nvSpPr>
        <p:spPr>
          <a:xfrm>
            <a:off x="6922703" y="6553132"/>
            <a:ext cx="8996169" cy="1078383"/>
          </a:xfrm>
        </p:spPr>
        <p:txBody>
          <a:bodyPr anchor="ctr">
            <a:norm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9594" name="テキスト プレースホルダー 6"/>
          <p:cNvSpPr>
            <a:spLocks noGrp="1"/>
          </p:cNvSpPr>
          <p:nvPr>
            <p:ph type="body" sz="quarter" idx="26" hasCustomPrompt="1"/>
          </p:nvPr>
        </p:nvSpPr>
        <p:spPr>
          <a:xfrm>
            <a:off x="6922703" y="7918515"/>
            <a:ext cx="8996169" cy="1078383"/>
          </a:xfrm>
        </p:spPr>
        <p:txBody>
          <a:bodyPr anchor="ctr">
            <a:norm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9595" name="角丸四角形 18"/>
          <p:cNvSpPr/>
          <p:nvPr userDrawn="1"/>
        </p:nvSpPr>
        <p:spPr>
          <a:xfrm>
            <a:off x="1385199" y="2581923"/>
            <a:ext cx="5112067" cy="828509"/>
          </a:xfrm>
          <a:prstGeom prst="roundRect">
            <a:avLst>
              <a:gd name="adj" fmla="val 50000"/>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1049596" name="角丸四角形 19"/>
          <p:cNvSpPr/>
          <p:nvPr userDrawn="1"/>
        </p:nvSpPr>
        <p:spPr>
          <a:xfrm>
            <a:off x="1385199" y="3947305"/>
            <a:ext cx="5112067" cy="828509"/>
          </a:xfrm>
          <a:prstGeom prst="roundRect">
            <a:avLst>
              <a:gd name="adj" fmla="val 50000"/>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1049597" name="角丸四角形 20"/>
          <p:cNvSpPr/>
          <p:nvPr userDrawn="1"/>
        </p:nvSpPr>
        <p:spPr>
          <a:xfrm>
            <a:off x="1385199" y="8043452"/>
            <a:ext cx="5112067" cy="828509"/>
          </a:xfrm>
          <a:prstGeom prst="roundRect">
            <a:avLst>
              <a:gd name="adj" fmla="val 50000"/>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1049598" name="角丸四角形 22"/>
          <p:cNvSpPr/>
          <p:nvPr userDrawn="1"/>
        </p:nvSpPr>
        <p:spPr>
          <a:xfrm>
            <a:off x="1385199" y="5312687"/>
            <a:ext cx="5112067" cy="828509"/>
          </a:xfrm>
          <a:prstGeom prst="roundRect">
            <a:avLst>
              <a:gd name="adj" fmla="val 50000"/>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1049599" name="角丸四角形 24"/>
          <p:cNvSpPr/>
          <p:nvPr userDrawn="1"/>
        </p:nvSpPr>
        <p:spPr>
          <a:xfrm>
            <a:off x="1385199" y="6678069"/>
            <a:ext cx="5112067" cy="828509"/>
          </a:xfrm>
          <a:prstGeom prst="roundRect">
            <a:avLst>
              <a:gd name="adj" fmla="val 50000"/>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1049600" name="テキスト プレースホルダー 6"/>
          <p:cNvSpPr>
            <a:spLocks noGrp="1"/>
          </p:cNvSpPr>
          <p:nvPr>
            <p:ph type="body" sz="quarter" idx="27" hasCustomPrompt="1"/>
          </p:nvPr>
        </p:nvSpPr>
        <p:spPr>
          <a:xfrm>
            <a:off x="1680652" y="2723411"/>
            <a:ext cx="4521160" cy="545533"/>
          </a:xfrm>
        </p:spPr>
        <p:txBody>
          <a:bodyPr anchor="ctr">
            <a:noAutofit/>
          </a:bodyPr>
          <a:lstStyle>
            <a:lvl1pPr algn="ct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1049601" name="テキスト プレースホルダー 6"/>
          <p:cNvSpPr>
            <a:spLocks noGrp="1"/>
          </p:cNvSpPr>
          <p:nvPr>
            <p:ph type="body" sz="quarter" idx="28" hasCustomPrompt="1"/>
          </p:nvPr>
        </p:nvSpPr>
        <p:spPr>
          <a:xfrm>
            <a:off x="1680652" y="8184940"/>
            <a:ext cx="4521160" cy="545533"/>
          </a:xfrm>
        </p:spPr>
        <p:txBody>
          <a:bodyPr anchor="ctr">
            <a:noAutofit/>
          </a:bodyPr>
          <a:lstStyle>
            <a:lvl1pPr algn="ct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1049602" name="テキスト プレースホルダー 6"/>
          <p:cNvSpPr>
            <a:spLocks noGrp="1"/>
          </p:cNvSpPr>
          <p:nvPr>
            <p:ph type="body" sz="quarter" idx="29" hasCustomPrompt="1"/>
          </p:nvPr>
        </p:nvSpPr>
        <p:spPr>
          <a:xfrm>
            <a:off x="1680652" y="4088792"/>
            <a:ext cx="4521160" cy="545533"/>
          </a:xfrm>
        </p:spPr>
        <p:txBody>
          <a:bodyPr anchor="ctr">
            <a:noAutofit/>
          </a:bodyPr>
          <a:lstStyle>
            <a:lvl1pPr algn="ct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1049603" name="テキスト プレースホルダー 6"/>
          <p:cNvSpPr>
            <a:spLocks noGrp="1"/>
          </p:cNvSpPr>
          <p:nvPr>
            <p:ph type="body" sz="quarter" idx="30" hasCustomPrompt="1"/>
          </p:nvPr>
        </p:nvSpPr>
        <p:spPr>
          <a:xfrm>
            <a:off x="1680652" y="5454174"/>
            <a:ext cx="4521160" cy="545533"/>
          </a:xfrm>
        </p:spPr>
        <p:txBody>
          <a:bodyPr anchor="ctr">
            <a:noAutofit/>
          </a:bodyPr>
          <a:lstStyle>
            <a:lvl1pPr algn="ct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1049604" name="テキスト プレースホルダー 6"/>
          <p:cNvSpPr>
            <a:spLocks noGrp="1"/>
          </p:cNvSpPr>
          <p:nvPr>
            <p:ph type="body" sz="quarter" idx="31" hasCustomPrompt="1"/>
          </p:nvPr>
        </p:nvSpPr>
        <p:spPr>
          <a:xfrm>
            <a:off x="1680652" y="6819556"/>
            <a:ext cx="4521160" cy="545533"/>
          </a:xfrm>
        </p:spPr>
        <p:txBody>
          <a:bodyPr anchor="ctr">
            <a:noAutofit/>
          </a:bodyPr>
          <a:lstStyle>
            <a:lvl1pPr algn="ct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049589"/>
                                        </p:tgtEl>
                                        <p:attrNameLst>
                                          <p:attrName>style.visibility</p:attrName>
                                        </p:attrNameLst>
                                      </p:cBhvr>
                                      <p:to>
                                        <p:strVal val="visible"/>
                                      </p:to>
                                    </p:set>
                                    <p:anim calcmode="lin" valueType="num">
                                      <p:cBhvr additive="base">
                                        <p:cTn id="7" dur="500" fill="hold"/>
                                        <p:tgtEl>
                                          <p:spTgt spid="1049589"/>
                                        </p:tgtEl>
                                        <p:attrNameLst>
                                          <p:attrName>ppt_x</p:attrName>
                                        </p:attrNameLst>
                                      </p:cBhvr>
                                      <p:tavLst>
                                        <p:tav tm="0">
                                          <p:val>
                                            <p:strVal val="1+#ppt_w/2"/>
                                          </p:val>
                                        </p:tav>
                                        <p:tav tm="100000">
                                          <p:val>
                                            <p:strVal val="#ppt_x"/>
                                          </p:val>
                                        </p:tav>
                                      </p:tavLst>
                                    </p:anim>
                                    <p:anim calcmode="lin" valueType="num">
                                      <p:cBhvr additive="base">
                                        <p:cTn id="8" dur="500" fill="hold"/>
                                        <p:tgtEl>
                                          <p:spTgt spid="1049589"/>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049588">
                                            <p:txEl>
                                              <p:pRg st="0" end="0"/>
                                            </p:txEl>
                                          </p:spTgt>
                                        </p:tgtEl>
                                        <p:attrNameLst>
                                          <p:attrName>style.visibility</p:attrName>
                                        </p:attrNameLst>
                                      </p:cBhvr>
                                      <p:to>
                                        <p:strVal val="visible"/>
                                      </p:to>
                                    </p:set>
                                    <p:animEffect transition="in" filter="wipe(left)">
                                      <p:cBhvr>
                                        <p:cTn id="11" dur="500"/>
                                        <p:tgtEl>
                                          <p:spTgt spid="1049588">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1049595"/>
                                        </p:tgtEl>
                                        <p:attrNameLst>
                                          <p:attrName>style.visibility</p:attrName>
                                        </p:attrNameLst>
                                      </p:cBhvr>
                                      <p:to>
                                        <p:strVal val="visible"/>
                                      </p:to>
                                    </p:set>
                                    <p:anim calcmode="lin" valueType="num">
                                      <p:cBhvr additive="base">
                                        <p:cTn id="15" dur="750" fill="hold"/>
                                        <p:tgtEl>
                                          <p:spTgt spid="1049595"/>
                                        </p:tgtEl>
                                        <p:attrNameLst>
                                          <p:attrName>ppt_x</p:attrName>
                                        </p:attrNameLst>
                                      </p:cBhvr>
                                      <p:tavLst>
                                        <p:tav tm="0">
                                          <p:val>
                                            <p:strVal val="#ppt_x"/>
                                          </p:val>
                                        </p:tav>
                                        <p:tav tm="100000">
                                          <p:val>
                                            <p:strVal val="#ppt_x"/>
                                          </p:val>
                                        </p:tav>
                                      </p:tavLst>
                                    </p:anim>
                                    <p:anim calcmode="lin" valueType="num">
                                      <p:cBhvr additive="base">
                                        <p:cTn id="16" dur="750" fill="hold"/>
                                        <p:tgtEl>
                                          <p:spTgt spid="1049595"/>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049600">
                                            <p:txEl>
                                              <p:pRg st="0" end="0"/>
                                            </p:txEl>
                                          </p:spTgt>
                                        </p:tgtEl>
                                        <p:attrNameLst>
                                          <p:attrName>style.visibility</p:attrName>
                                        </p:attrNameLst>
                                      </p:cBhvr>
                                      <p:to>
                                        <p:strVal val="visible"/>
                                      </p:to>
                                    </p:set>
                                    <p:anim calcmode="lin" valueType="num">
                                      <p:cBhvr additive="base">
                                        <p:cTn id="19" dur="750" fill="hold"/>
                                        <p:tgtEl>
                                          <p:spTgt spid="1049600">
                                            <p:txEl>
                                              <p:pRg st="0" end="0"/>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1049600">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16" presetClass="entr" presetSubtype="37" fill="hold" grpId="0" nodeType="afterEffect">
                                  <p:stCondLst>
                                    <p:cond delay="0"/>
                                  </p:stCondLst>
                                  <p:childTnLst>
                                    <p:set>
                                      <p:cBhvr>
                                        <p:cTn id="23" dur="1" fill="hold">
                                          <p:stCondLst>
                                            <p:cond delay="0"/>
                                          </p:stCondLst>
                                        </p:cTn>
                                        <p:tgtEl>
                                          <p:spTgt spid="1049577"/>
                                        </p:tgtEl>
                                        <p:attrNameLst>
                                          <p:attrName>style.visibility</p:attrName>
                                        </p:attrNameLst>
                                      </p:cBhvr>
                                      <p:to>
                                        <p:strVal val="visible"/>
                                      </p:to>
                                    </p:set>
                                    <p:animEffect transition="in" filter="barn(outVertical)">
                                      <p:cBhvr>
                                        <p:cTn id="24" dur="500"/>
                                        <p:tgtEl>
                                          <p:spTgt spid="1049577"/>
                                        </p:tgtEl>
                                      </p:cBhvr>
                                    </p:animEffect>
                                  </p:childTnLst>
                                </p:cTn>
                              </p:par>
                            </p:childTnLst>
                          </p:cTn>
                        </p:par>
                        <p:par>
                          <p:cTn id="25" fill="hold">
                            <p:stCondLst>
                              <p:cond delay="1750"/>
                            </p:stCondLst>
                            <p:childTnLst>
                              <p:par>
                                <p:cTn id="26" presetID="22" presetClass="entr" presetSubtype="8" fill="hold" grpId="0" nodeType="afterEffect">
                                  <p:stCondLst>
                                    <p:cond delay="250"/>
                                  </p:stCondLst>
                                  <p:childTnLst>
                                    <p:set>
                                      <p:cBhvr>
                                        <p:cTn id="27" dur="1" fill="hold">
                                          <p:stCondLst>
                                            <p:cond delay="0"/>
                                          </p:stCondLst>
                                        </p:cTn>
                                        <p:tgtEl>
                                          <p:spTgt spid="1049590">
                                            <p:txEl>
                                              <p:pRg st="0" end="0"/>
                                            </p:txEl>
                                          </p:spTgt>
                                        </p:tgtEl>
                                        <p:attrNameLst>
                                          <p:attrName>style.visibility</p:attrName>
                                        </p:attrNameLst>
                                      </p:cBhvr>
                                      <p:to>
                                        <p:strVal val="visible"/>
                                      </p:to>
                                    </p:set>
                                    <p:animEffect transition="in" filter="wipe(left)">
                                      <p:cBhvr>
                                        <p:cTn id="28" dur="500"/>
                                        <p:tgtEl>
                                          <p:spTgt spid="1049590">
                                            <p:txEl>
                                              <p:pRg st="0" end="0"/>
                                            </p:txEl>
                                          </p:spTgt>
                                        </p:tgtEl>
                                      </p:cBhvr>
                                    </p:animEffect>
                                  </p:childTnLst>
                                </p:cTn>
                              </p:par>
                              <p:par>
                                <p:cTn id="29" presetID="2" presetClass="entr" presetSubtype="8" decel="100000" fill="hold" grpId="0" nodeType="withEffect">
                                  <p:stCondLst>
                                    <p:cond delay="0"/>
                                  </p:stCondLst>
                                  <p:childTnLst>
                                    <p:set>
                                      <p:cBhvr>
                                        <p:cTn id="30" dur="1" fill="hold">
                                          <p:stCondLst>
                                            <p:cond delay="0"/>
                                          </p:stCondLst>
                                        </p:cTn>
                                        <p:tgtEl>
                                          <p:spTgt spid="1049580"/>
                                        </p:tgtEl>
                                        <p:attrNameLst>
                                          <p:attrName>style.visibility</p:attrName>
                                        </p:attrNameLst>
                                      </p:cBhvr>
                                      <p:to>
                                        <p:strVal val="visible"/>
                                      </p:to>
                                    </p:set>
                                    <p:anim calcmode="lin" valueType="num">
                                      <p:cBhvr additive="base">
                                        <p:cTn id="31" dur="1000" fill="hold"/>
                                        <p:tgtEl>
                                          <p:spTgt spid="1049580"/>
                                        </p:tgtEl>
                                        <p:attrNameLst>
                                          <p:attrName>ppt_x</p:attrName>
                                        </p:attrNameLst>
                                      </p:cBhvr>
                                      <p:tavLst>
                                        <p:tav tm="0">
                                          <p:val>
                                            <p:strVal val="0-#ppt_w/2"/>
                                          </p:val>
                                        </p:tav>
                                        <p:tav tm="100000">
                                          <p:val>
                                            <p:strVal val="#ppt_x"/>
                                          </p:val>
                                        </p:tav>
                                      </p:tavLst>
                                    </p:anim>
                                    <p:anim calcmode="lin" valueType="num">
                                      <p:cBhvr additive="base">
                                        <p:cTn id="32" dur="1000" fill="hold"/>
                                        <p:tgtEl>
                                          <p:spTgt spid="1049580"/>
                                        </p:tgtEl>
                                        <p:attrNameLst>
                                          <p:attrName>ppt_y</p:attrName>
                                        </p:attrNameLst>
                                      </p:cBhvr>
                                      <p:tavLst>
                                        <p:tav tm="0">
                                          <p:val>
                                            <p:strVal val="#ppt_y"/>
                                          </p:val>
                                        </p:tav>
                                        <p:tav tm="100000">
                                          <p:val>
                                            <p:strVal val="#ppt_y"/>
                                          </p:val>
                                        </p:tav>
                                      </p:tavLst>
                                    </p:anim>
                                  </p:childTnLst>
                                </p:cTn>
                              </p:par>
                              <p:par>
                                <p:cTn id="33" presetID="10" presetClass="entr" presetSubtype="0" fill="hold" grpId="1" nodeType="withEffect">
                                  <p:stCondLst>
                                    <p:cond delay="0"/>
                                  </p:stCondLst>
                                  <p:childTnLst>
                                    <p:set>
                                      <p:cBhvr>
                                        <p:cTn id="34" dur="1" fill="hold">
                                          <p:stCondLst>
                                            <p:cond delay="0"/>
                                          </p:stCondLst>
                                        </p:cTn>
                                        <p:tgtEl>
                                          <p:spTgt spid="1049580"/>
                                        </p:tgtEl>
                                        <p:attrNameLst>
                                          <p:attrName>style.visibility</p:attrName>
                                        </p:attrNameLst>
                                      </p:cBhvr>
                                      <p:to>
                                        <p:strVal val="visible"/>
                                      </p:to>
                                    </p:set>
                                    <p:animEffect transition="in" filter="fade">
                                      <p:cBhvr>
                                        <p:cTn id="35" dur="750"/>
                                        <p:tgtEl>
                                          <p:spTgt spid="1049580"/>
                                        </p:tgtEl>
                                      </p:cBhvr>
                                    </p:animEffect>
                                  </p:childTnLst>
                                </p:cTn>
                              </p:par>
                            </p:childTnLst>
                          </p:cTn>
                        </p:par>
                        <p:par>
                          <p:cTn id="36" fill="hold">
                            <p:stCondLst>
                              <p:cond delay="2750"/>
                            </p:stCondLst>
                            <p:childTnLst>
                              <p:par>
                                <p:cTn id="37" presetID="2" presetClass="entr" presetSubtype="4" decel="100000" fill="hold" grpId="0" nodeType="afterEffect">
                                  <p:stCondLst>
                                    <p:cond delay="250"/>
                                  </p:stCondLst>
                                  <p:childTnLst>
                                    <p:set>
                                      <p:cBhvr>
                                        <p:cTn id="38" dur="1" fill="hold">
                                          <p:stCondLst>
                                            <p:cond delay="0"/>
                                          </p:stCondLst>
                                        </p:cTn>
                                        <p:tgtEl>
                                          <p:spTgt spid="1049596"/>
                                        </p:tgtEl>
                                        <p:attrNameLst>
                                          <p:attrName>style.visibility</p:attrName>
                                        </p:attrNameLst>
                                      </p:cBhvr>
                                      <p:to>
                                        <p:strVal val="visible"/>
                                      </p:to>
                                    </p:set>
                                    <p:anim calcmode="lin" valueType="num">
                                      <p:cBhvr additive="base">
                                        <p:cTn id="39" dur="750" fill="hold"/>
                                        <p:tgtEl>
                                          <p:spTgt spid="1049596"/>
                                        </p:tgtEl>
                                        <p:attrNameLst>
                                          <p:attrName>ppt_x</p:attrName>
                                        </p:attrNameLst>
                                      </p:cBhvr>
                                      <p:tavLst>
                                        <p:tav tm="0">
                                          <p:val>
                                            <p:strVal val="#ppt_x"/>
                                          </p:val>
                                        </p:tav>
                                        <p:tav tm="100000">
                                          <p:val>
                                            <p:strVal val="#ppt_x"/>
                                          </p:val>
                                        </p:tav>
                                      </p:tavLst>
                                    </p:anim>
                                    <p:anim calcmode="lin" valueType="num">
                                      <p:cBhvr additive="base">
                                        <p:cTn id="40" dur="750" fill="hold"/>
                                        <p:tgtEl>
                                          <p:spTgt spid="1049596"/>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250"/>
                                  </p:stCondLst>
                                  <p:childTnLst>
                                    <p:set>
                                      <p:cBhvr>
                                        <p:cTn id="42" dur="1" fill="hold">
                                          <p:stCondLst>
                                            <p:cond delay="0"/>
                                          </p:stCondLst>
                                        </p:cTn>
                                        <p:tgtEl>
                                          <p:spTgt spid="1049602">
                                            <p:txEl>
                                              <p:pRg st="0" end="0"/>
                                            </p:txEl>
                                          </p:spTgt>
                                        </p:tgtEl>
                                        <p:attrNameLst>
                                          <p:attrName>style.visibility</p:attrName>
                                        </p:attrNameLst>
                                      </p:cBhvr>
                                      <p:to>
                                        <p:strVal val="visible"/>
                                      </p:to>
                                    </p:set>
                                    <p:anim calcmode="lin" valueType="num">
                                      <p:cBhvr additive="base">
                                        <p:cTn id="43" dur="750" fill="hold"/>
                                        <p:tgtEl>
                                          <p:spTgt spid="1049602">
                                            <p:txEl>
                                              <p:pRg st="0" end="0"/>
                                            </p:txEl>
                                          </p:spTgt>
                                        </p:tgtEl>
                                        <p:attrNameLst>
                                          <p:attrName>ppt_x</p:attrName>
                                        </p:attrNameLst>
                                      </p:cBhvr>
                                      <p:tavLst>
                                        <p:tav tm="0">
                                          <p:val>
                                            <p:strVal val="#ppt_x"/>
                                          </p:val>
                                        </p:tav>
                                        <p:tav tm="100000">
                                          <p:val>
                                            <p:strVal val="#ppt_x"/>
                                          </p:val>
                                        </p:tav>
                                      </p:tavLst>
                                    </p:anim>
                                    <p:anim calcmode="lin" valueType="num">
                                      <p:cBhvr additive="base">
                                        <p:cTn id="44" dur="750" fill="hold"/>
                                        <p:tgtEl>
                                          <p:spTgt spid="1049602">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3750"/>
                            </p:stCondLst>
                            <p:childTnLst>
                              <p:par>
                                <p:cTn id="46" presetID="16" presetClass="entr" presetSubtype="37" fill="hold" grpId="0" nodeType="afterEffect">
                                  <p:stCondLst>
                                    <p:cond delay="0"/>
                                  </p:stCondLst>
                                  <p:childTnLst>
                                    <p:set>
                                      <p:cBhvr>
                                        <p:cTn id="47" dur="1" fill="hold">
                                          <p:stCondLst>
                                            <p:cond delay="0"/>
                                          </p:stCondLst>
                                        </p:cTn>
                                        <p:tgtEl>
                                          <p:spTgt spid="1049578"/>
                                        </p:tgtEl>
                                        <p:attrNameLst>
                                          <p:attrName>style.visibility</p:attrName>
                                        </p:attrNameLst>
                                      </p:cBhvr>
                                      <p:to>
                                        <p:strVal val="visible"/>
                                      </p:to>
                                    </p:set>
                                    <p:animEffect transition="in" filter="barn(outVertical)">
                                      <p:cBhvr>
                                        <p:cTn id="48" dur="500"/>
                                        <p:tgtEl>
                                          <p:spTgt spid="1049578"/>
                                        </p:tgtEl>
                                      </p:cBhvr>
                                    </p:animEffect>
                                  </p:childTnLst>
                                </p:cTn>
                              </p:par>
                            </p:childTnLst>
                          </p:cTn>
                        </p:par>
                        <p:par>
                          <p:cTn id="49" fill="hold">
                            <p:stCondLst>
                              <p:cond delay="4250"/>
                            </p:stCondLst>
                            <p:childTnLst>
                              <p:par>
                                <p:cTn id="50" presetID="22" presetClass="entr" presetSubtype="8" fill="hold" grpId="0" nodeType="afterEffect">
                                  <p:stCondLst>
                                    <p:cond delay="250"/>
                                  </p:stCondLst>
                                  <p:childTnLst>
                                    <p:set>
                                      <p:cBhvr>
                                        <p:cTn id="51" dur="1" fill="hold">
                                          <p:stCondLst>
                                            <p:cond delay="0"/>
                                          </p:stCondLst>
                                        </p:cTn>
                                        <p:tgtEl>
                                          <p:spTgt spid="1049591">
                                            <p:txEl>
                                              <p:pRg st="0" end="0"/>
                                            </p:txEl>
                                          </p:spTgt>
                                        </p:tgtEl>
                                        <p:attrNameLst>
                                          <p:attrName>style.visibility</p:attrName>
                                        </p:attrNameLst>
                                      </p:cBhvr>
                                      <p:to>
                                        <p:strVal val="visible"/>
                                      </p:to>
                                    </p:set>
                                    <p:animEffect transition="in" filter="wipe(left)">
                                      <p:cBhvr>
                                        <p:cTn id="52" dur="500"/>
                                        <p:tgtEl>
                                          <p:spTgt spid="1049591">
                                            <p:txEl>
                                              <p:pRg st="0" end="0"/>
                                            </p:txEl>
                                          </p:spTgt>
                                        </p:tgtEl>
                                      </p:cBhvr>
                                    </p:animEffect>
                                  </p:childTnLst>
                                </p:cTn>
                              </p:par>
                              <p:par>
                                <p:cTn id="53" presetID="2" presetClass="entr" presetSubtype="8" decel="100000" fill="hold" grpId="0" nodeType="withEffect">
                                  <p:stCondLst>
                                    <p:cond delay="0"/>
                                  </p:stCondLst>
                                  <p:childTnLst>
                                    <p:set>
                                      <p:cBhvr>
                                        <p:cTn id="54" dur="1" fill="hold">
                                          <p:stCondLst>
                                            <p:cond delay="0"/>
                                          </p:stCondLst>
                                        </p:cTn>
                                        <p:tgtEl>
                                          <p:spTgt spid="1049581"/>
                                        </p:tgtEl>
                                        <p:attrNameLst>
                                          <p:attrName>style.visibility</p:attrName>
                                        </p:attrNameLst>
                                      </p:cBhvr>
                                      <p:to>
                                        <p:strVal val="visible"/>
                                      </p:to>
                                    </p:set>
                                    <p:anim calcmode="lin" valueType="num">
                                      <p:cBhvr additive="base">
                                        <p:cTn id="55" dur="1000" fill="hold"/>
                                        <p:tgtEl>
                                          <p:spTgt spid="1049581"/>
                                        </p:tgtEl>
                                        <p:attrNameLst>
                                          <p:attrName>ppt_x</p:attrName>
                                        </p:attrNameLst>
                                      </p:cBhvr>
                                      <p:tavLst>
                                        <p:tav tm="0">
                                          <p:val>
                                            <p:strVal val="0-#ppt_w/2"/>
                                          </p:val>
                                        </p:tav>
                                        <p:tav tm="100000">
                                          <p:val>
                                            <p:strVal val="#ppt_x"/>
                                          </p:val>
                                        </p:tav>
                                      </p:tavLst>
                                    </p:anim>
                                    <p:anim calcmode="lin" valueType="num">
                                      <p:cBhvr additive="base">
                                        <p:cTn id="56" dur="1000" fill="hold"/>
                                        <p:tgtEl>
                                          <p:spTgt spid="1049581"/>
                                        </p:tgtEl>
                                        <p:attrNameLst>
                                          <p:attrName>ppt_y</p:attrName>
                                        </p:attrNameLst>
                                      </p:cBhvr>
                                      <p:tavLst>
                                        <p:tav tm="0">
                                          <p:val>
                                            <p:strVal val="#ppt_y"/>
                                          </p:val>
                                        </p:tav>
                                        <p:tav tm="100000">
                                          <p:val>
                                            <p:strVal val="#ppt_y"/>
                                          </p:val>
                                        </p:tav>
                                      </p:tavLst>
                                    </p:anim>
                                  </p:childTnLst>
                                </p:cTn>
                              </p:par>
                              <p:par>
                                <p:cTn id="57" presetID="10" presetClass="entr" presetSubtype="0" fill="hold" grpId="1" nodeType="withEffect">
                                  <p:stCondLst>
                                    <p:cond delay="0"/>
                                  </p:stCondLst>
                                  <p:childTnLst>
                                    <p:set>
                                      <p:cBhvr>
                                        <p:cTn id="58" dur="1" fill="hold">
                                          <p:stCondLst>
                                            <p:cond delay="0"/>
                                          </p:stCondLst>
                                        </p:cTn>
                                        <p:tgtEl>
                                          <p:spTgt spid="1049581"/>
                                        </p:tgtEl>
                                        <p:attrNameLst>
                                          <p:attrName>style.visibility</p:attrName>
                                        </p:attrNameLst>
                                      </p:cBhvr>
                                      <p:to>
                                        <p:strVal val="visible"/>
                                      </p:to>
                                    </p:set>
                                    <p:animEffect transition="in" filter="fade">
                                      <p:cBhvr>
                                        <p:cTn id="59" dur="750"/>
                                        <p:tgtEl>
                                          <p:spTgt spid="1049581"/>
                                        </p:tgtEl>
                                      </p:cBhvr>
                                    </p:animEffect>
                                  </p:childTnLst>
                                </p:cTn>
                              </p:par>
                            </p:childTnLst>
                          </p:cTn>
                        </p:par>
                        <p:par>
                          <p:cTn id="60" fill="hold">
                            <p:stCondLst>
                              <p:cond delay="5250"/>
                            </p:stCondLst>
                            <p:childTnLst>
                              <p:par>
                                <p:cTn id="61" presetID="2" presetClass="entr" presetSubtype="4" decel="100000" fill="hold" grpId="0" nodeType="afterEffect">
                                  <p:stCondLst>
                                    <p:cond delay="250"/>
                                  </p:stCondLst>
                                  <p:childTnLst>
                                    <p:set>
                                      <p:cBhvr>
                                        <p:cTn id="62" dur="1" fill="hold">
                                          <p:stCondLst>
                                            <p:cond delay="0"/>
                                          </p:stCondLst>
                                        </p:cTn>
                                        <p:tgtEl>
                                          <p:spTgt spid="1049598"/>
                                        </p:tgtEl>
                                        <p:attrNameLst>
                                          <p:attrName>style.visibility</p:attrName>
                                        </p:attrNameLst>
                                      </p:cBhvr>
                                      <p:to>
                                        <p:strVal val="visible"/>
                                      </p:to>
                                    </p:set>
                                    <p:anim calcmode="lin" valueType="num">
                                      <p:cBhvr additive="base">
                                        <p:cTn id="63" dur="750" fill="hold"/>
                                        <p:tgtEl>
                                          <p:spTgt spid="1049598"/>
                                        </p:tgtEl>
                                        <p:attrNameLst>
                                          <p:attrName>ppt_x</p:attrName>
                                        </p:attrNameLst>
                                      </p:cBhvr>
                                      <p:tavLst>
                                        <p:tav tm="0">
                                          <p:val>
                                            <p:strVal val="#ppt_x"/>
                                          </p:val>
                                        </p:tav>
                                        <p:tav tm="100000">
                                          <p:val>
                                            <p:strVal val="#ppt_x"/>
                                          </p:val>
                                        </p:tav>
                                      </p:tavLst>
                                    </p:anim>
                                    <p:anim calcmode="lin" valueType="num">
                                      <p:cBhvr additive="base">
                                        <p:cTn id="64" dur="750" fill="hold"/>
                                        <p:tgtEl>
                                          <p:spTgt spid="1049598"/>
                                        </p:tgtEl>
                                        <p:attrNameLst>
                                          <p:attrName>ppt_y</p:attrName>
                                        </p:attrNameLst>
                                      </p:cBhvr>
                                      <p:tavLst>
                                        <p:tav tm="0">
                                          <p:val>
                                            <p:strVal val="1+#ppt_h/2"/>
                                          </p:val>
                                        </p:tav>
                                        <p:tav tm="100000">
                                          <p:val>
                                            <p:strVal val="#ppt_y"/>
                                          </p:val>
                                        </p:tav>
                                      </p:tavLst>
                                    </p:anim>
                                  </p:childTnLst>
                                </p:cTn>
                              </p:par>
                              <p:par>
                                <p:cTn id="65" presetID="2" presetClass="entr" presetSubtype="4" decel="100000" fill="hold" grpId="0" nodeType="withEffect">
                                  <p:stCondLst>
                                    <p:cond delay="250"/>
                                  </p:stCondLst>
                                  <p:childTnLst>
                                    <p:set>
                                      <p:cBhvr>
                                        <p:cTn id="66" dur="1" fill="hold">
                                          <p:stCondLst>
                                            <p:cond delay="0"/>
                                          </p:stCondLst>
                                        </p:cTn>
                                        <p:tgtEl>
                                          <p:spTgt spid="1049603">
                                            <p:txEl>
                                              <p:pRg st="0" end="0"/>
                                            </p:txEl>
                                          </p:spTgt>
                                        </p:tgtEl>
                                        <p:attrNameLst>
                                          <p:attrName>style.visibility</p:attrName>
                                        </p:attrNameLst>
                                      </p:cBhvr>
                                      <p:to>
                                        <p:strVal val="visible"/>
                                      </p:to>
                                    </p:set>
                                    <p:anim calcmode="lin" valueType="num">
                                      <p:cBhvr additive="base">
                                        <p:cTn id="67" dur="750" fill="hold"/>
                                        <p:tgtEl>
                                          <p:spTgt spid="1049603">
                                            <p:txEl>
                                              <p:pRg st="0" end="0"/>
                                            </p:txEl>
                                          </p:spTgt>
                                        </p:tgtEl>
                                        <p:attrNameLst>
                                          <p:attrName>ppt_x</p:attrName>
                                        </p:attrNameLst>
                                      </p:cBhvr>
                                      <p:tavLst>
                                        <p:tav tm="0">
                                          <p:val>
                                            <p:strVal val="#ppt_x"/>
                                          </p:val>
                                        </p:tav>
                                        <p:tav tm="100000">
                                          <p:val>
                                            <p:strVal val="#ppt_x"/>
                                          </p:val>
                                        </p:tav>
                                      </p:tavLst>
                                    </p:anim>
                                    <p:anim calcmode="lin" valueType="num">
                                      <p:cBhvr additive="base">
                                        <p:cTn id="68" dur="750" fill="hold"/>
                                        <p:tgtEl>
                                          <p:spTgt spid="1049603">
                                            <p:txEl>
                                              <p:pRg st="0" end="0"/>
                                            </p:txEl>
                                          </p:spTgt>
                                        </p:tgtEl>
                                        <p:attrNameLst>
                                          <p:attrName>ppt_y</p:attrName>
                                        </p:attrNameLst>
                                      </p:cBhvr>
                                      <p:tavLst>
                                        <p:tav tm="0">
                                          <p:val>
                                            <p:strVal val="1+#ppt_h/2"/>
                                          </p:val>
                                        </p:tav>
                                        <p:tav tm="100000">
                                          <p:val>
                                            <p:strVal val="#ppt_y"/>
                                          </p:val>
                                        </p:tav>
                                      </p:tavLst>
                                    </p:anim>
                                  </p:childTnLst>
                                </p:cTn>
                              </p:par>
                            </p:childTnLst>
                          </p:cTn>
                        </p:par>
                        <p:par>
                          <p:cTn id="69" fill="hold">
                            <p:stCondLst>
                              <p:cond delay="6250"/>
                            </p:stCondLst>
                            <p:childTnLst>
                              <p:par>
                                <p:cTn id="70" presetID="16" presetClass="entr" presetSubtype="37" fill="hold" grpId="0" nodeType="afterEffect">
                                  <p:stCondLst>
                                    <p:cond delay="0"/>
                                  </p:stCondLst>
                                  <p:childTnLst>
                                    <p:set>
                                      <p:cBhvr>
                                        <p:cTn id="71" dur="1" fill="hold">
                                          <p:stCondLst>
                                            <p:cond delay="0"/>
                                          </p:stCondLst>
                                        </p:cTn>
                                        <p:tgtEl>
                                          <p:spTgt spid="1049579"/>
                                        </p:tgtEl>
                                        <p:attrNameLst>
                                          <p:attrName>style.visibility</p:attrName>
                                        </p:attrNameLst>
                                      </p:cBhvr>
                                      <p:to>
                                        <p:strVal val="visible"/>
                                      </p:to>
                                    </p:set>
                                    <p:animEffect transition="in" filter="barn(outVertical)">
                                      <p:cBhvr>
                                        <p:cTn id="72" dur="500"/>
                                        <p:tgtEl>
                                          <p:spTgt spid="1049579"/>
                                        </p:tgtEl>
                                      </p:cBhvr>
                                    </p:animEffect>
                                  </p:childTnLst>
                                </p:cTn>
                              </p:par>
                            </p:childTnLst>
                          </p:cTn>
                        </p:par>
                        <p:par>
                          <p:cTn id="73" fill="hold">
                            <p:stCondLst>
                              <p:cond delay="6750"/>
                            </p:stCondLst>
                            <p:childTnLst>
                              <p:par>
                                <p:cTn id="74" presetID="22" presetClass="entr" presetSubtype="8" fill="hold" grpId="0" nodeType="afterEffect">
                                  <p:stCondLst>
                                    <p:cond delay="250"/>
                                  </p:stCondLst>
                                  <p:childTnLst>
                                    <p:set>
                                      <p:cBhvr>
                                        <p:cTn id="75" dur="1" fill="hold">
                                          <p:stCondLst>
                                            <p:cond delay="0"/>
                                          </p:stCondLst>
                                        </p:cTn>
                                        <p:tgtEl>
                                          <p:spTgt spid="1049592">
                                            <p:txEl>
                                              <p:pRg st="0" end="0"/>
                                            </p:txEl>
                                          </p:spTgt>
                                        </p:tgtEl>
                                        <p:attrNameLst>
                                          <p:attrName>style.visibility</p:attrName>
                                        </p:attrNameLst>
                                      </p:cBhvr>
                                      <p:to>
                                        <p:strVal val="visible"/>
                                      </p:to>
                                    </p:set>
                                    <p:animEffect transition="in" filter="wipe(left)">
                                      <p:cBhvr>
                                        <p:cTn id="76" dur="500"/>
                                        <p:tgtEl>
                                          <p:spTgt spid="1049592">
                                            <p:txEl>
                                              <p:pRg st="0" end="0"/>
                                            </p:txEl>
                                          </p:spTgt>
                                        </p:tgtEl>
                                      </p:cBhvr>
                                    </p:animEffect>
                                  </p:childTnLst>
                                </p:cTn>
                              </p:par>
                              <p:par>
                                <p:cTn id="77" presetID="2" presetClass="entr" presetSubtype="8" decel="100000" fill="hold" grpId="0" nodeType="withEffect">
                                  <p:stCondLst>
                                    <p:cond delay="0"/>
                                  </p:stCondLst>
                                  <p:childTnLst>
                                    <p:set>
                                      <p:cBhvr>
                                        <p:cTn id="78" dur="1" fill="hold">
                                          <p:stCondLst>
                                            <p:cond delay="0"/>
                                          </p:stCondLst>
                                        </p:cTn>
                                        <p:tgtEl>
                                          <p:spTgt spid="1049582"/>
                                        </p:tgtEl>
                                        <p:attrNameLst>
                                          <p:attrName>style.visibility</p:attrName>
                                        </p:attrNameLst>
                                      </p:cBhvr>
                                      <p:to>
                                        <p:strVal val="visible"/>
                                      </p:to>
                                    </p:set>
                                    <p:anim calcmode="lin" valueType="num">
                                      <p:cBhvr additive="base">
                                        <p:cTn id="79" dur="1000" fill="hold"/>
                                        <p:tgtEl>
                                          <p:spTgt spid="1049582"/>
                                        </p:tgtEl>
                                        <p:attrNameLst>
                                          <p:attrName>ppt_x</p:attrName>
                                        </p:attrNameLst>
                                      </p:cBhvr>
                                      <p:tavLst>
                                        <p:tav tm="0">
                                          <p:val>
                                            <p:strVal val="0-#ppt_w/2"/>
                                          </p:val>
                                        </p:tav>
                                        <p:tav tm="100000">
                                          <p:val>
                                            <p:strVal val="#ppt_x"/>
                                          </p:val>
                                        </p:tav>
                                      </p:tavLst>
                                    </p:anim>
                                    <p:anim calcmode="lin" valueType="num">
                                      <p:cBhvr additive="base">
                                        <p:cTn id="80" dur="1000" fill="hold"/>
                                        <p:tgtEl>
                                          <p:spTgt spid="1049582"/>
                                        </p:tgtEl>
                                        <p:attrNameLst>
                                          <p:attrName>ppt_y</p:attrName>
                                        </p:attrNameLst>
                                      </p:cBhvr>
                                      <p:tavLst>
                                        <p:tav tm="0">
                                          <p:val>
                                            <p:strVal val="#ppt_y"/>
                                          </p:val>
                                        </p:tav>
                                        <p:tav tm="100000">
                                          <p:val>
                                            <p:strVal val="#ppt_y"/>
                                          </p:val>
                                        </p:tav>
                                      </p:tavLst>
                                    </p:anim>
                                  </p:childTnLst>
                                </p:cTn>
                              </p:par>
                              <p:par>
                                <p:cTn id="81" presetID="10" presetClass="entr" presetSubtype="0" fill="hold" grpId="1" nodeType="withEffect">
                                  <p:stCondLst>
                                    <p:cond delay="0"/>
                                  </p:stCondLst>
                                  <p:childTnLst>
                                    <p:set>
                                      <p:cBhvr>
                                        <p:cTn id="82" dur="1" fill="hold">
                                          <p:stCondLst>
                                            <p:cond delay="0"/>
                                          </p:stCondLst>
                                        </p:cTn>
                                        <p:tgtEl>
                                          <p:spTgt spid="1049582"/>
                                        </p:tgtEl>
                                        <p:attrNameLst>
                                          <p:attrName>style.visibility</p:attrName>
                                        </p:attrNameLst>
                                      </p:cBhvr>
                                      <p:to>
                                        <p:strVal val="visible"/>
                                      </p:to>
                                    </p:set>
                                    <p:animEffect transition="in" filter="fade">
                                      <p:cBhvr>
                                        <p:cTn id="83" dur="750"/>
                                        <p:tgtEl>
                                          <p:spTgt spid="1049582"/>
                                        </p:tgtEl>
                                      </p:cBhvr>
                                    </p:animEffect>
                                  </p:childTnLst>
                                </p:cTn>
                              </p:par>
                            </p:childTnLst>
                          </p:cTn>
                        </p:par>
                        <p:par>
                          <p:cTn id="84" fill="hold">
                            <p:stCondLst>
                              <p:cond delay="7750"/>
                            </p:stCondLst>
                            <p:childTnLst>
                              <p:par>
                                <p:cTn id="85" presetID="2" presetClass="entr" presetSubtype="4" decel="100000" fill="hold" grpId="0" nodeType="afterEffect">
                                  <p:stCondLst>
                                    <p:cond delay="250"/>
                                  </p:stCondLst>
                                  <p:childTnLst>
                                    <p:set>
                                      <p:cBhvr>
                                        <p:cTn id="86" dur="1" fill="hold">
                                          <p:stCondLst>
                                            <p:cond delay="0"/>
                                          </p:stCondLst>
                                        </p:cTn>
                                        <p:tgtEl>
                                          <p:spTgt spid="1049599"/>
                                        </p:tgtEl>
                                        <p:attrNameLst>
                                          <p:attrName>style.visibility</p:attrName>
                                        </p:attrNameLst>
                                      </p:cBhvr>
                                      <p:to>
                                        <p:strVal val="visible"/>
                                      </p:to>
                                    </p:set>
                                    <p:anim calcmode="lin" valueType="num">
                                      <p:cBhvr additive="base">
                                        <p:cTn id="87" dur="750" fill="hold"/>
                                        <p:tgtEl>
                                          <p:spTgt spid="1049599"/>
                                        </p:tgtEl>
                                        <p:attrNameLst>
                                          <p:attrName>ppt_x</p:attrName>
                                        </p:attrNameLst>
                                      </p:cBhvr>
                                      <p:tavLst>
                                        <p:tav tm="0">
                                          <p:val>
                                            <p:strVal val="#ppt_x"/>
                                          </p:val>
                                        </p:tav>
                                        <p:tav tm="100000">
                                          <p:val>
                                            <p:strVal val="#ppt_x"/>
                                          </p:val>
                                        </p:tav>
                                      </p:tavLst>
                                    </p:anim>
                                    <p:anim calcmode="lin" valueType="num">
                                      <p:cBhvr additive="base">
                                        <p:cTn id="88" dur="750" fill="hold"/>
                                        <p:tgtEl>
                                          <p:spTgt spid="1049599"/>
                                        </p:tgtEl>
                                        <p:attrNameLst>
                                          <p:attrName>ppt_y</p:attrName>
                                        </p:attrNameLst>
                                      </p:cBhvr>
                                      <p:tavLst>
                                        <p:tav tm="0">
                                          <p:val>
                                            <p:strVal val="1+#ppt_h/2"/>
                                          </p:val>
                                        </p:tav>
                                        <p:tav tm="100000">
                                          <p:val>
                                            <p:strVal val="#ppt_y"/>
                                          </p:val>
                                        </p:tav>
                                      </p:tavLst>
                                    </p:anim>
                                  </p:childTnLst>
                                </p:cTn>
                              </p:par>
                              <p:par>
                                <p:cTn id="89" presetID="2" presetClass="entr" presetSubtype="4" decel="100000" fill="hold" grpId="0" nodeType="withEffect">
                                  <p:stCondLst>
                                    <p:cond delay="250"/>
                                  </p:stCondLst>
                                  <p:childTnLst>
                                    <p:set>
                                      <p:cBhvr>
                                        <p:cTn id="90" dur="1" fill="hold">
                                          <p:stCondLst>
                                            <p:cond delay="0"/>
                                          </p:stCondLst>
                                        </p:cTn>
                                        <p:tgtEl>
                                          <p:spTgt spid="1049604">
                                            <p:txEl>
                                              <p:pRg st="0" end="0"/>
                                            </p:txEl>
                                          </p:spTgt>
                                        </p:tgtEl>
                                        <p:attrNameLst>
                                          <p:attrName>style.visibility</p:attrName>
                                        </p:attrNameLst>
                                      </p:cBhvr>
                                      <p:to>
                                        <p:strVal val="visible"/>
                                      </p:to>
                                    </p:set>
                                    <p:anim calcmode="lin" valueType="num">
                                      <p:cBhvr additive="base">
                                        <p:cTn id="91" dur="750" fill="hold"/>
                                        <p:tgtEl>
                                          <p:spTgt spid="1049604">
                                            <p:txEl>
                                              <p:pRg st="0" end="0"/>
                                            </p:txEl>
                                          </p:spTgt>
                                        </p:tgtEl>
                                        <p:attrNameLst>
                                          <p:attrName>ppt_x</p:attrName>
                                        </p:attrNameLst>
                                      </p:cBhvr>
                                      <p:tavLst>
                                        <p:tav tm="0">
                                          <p:val>
                                            <p:strVal val="#ppt_x"/>
                                          </p:val>
                                        </p:tav>
                                        <p:tav tm="100000">
                                          <p:val>
                                            <p:strVal val="#ppt_x"/>
                                          </p:val>
                                        </p:tav>
                                      </p:tavLst>
                                    </p:anim>
                                    <p:anim calcmode="lin" valueType="num">
                                      <p:cBhvr additive="base">
                                        <p:cTn id="92" dur="750" fill="hold"/>
                                        <p:tgtEl>
                                          <p:spTgt spid="1049604">
                                            <p:txEl>
                                              <p:pRg st="0" end="0"/>
                                            </p:txEl>
                                          </p:spTgt>
                                        </p:tgtEl>
                                        <p:attrNameLst>
                                          <p:attrName>ppt_y</p:attrName>
                                        </p:attrNameLst>
                                      </p:cBhvr>
                                      <p:tavLst>
                                        <p:tav tm="0">
                                          <p:val>
                                            <p:strVal val="1+#ppt_h/2"/>
                                          </p:val>
                                        </p:tav>
                                        <p:tav tm="100000">
                                          <p:val>
                                            <p:strVal val="#ppt_y"/>
                                          </p:val>
                                        </p:tav>
                                      </p:tavLst>
                                    </p:anim>
                                  </p:childTnLst>
                                </p:cTn>
                              </p:par>
                            </p:childTnLst>
                          </p:cTn>
                        </p:par>
                        <p:par>
                          <p:cTn id="93" fill="hold">
                            <p:stCondLst>
                              <p:cond delay="8750"/>
                            </p:stCondLst>
                            <p:childTnLst>
                              <p:par>
                                <p:cTn id="94" presetID="16" presetClass="entr" presetSubtype="37" fill="hold" grpId="0" nodeType="afterEffect">
                                  <p:stCondLst>
                                    <p:cond delay="0"/>
                                  </p:stCondLst>
                                  <p:childTnLst>
                                    <p:set>
                                      <p:cBhvr>
                                        <p:cTn id="95" dur="1" fill="hold">
                                          <p:stCondLst>
                                            <p:cond delay="0"/>
                                          </p:stCondLst>
                                        </p:cTn>
                                        <p:tgtEl>
                                          <p:spTgt spid="1049576"/>
                                        </p:tgtEl>
                                        <p:attrNameLst>
                                          <p:attrName>style.visibility</p:attrName>
                                        </p:attrNameLst>
                                      </p:cBhvr>
                                      <p:to>
                                        <p:strVal val="visible"/>
                                      </p:to>
                                    </p:set>
                                    <p:animEffect transition="in" filter="barn(outVertical)">
                                      <p:cBhvr>
                                        <p:cTn id="96" dur="500"/>
                                        <p:tgtEl>
                                          <p:spTgt spid="1049576"/>
                                        </p:tgtEl>
                                      </p:cBhvr>
                                    </p:animEffect>
                                  </p:childTnLst>
                                </p:cTn>
                              </p:par>
                            </p:childTnLst>
                          </p:cTn>
                        </p:par>
                        <p:par>
                          <p:cTn id="97" fill="hold">
                            <p:stCondLst>
                              <p:cond delay="9250"/>
                            </p:stCondLst>
                            <p:childTnLst>
                              <p:par>
                                <p:cTn id="98" presetID="22" presetClass="entr" presetSubtype="8" fill="hold" grpId="0" nodeType="afterEffect">
                                  <p:stCondLst>
                                    <p:cond delay="250"/>
                                  </p:stCondLst>
                                  <p:childTnLst>
                                    <p:set>
                                      <p:cBhvr>
                                        <p:cTn id="99" dur="1" fill="hold">
                                          <p:stCondLst>
                                            <p:cond delay="0"/>
                                          </p:stCondLst>
                                        </p:cTn>
                                        <p:tgtEl>
                                          <p:spTgt spid="1049593">
                                            <p:txEl>
                                              <p:pRg st="0" end="0"/>
                                            </p:txEl>
                                          </p:spTgt>
                                        </p:tgtEl>
                                        <p:attrNameLst>
                                          <p:attrName>style.visibility</p:attrName>
                                        </p:attrNameLst>
                                      </p:cBhvr>
                                      <p:to>
                                        <p:strVal val="visible"/>
                                      </p:to>
                                    </p:set>
                                    <p:animEffect transition="in" filter="wipe(left)">
                                      <p:cBhvr>
                                        <p:cTn id="100" dur="500"/>
                                        <p:tgtEl>
                                          <p:spTgt spid="1049593">
                                            <p:txEl>
                                              <p:pRg st="0" end="0"/>
                                            </p:txEl>
                                          </p:spTgt>
                                        </p:tgtEl>
                                      </p:cBhvr>
                                    </p:animEffect>
                                  </p:childTnLst>
                                </p:cTn>
                              </p:par>
                              <p:par>
                                <p:cTn id="101" presetID="2" presetClass="entr" presetSubtype="8" decel="100000" fill="hold" grpId="0" nodeType="withEffect">
                                  <p:stCondLst>
                                    <p:cond delay="0"/>
                                  </p:stCondLst>
                                  <p:childTnLst>
                                    <p:set>
                                      <p:cBhvr>
                                        <p:cTn id="102" dur="1" fill="hold">
                                          <p:stCondLst>
                                            <p:cond delay="0"/>
                                          </p:stCondLst>
                                        </p:cTn>
                                        <p:tgtEl>
                                          <p:spTgt spid="1049583"/>
                                        </p:tgtEl>
                                        <p:attrNameLst>
                                          <p:attrName>style.visibility</p:attrName>
                                        </p:attrNameLst>
                                      </p:cBhvr>
                                      <p:to>
                                        <p:strVal val="visible"/>
                                      </p:to>
                                    </p:set>
                                    <p:anim calcmode="lin" valueType="num">
                                      <p:cBhvr additive="base">
                                        <p:cTn id="103" dur="1000" fill="hold"/>
                                        <p:tgtEl>
                                          <p:spTgt spid="1049583"/>
                                        </p:tgtEl>
                                        <p:attrNameLst>
                                          <p:attrName>ppt_x</p:attrName>
                                        </p:attrNameLst>
                                      </p:cBhvr>
                                      <p:tavLst>
                                        <p:tav tm="0">
                                          <p:val>
                                            <p:strVal val="0-#ppt_w/2"/>
                                          </p:val>
                                        </p:tav>
                                        <p:tav tm="100000">
                                          <p:val>
                                            <p:strVal val="#ppt_x"/>
                                          </p:val>
                                        </p:tav>
                                      </p:tavLst>
                                    </p:anim>
                                    <p:anim calcmode="lin" valueType="num">
                                      <p:cBhvr additive="base">
                                        <p:cTn id="104" dur="1000" fill="hold"/>
                                        <p:tgtEl>
                                          <p:spTgt spid="1049583"/>
                                        </p:tgtEl>
                                        <p:attrNameLst>
                                          <p:attrName>ppt_y</p:attrName>
                                        </p:attrNameLst>
                                      </p:cBhvr>
                                      <p:tavLst>
                                        <p:tav tm="0">
                                          <p:val>
                                            <p:strVal val="#ppt_y"/>
                                          </p:val>
                                        </p:tav>
                                        <p:tav tm="100000">
                                          <p:val>
                                            <p:strVal val="#ppt_y"/>
                                          </p:val>
                                        </p:tav>
                                      </p:tavLst>
                                    </p:anim>
                                  </p:childTnLst>
                                </p:cTn>
                              </p:par>
                              <p:par>
                                <p:cTn id="105" presetID="10" presetClass="entr" presetSubtype="0" fill="hold" grpId="1" nodeType="withEffect">
                                  <p:stCondLst>
                                    <p:cond delay="0"/>
                                  </p:stCondLst>
                                  <p:childTnLst>
                                    <p:set>
                                      <p:cBhvr>
                                        <p:cTn id="106" dur="1" fill="hold">
                                          <p:stCondLst>
                                            <p:cond delay="0"/>
                                          </p:stCondLst>
                                        </p:cTn>
                                        <p:tgtEl>
                                          <p:spTgt spid="1049583"/>
                                        </p:tgtEl>
                                        <p:attrNameLst>
                                          <p:attrName>style.visibility</p:attrName>
                                        </p:attrNameLst>
                                      </p:cBhvr>
                                      <p:to>
                                        <p:strVal val="visible"/>
                                      </p:to>
                                    </p:set>
                                    <p:animEffect transition="in" filter="fade">
                                      <p:cBhvr>
                                        <p:cTn id="107" dur="750"/>
                                        <p:tgtEl>
                                          <p:spTgt spid="1049583"/>
                                        </p:tgtEl>
                                      </p:cBhvr>
                                    </p:animEffect>
                                  </p:childTnLst>
                                </p:cTn>
                              </p:par>
                            </p:childTnLst>
                          </p:cTn>
                        </p:par>
                        <p:par>
                          <p:cTn id="108" fill="hold">
                            <p:stCondLst>
                              <p:cond delay="10250"/>
                            </p:stCondLst>
                            <p:childTnLst>
                              <p:par>
                                <p:cTn id="109" presetID="2" presetClass="entr" presetSubtype="4" decel="100000" fill="hold" grpId="0" nodeType="afterEffect">
                                  <p:stCondLst>
                                    <p:cond delay="250"/>
                                  </p:stCondLst>
                                  <p:childTnLst>
                                    <p:set>
                                      <p:cBhvr>
                                        <p:cTn id="110" dur="1" fill="hold">
                                          <p:stCondLst>
                                            <p:cond delay="0"/>
                                          </p:stCondLst>
                                        </p:cTn>
                                        <p:tgtEl>
                                          <p:spTgt spid="1049597"/>
                                        </p:tgtEl>
                                        <p:attrNameLst>
                                          <p:attrName>style.visibility</p:attrName>
                                        </p:attrNameLst>
                                      </p:cBhvr>
                                      <p:to>
                                        <p:strVal val="visible"/>
                                      </p:to>
                                    </p:set>
                                    <p:anim calcmode="lin" valueType="num">
                                      <p:cBhvr additive="base">
                                        <p:cTn id="111" dur="750" fill="hold"/>
                                        <p:tgtEl>
                                          <p:spTgt spid="1049597"/>
                                        </p:tgtEl>
                                        <p:attrNameLst>
                                          <p:attrName>ppt_x</p:attrName>
                                        </p:attrNameLst>
                                      </p:cBhvr>
                                      <p:tavLst>
                                        <p:tav tm="0">
                                          <p:val>
                                            <p:strVal val="#ppt_x"/>
                                          </p:val>
                                        </p:tav>
                                        <p:tav tm="100000">
                                          <p:val>
                                            <p:strVal val="#ppt_x"/>
                                          </p:val>
                                        </p:tav>
                                      </p:tavLst>
                                    </p:anim>
                                    <p:anim calcmode="lin" valueType="num">
                                      <p:cBhvr additive="base">
                                        <p:cTn id="112" dur="750" fill="hold"/>
                                        <p:tgtEl>
                                          <p:spTgt spid="1049597"/>
                                        </p:tgtEl>
                                        <p:attrNameLst>
                                          <p:attrName>ppt_y</p:attrName>
                                        </p:attrNameLst>
                                      </p:cBhvr>
                                      <p:tavLst>
                                        <p:tav tm="0">
                                          <p:val>
                                            <p:strVal val="1+#ppt_h/2"/>
                                          </p:val>
                                        </p:tav>
                                        <p:tav tm="100000">
                                          <p:val>
                                            <p:strVal val="#ppt_y"/>
                                          </p:val>
                                        </p:tav>
                                      </p:tavLst>
                                    </p:anim>
                                  </p:childTnLst>
                                </p:cTn>
                              </p:par>
                              <p:par>
                                <p:cTn id="113" presetID="2" presetClass="entr" presetSubtype="4" decel="100000" fill="hold" grpId="0" nodeType="withEffect">
                                  <p:stCondLst>
                                    <p:cond delay="250"/>
                                  </p:stCondLst>
                                  <p:childTnLst>
                                    <p:set>
                                      <p:cBhvr>
                                        <p:cTn id="114" dur="1" fill="hold">
                                          <p:stCondLst>
                                            <p:cond delay="0"/>
                                          </p:stCondLst>
                                        </p:cTn>
                                        <p:tgtEl>
                                          <p:spTgt spid="1049601">
                                            <p:txEl>
                                              <p:pRg st="0" end="0"/>
                                            </p:txEl>
                                          </p:spTgt>
                                        </p:tgtEl>
                                        <p:attrNameLst>
                                          <p:attrName>style.visibility</p:attrName>
                                        </p:attrNameLst>
                                      </p:cBhvr>
                                      <p:to>
                                        <p:strVal val="visible"/>
                                      </p:to>
                                    </p:set>
                                    <p:anim calcmode="lin" valueType="num">
                                      <p:cBhvr additive="base">
                                        <p:cTn id="115" dur="750" fill="hold"/>
                                        <p:tgtEl>
                                          <p:spTgt spid="1049601">
                                            <p:txEl>
                                              <p:pRg st="0" end="0"/>
                                            </p:txEl>
                                          </p:spTgt>
                                        </p:tgtEl>
                                        <p:attrNameLst>
                                          <p:attrName>ppt_x</p:attrName>
                                        </p:attrNameLst>
                                      </p:cBhvr>
                                      <p:tavLst>
                                        <p:tav tm="0">
                                          <p:val>
                                            <p:strVal val="#ppt_x"/>
                                          </p:val>
                                        </p:tav>
                                        <p:tav tm="100000">
                                          <p:val>
                                            <p:strVal val="#ppt_x"/>
                                          </p:val>
                                        </p:tav>
                                      </p:tavLst>
                                    </p:anim>
                                    <p:anim calcmode="lin" valueType="num">
                                      <p:cBhvr additive="base">
                                        <p:cTn id="116" dur="750" fill="hold"/>
                                        <p:tgtEl>
                                          <p:spTgt spid="1049601">
                                            <p:txEl>
                                              <p:pRg st="0" end="0"/>
                                            </p:txEl>
                                          </p:spTgt>
                                        </p:tgtEl>
                                        <p:attrNameLst>
                                          <p:attrName>ppt_y</p:attrName>
                                        </p:attrNameLst>
                                      </p:cBhvr>
                                      <p:tavLst>
                                        <p:tav tm="0">
                                          <p:val>
                                            <p:strVal val="1+#ppt_h/2"/>
                                          </p:val>
                                        </p:tav>
                                        <p:tav tm="100000">
                                          <p:val>
                                            <p:strVal val="#ppt_y"/>
                                          </p:val>
                                        </p:tav>
                                      </p:tavLst>
                                    </p:anim>
                                  </p:childTnLst>
                                </p:cTn>
                              </p:par>
                            </p:childTnLst>
                          </p:cTn>
                        </p:par>
                        <p:par>
                          <p:cTn id="117" fill="hold">
                            <p:stCondLst>
                              <p:cond delay="11250"/>
                            </p:stCondLst>
                            <p:childTnLst>
                              <p:par>
                                <p:cTn id="118" presetID="16" presetClass="entr" presetSubtype="37" fill="hold" grpId="0" nodeType="afterEffect">
                                  <p:stCondLst>
                                    <p:cond delay="0"/>
                                  </p:stCondLst>
                                  <p:childTnLst>
                                    <p:set>
                                      <p:cBhvr>
                                        <p:cTn id="119" dur="1" fill="hold">
                                          <p:stCondLst>
                                            <p:cond delay="0"/>
                                          </p:stCondLst>
                                        </p:cTn>
                                        <p:tgtEl>
                                          <p:spTgt spid="1049575"/>
                                        </p:tgtEl>
                                        <p:attrNameLst>
                                          <p:attrName>style.visibility</p:attrName>
                                        </p:attrNameLst>
                                      </p:cBhvr>
                                      <p:to>
                                        <p:strVal val="visible"/>
                                      </p:to>
                                    </p:set>
                                    <p:animEffect transition="in" filter="barn(outVertical)">
                                      <p:cBhvr>
                                        <p:cTn id="120" dur="500"/>
                                        <p:tgtEl>
                                          <p:spTgt spid="1049575"/>
                                        </p:tgtEl>
                                      </p:cBhvr>
                                    </p:animEffect>
                                  </p:childTnLst>
                                </p:cTn>
                              </p:par>
                            </p:childTnLst>
                          </p:cTn>
                        </p:par>
                        <p:par>
                          <p:cTn id="121" fill="hold">
                            <p:stCondLst>
                              <p:cond delay="11750"/>
                            </p:stCondLst>
                            <p:childTnLst>
                              <p:par>
                                <p:cTn id="122" presetID="22" presetClass="entr" presetSubtype="8" fill="hold" grpId="0" nodeType="afterEffect">
                                  <p:stCondLst>
                                    <p:cond delay="250"/>
                                  </p:stCondLst>
                                  <p:childTnLst>
                                    <p:set>
                                      <p:cBhvr>
                                        <p:cTn id="123" dur="1" fill="hold">
                                          <p:stCondLst>
                                            <p:cond delay="0"/>
                                          </p:stCondLst>
                                        </p:cTn>
                                        <p:tgtEl>
                                          <p:spTgt spid="1049594">
                                            <p:txEl>
                                              <p:pRg st="0" end="0"/>
                                            </p:txEl>
                                          </p:spTgt>
                                        </p:tgtEl>
                                        <p:attrNameLst>
                                          <p:attrName>style.visibility</p:attrName>
                                        </p:attrNameLst>
                                      </p:cBhvr>
                                      <p:to>
                                        <p:strVal val="visible"/>
                                      </p:to>
                                    </p:set>
                                    <p:animEffect transition="in" filter="wipe(left)">
                                      <p:cBhvr>
                                        <p:cTn id="124" dur="500"/>
                                        <p:tgtEl>
                                          <p:spTgt spid="1049594">
                                            <p:txEl>
                                              <p:pRg st="0" end="0"/>
                                            </p:txEl>
                                          </p:spTgt>
                                        </p:tgtEl>
                                      </p:cBhvr>
                                    </p:animEffect>
                                  </p:childTnLst>
                                </p:cTn>
                              </p:par>
                              <p:par>
                                <p:cTn id="125" presetID="2" presetClass="entr" presetSubtype="8" decel="100000" fill="hold" grpId="0" nodeType="withEffect">
                                  <p:stCondLst>
                                    <p:cond delay="0"/>
                                  </p:stCondLst>
                                  <p:childTnLst>
                                    <p:set>
                                      <p:cBhvr>
                                        <p:cTn id="126" dur="1" fill="hold">
                                          <p:stCondLst>
                                            <p:cond delay="0"/>
                                          </p:stCondLst>
                                        </p:cTn>
                                        <p:tgtEl>
                                          <p:spTgt spid="1049584"/>
                                        </p:tgtEl>
                                        <p:attrNameLst>
                                          <p:attrName>style.visibility</p:attrName>
                                        </p:attrNameLst>
                                      </p:cBhvr>
                                      <p:to>
                                        <p:strVal val="visible"/>
                                      </p:to>
                                    </p:set>
                                    <p:anim calcmode="lin" valueType="num">
                                      <p:cBhvr additive="base">
                                        <p:cTn id="127" dur="1000" fill="hold"/>
                                        <p:tgtEl>
                                          <p:spTgt spid="1049584"/>
                                        </p:tgtEl>
                                        <p:attrNameLst>
                                          <p:attrName>ppt_x</p:attrName>
                                        </p:attrNameLst>
                                      </p:cBhvr>
                                      <p:tavLst>
                                        <p:tav tm="0">
                                          <p:val>
                                            <p:strVal val="0-#ppt_w/2"/>
                                          </p:val>
                                        </p:tav>
                                        <p:tav tm="100000">
                                          <p:val>
                                            <p:strVal val="#ppt_x"/>
                                          </p:val>
                                        </p:tav>
                                      </p:tavLst>
                                    </p:anim>
                                    <p:anim calcmode="lin" valueType="num">
                                      <p:cBhvr additive="base">
                                        <p:cTn id="128" dur="1000" fill="hold"/>
                                        <p:tgtEl>
                                          <p:spTgt spid="1049584"/>
                                        </p:tgtEl>
                                        <p:attrNameLst>
                                          <p:attrName>ppt_y</p:attrName>
                                        </p:attrNameLst>
                                      </p:cBhvr>
                                      <p:tavLst>
                                        <p:tav tm="0">
                                          <p:val>
                                            <p:strVal val="#ppt_y"/>
                                          </p:val>
                                        </p:tav>
                                        <p:tav tm="100000">
                                          <p:val>
                                            <p:strVal val="#ppt_y"/>
                                          </p:val>
                                        </p:tav>
                                      </p:tavLst>
                                    </p:anim>
                                  </p:childTnLst>
                                </p:cTn>
                              </p:par>
                              <p:par>
                                <p:cTn id="129" presetID="10" presetClass="entr" presetSubtype="0" fill="hold" grpId="1" nodeType="withEffect">
                                  <p:stCondLst>
                                    <p:cond delay="0"/>
                                  </p:stCondLst>
                                  <p:childTnLst>
                                    <p:set>
                                      <p:cBhvr>
                                        <p:cTn id="130" dur="1" fill="hold">
                                          <p:stCondLst>
                                            <p:cond delay="0"/>
                                          </p:stCondLst>
                                        </p:cTn>
                                        <p:tgtEl>
                                          <p:spTgt spid="1049584"/>
                                        </p:tgtEl>
                                        <p:attrNameLst>
                                          <p:attrName>style.visibility</p:attrName>
                                        </p:attrNameLst>
                                      </p:cBhvr>
                                      <p:to>
                                        <p:strVal val="visible"/>
                                      </p:to>
                                    </p:set>
                                    <p:animEffect transition="in" filter="fade">
                                      <p:cBhvr>
                                        <p:cTn id="131" dur="750"/>
                                        <p:tgtEl>
                                          <p:spTgt spid="1049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575" grpId="0" animBg="1"/>
      <p:bldP spid="1049576" grpId="0" animBg="1"/>
      <p:bldP spid="1049577" grpId="0" animBg="1"/>
      <p:bldP spid="1049578" grpId="0" animBg="1"/>
      <p:bldP spid="1049579" grpId="0" animBg="1"/>
      <p:bldP spid="1049580" grpId="0" animBg="1"/>
      <p:bldP spid="1049580" grpId="1" animBg="1"/>
      <p:bldP spid="1049581" grpId="0" animBg="1"/>
      <p:bldP spid="1049581" grpId="1" animBg="1"/>
      <p:bldP spid="1049582" grpId="0" animBg="1"/>
      <p:bldP spid="1049582" grpId="1" animBg="1"/>
      <p:bldP spid="1049583" grpId="0" animBg="1"/>
      <p:bldP spid="1049583" grpId="1" animBg="1"/>
      <p:bldP spid="1049584" grpId="0" animBg="1"/>
      <p:bldP spid="1049584" grpId="1" animBg="1"/>
      <p:bldP spid="1049588" grpId="0" build="p">
        <p:tmplLst>
          <p:tmpl lvl="1">
            <p:tnLst>
              <p:par>
                <p:cTn presetID="22" presetClass="entr" presetSubtype="8" fill="hold" nodeType="withEffect">
                  <p:stCondLst>
                    <p:cond delay="0"/>
                  </p:stCondLst>
                  <p:childTnLst>
                    <p:set>
                      <p:cBhvr>
                        <p:cTn dur="1" fill="hold">
                          <p:stCondLst>
                            <p:cond delay="0"/>
                          </p:stCondLst>
                        </p:cTn>
                        <p:tgtEl>
                          <p:spTgt spid="1049588"/>
                        </p:tgtEl>
                        <p:attrNameLst>
                          <p:attrName>style.visibility</p:attrName>
                        </p:attrNameLst>
                      </p:cBhvr>
                      <p:to>
                        <p:strVal val="visible"/>
                      </p:to>
                    </p:set>
                    <p:animEffect transition="in" filter="wipe(left)">
                      <p:cBhvr>
                        <p:cTn dur="500"/>
                        <p:tgtEl>
                          <p:spTgt spid="1049588"/>
                        </p:tgtEl>
                      </p:cBhvr>
                    </p:animEffect>
                  </p:childTnLst>
                </p:cTn>
              </p:par>
            </p:tnLst>
          </p:tmpl>
        </p:tmplLst>
      </p:bldP>
      <p:bldP spid="1049589" grpId="0" animBg="1"/>
      <p:bldP spid="1049590" grpId="0" build="p">
        <p:tmplLst>
          <p:tmpl lvl="1">
            <p:tnLst>
              <p:par>
                <p:cTn presetID="22" presetClass="entr" presetSubtype="8" fill="hold" nodeType="afterEffect">
                  <p:stCondLst>
                    <p:cond delay="250"/>
                  </p:stCondLst>
                  <p:childTnLst>
                    <p:set>
                      <p:cBhvr>
                        <p:cTn dur="1" fill="hold">
                          <p:stCondLst>
                            <p:cond delay="0"/>
                          </p:stCondLst>
                        </p:cTn>
                        <p:tgtEl>
                          <p:spTgt spid="1049590"/>
                        </p:tgtEl>
                        <p:attrNameLst>
                          <p:attrName>style.visibility</p:attrName>
                        </p:attrNameLst>
                      </p:cBhvr>
                      <p:to>
                        <p:strVal val="visible"/>
                      </p:to>
                    </p:set>
                    <p:animEffect transition="in" filter="wipe(left)">
                      <p:cBhvr>
                        <p:cTn dur="500"/>
                        <p:tgtEl>
                          <p:spTgt spid="1049590"/>
                        </p:tgtEl>
                      </p:cBhvr>
                    </p:animEffect>
                  </p:childTnLst>
                </p:cTn>
              </p:par>
            </p:tnLst>
          </p:tmpl>
        </p:tmplLst>
      </p:bldP>
      <p:bldP spid="1049591" grpId="0" build="p">
        <p:tmplLst>
          <p:tmpl lvl="1">
            <p:tnLst>
              <p:par>
                <p:cTn presetID="22" presetClass="entr" presetSubtype="8" fill="hold" nodeType="afterEffect">
                  <p:stCondLst>
                    <p:cond delay="250"/>
                  </p:stCondLst>
                  <p:childTnLst>
                    <p:set>
                      <p:cBhvr>
                        <p:cTn dur="1" fill="hold">
                          <p:stCondLst>
                            <p:cond delay="0"/>
                          </p:stCondLst>
                        </p:cTn>
                        <p:tgtEl>
                          <p:spTgt spid="1049591"/>
                        </p:tgtEl>
                        <p:attrNameLst>
                          <p:attrName>style.visibility</p:attrName>
                        </p:attrNameLst>
                      </p:cBhvr>
                      <p:to>
                        <p:strVal val="visible"/>
                      </p:to>
                    </p:set>
                    <p:animEffect transition="in" filter="wipe(left)">
                      <p:cBhvr>
                        <p:cTn dur="500"/>
                        <p:tgtEl>
                          <p:spTgt spid="1049591"/>
                        </p:tgtEl>
                      </p:cBhvr>
                    </p:animEffect>
                  </p:childTnLst>
                </p:cTn>
              </p:par>
            </p:tnLst>
          </p:tmpl>
        </p:tmplLst>
      </p:bldP>
      <p:bldP spid="1049592" grpId="0" build="p">
        <p:tmplLst>
          <p:tmpl lvl="1">
            <p:tnLst>
              <p:par>
                <p:cTn presetID="22" presetClass="entr" presetSubtype="8" fill="hold" nodeType="afterEffect">
                  <p:stCondLst>
                    <p:cond delay="250"/>
                  </p:stCondLst>
                  <p:childTnLst>
                    <p:set>
                      <p:cBhvr>
                        <p:cTn dur="1" fill="hold">
                          <p:stCondLst>
                            <p:cond delay="0"/>
                          </p:stCondLst>
                        </p:cTn>
                        <p:tgtEl>
                          <p:spTgt spid="1049592"/>
                        </p:tgtEl>
                        <p:attrNameLst>
                          <p:attrName>style.visibility</p:attrName>
                        </p:attrNameLst>
                      </p:cBhvr>
                      <p:to>
                        <p:strVal val="visible"/>
                      </p:to>
                    </p:set>
                    <p:animEffect transition="in" filter="wipe(left)">
                      <p:cBhvr>
                        <p:cTn dur="500"/>
                        <p:tgtEl>
                          <p:spTgt spid="1049592"/>
                        </p:tgtEl>
                      </p:cBhvr>
                    </p:animEffect>
                  </p:childTnLst>
                </p:cTn>
              </p:par>
            </p:tnLst>
          </p:tmpl>
        </p:tmplLst>
      </p:bldP>
      <p:bldP spid="1049593" grpId="0" build="p">
        <p:tmplLst>
          <p:tmpl lvl="1">
            <p:tnLst>
              <p:par>
                <p:cTn presetID="22" presetClass="entr" presetSubtype="8" fill="hold" nodeType="afterEffect">
                  <p:stCondLst>
                    <p:cond delay="250"/>
                  </p:stCondLst>
                  <p:childTnLst>
                    <p:set>
                      <p:cBhvr>
                        <p:cTn dur="1" fill="hold">
                          <p:stCondLst>
                            <p:cond delay="0"/>
                          </p:stCondLst>
                        </p:cTn>
                        <p:tgtEl>
                          <p:spTgt spid="1049593"/>
                        </p:tgtEl>
                        <p:attrNameLst>
                          <p:attrName>style.visibility</p:attrName>
                        </p:attrNameLst>
                      </p:cBhvr>
                      <p:to>
                        <p:strVal val="visible"/>
                      </p:to>
                    </p:set>
                    <p:animEffect transition="in" filter="wipe(left)">
                      <p:cBhvr>
                        <p:cTn dur="500"/>
                        <p:tgtEl>
                          <p:spTgt spid="1049593"/>
                        </p:tgtEl>
                      </p:cBhvr>
                    </p:animEffect>
                  </p:childTnLst>
                </p:cTn>
              </p:par>
            </p:tnLst>
          </p:tmpl>
        </p:tmplLst>
      </p:bldP>
      <p:bldP spid="1049594" grpId="0" build="p">
        <p:tmplLst>
          <p:tmpl lvl="1">
            <p:tnLst>
              <p:par>
                <p:cTn presetID="22" presetClass="entr" presetSubtype="8" fill="hold" nodeType="afterEffect">
                  <p:stCondLst>
                    <p:cond delay="250"/>
                  </p:stCondLst>
                  <p:childTnLst>
                    <p:set>
                      <p:cBhvr>
                        <p:cTn dur="1" fill="hold">
                          <p:stCondLst>
                            <p:cond delay="0"/>
                          </p:stCondLst>
                        </p:cTn>
                        <p:tgtEl>
                          <p:spTgt spid="1049594"/>
                        </p:tgtEl>
                        <p:attrNameLst>
                          <p:attrName>style.visibility</p:attrName>
                        </p:attrNameLst>
                      </p:cBhvr>
                      <p:to>
                        <p:strVal val="visible"/>
                      </p:to>
                    </p:set>
                    <p:animEffect transition="in" filter="wipe(left)">
                      <p:cBhvr>
                        <p:cTn dur="500"/>
                        <p:tgtEl>
                          <p:spTgt spid="1049594"/>
                        </p:tgtEl>
                      </p:cBhvr>
                    </p:animEffect>
                  </p:childTnLst>
                </p:cTn>
              </p:par>
            </p:tnLst>
          </p:tmpl>
        </p:tmplLst>
      </p:bldP>
      <p:bldP spid="1049595" grpId="0" animBg="1"/>
      <p:bldP spid="1049596" grpId="0" animBg="1"/>
      <p:bldP spid="1049597" grpId="0" animBg="1"/>
      <p:bldP spid="1049598" grpId="0" animBg="1"/>
      <p:bldP spid="1049599" grpId="0" animBg="1"/>
      <p:bldP spid="1049600" grpId="0" build="p">
        <p:tmplLst>
          <p:tmpl lvl="1">
            <p:tnLst>
              <p:par>
                <p:cTn presetID="2" presetClass="entr" presetSubtype="4" decel="100000" fill="hold" nodeType="withEffect">
                  <p:stCondLst>
                    <p:cond delay="0"/>
                  </p:stCondLst>
                  <p:childTnLst>
                    <p:set>
                      <p:cBhvr>
                        <p:cTn dur="1" fill="hold">
                          <p:stCondLst>
                            <p:cond delay="0"/>
                          </p:stCondLst>
                        </p:cTn>
                        <p:tgtEl>
                          <p:spTgt spid="1049600"/>
                        </p:tgtEl>
                        <p:attrNameLst>
                          <p:attrName>style.visibility</p:attrName>
                        </p:attrNameLst>
                      </p:cBhvr>
                      <p:to>
                        <p:strVal val="visible"/>
                      </p:to>
                    </p:set>
                    <p:anim calcmode="lin" valueType="num">
                      <p:cBhvr additive="base">
                        <p:cTn dur="750" fill="hold"/>
                        <p:tgtEl>
                          <p:spTgt spid="1049600"/>
                        </p:tgtEl>
                        <p:attrNameLst>
                          <p:attrName>ppt_x</p:attrName>
                        </p:attrNameLst>
                      </p:cBhvr>
                      <p:tavLst>
                        <p:tav tm="0">
                          <p:val>
                            <p:strVal val="#ppt_x"/>
                          </p:val>
                        </p:tav>
                        <p:tav tm="100000">
                          <p:val>
                            <p:strVal val="#ppt_x"/>
                          </p:val>
                        </p:tav>
                      </p:tavLst>
                    </p:anim>
                    <p:anim calcmode="lin" valueType="num">
                      <p:cBhvr additive="base">
                        <p:cTn dur="750" fill="hold"/>
                        <p:tgtEl>
                          <p:spTgt spid="1049600"/>
                        </p:tgtEl>
                        <p:attrNameLst>
                          <p:attrName>ppt_y</p:attrName>
                        </p:attrNameLst>
                      </p:cBhvr>
                      <p:tavLst>
                        <p:tav tm="0">
                          <p:val>
                            <p:strVal val="1+#ppt_h/2"/>
                          </p:val>
                        </p:tav>
                        <p:tav tm="100000">
                          <p:val>
                            <p:strVal val="#ppt_y"/>
                          </p:val>
                        </p:tav>
                      </p:tavLst>
                    </p:anim>
                  </p:childTnLst>
                </p:cTn>
              </p:par>
            </p:tnLst>
          </p:tmpl>
        </p:tmplLst>
      </p:bldP>
      <p:bldP spid="1049601" grpId="0" build="p">
        <p:tmplLst>
          <p:tmpl lvl="1">
            <p:tnLst>
              <p:par>
                <p:cTn presetID="2" presetClass="entr" presetSubtype="4" decel="100000" fill="hold" nodeType="withEffect">
                  <p:stCondLst>
                    <p:cond delay="250"/>
                  </p:stCondLst>
                  <p:childTnLst>
                    <p:set>
                      <p:cBhvr>
                        <p:cTn dur="1" fill="hold">
                          <p:stCondLst>
                            <p:cond delay="0"/>
                          </p:stCondLst>
                        </p:cTn>
                        <p:tgtEl>
                          <p:spTgt spid="1049601"/>
                        </p:tgtEl>
                        <p:attrNameLst>
                          <p:attrName>style.visibility</p:attrName>
                        </p:attrNameLst>
                      </p:cBhvr>
                      <p:to>
                        <p:strVal val="visible"/>
                      </p:to>
                    </p:set>
                    <p:anim calcmode="lin" valueType="num">
                      <p:cBhvr additive="base">
                        <p:cTn dur="750" fill="hold"/>
                        <p:tgtEl>
                          <p:spTgt spid="1049601"/>
                        </p:tgtEl>
                        <p:attrNameLst>
                          <p:attrName>ppt_x</p:attrName>
                        </p:attrNameLst>
                      </p:cBhvr>
                      <p:tavLst>
                        <p:tav tm="0">
                          <p:val>
                            <p:strVal val="#ppt_x"/>
                          </p:val>
                        </p:tav>
                        <p:tav tm="100000">
                          <p:val>
                            <p:strVal val="#ppt_x"/>
                          </p:val>
                        </p:tav>
                      </p:tavLst>
                    </p:anim>
                    <p:anim calcmode="lin" valueType="num">
                      <p:cBhvr additive="base">
                        <p:cTn dur="750" fill="hold"/>
                        <p:tgtEl>
                          <p:spTgt spid="1049601"/>
                        </p:tgtEl>
                        <p:attrNameLst>
                          <p:attrName>ppt_y</p:attrName>
                        </p:attrNameLst>
                      </p:cBhvr>
                      <p:tavLst>
                        <p:tav tm="0">
                          <p:val>
                            <p:strVal val="1+#ppt_h/2"/>
                          </p:val>
                        </p:tav>
                        <p:tav tm="100000">
                          <p:val>
                            <p:strVal val="#ppt_y"/>
                          </p:val>
                        </p:tav>
                      </p:tavLst>
                    </p:anim>
                  </p:childTnLst>
                </p:cTn>
              </p:par>
            </p:tnLst>
          </p:tmpl>
        </p:tmplLst>
      </p:bldP>
      <p:bldP spid="1049602" grpId="0" build="p">
        <p:tmplLst>
          <p:tmpl lvl="1">
            <p:tnLst>
              <p:par>
                <p:cTn presetID="2" presetClass="entr" presetSubtype="4" decel="100000" fill="hold" nodeType="withEffect">
                  <p:stCondLst>
                    <p:cond delay="250"/>
                  </p:stCondLst>
                  <p:childTnLst>
                    <p:set>
                      <p:cBhvr>
                        <p:cTn dur="1" fill="hold">
                          <p:stCondLst>
                            <p:cond delay="0"/>
                          </p:stCondLst>
                        </p:cTn>
                        <p:tgtEl>
                          <p:spTgt spid="1049602"/>
                        </p:tgtEl>
                        <p:attrNameLst>
                          <p:attrName>style.visibility</p:attrName>
                        </p:attrNameLst>
                      </p:cBhvr>
                      <p:to>
                        <p:strVal val="visible"/>
                      </p:to>
                    </p:set>
                    <p:anim calcmode="lin" valueType="num">
                      <p:cBhvr additive="base">
                        <p:cTn dur="750" fill="hold"/>
                        <p:tgtEl>
                          <p:spTgt spid="1049602"/>
                        </p:tgtEl>
                        <p:attrNameLst>
                          <p:attrName>ppt_x</p:attrName>
                        </p:attrNameLst>
                      </p:cBhvr>
                      <p:tavLst>
                        <p:tav tm="0">
                          <p:val>
                            <p:strVal val="#ppt_x"/>
                          </p:val>
                        </p:tav>
                        <p:tav tm="100000">
                          <p:val>
                            <p:strVal val="#ppt_x"/>
                          </p:val>
                        </p:tav>
                      </p:tavLst>
                    </p:anim>
                    <p:anim calcmode="lin" valueType="num">
                      <p:cBhvr additive="base">
                        <p:cTn dur="750" fill="hold"/>
                        <p:tgtEl>
                          <p:spTgt spid="1049602"/>
                        </p:tgtEl>
                        <p:attrNameLst>
                          <p:attrName>ppt_y</p:attrName>
                        </p:attrNameLst>
                      </p:cBhvr>
                      <p:tavLst>
                        <p:tav tm="0">
                          <p:val>
                            <p:strVal val="1+#ppt_h/2"/>
                          </p:val>
                        </p:tav>
                        <p:tav tm="100000">
                          <p:val>
                            <p:strVal val="#ppt_y"/>
                          </p:val>
                        </p:tav>
                      </p:tavLst>
                    </p:anim>
                  </p:childTnLst>
                </p:cTn>
              </p:par>
            </p:tnLst>
          </p:tmpl>
        </p:tmplLst>
      </p:bldP>
      <p:bldP spid="1049603" grpId="0" build="p">
        <p:tmplLst>
          <p:tmpl lvl="1">
            <p:tnLst>
              <p:par>
                <p:cTn presetID="2" presetClass="entr" presetSubtype="4" decel="100000" fill="hold" nodeType="withEffect">
                  <p:stCondLst>
                    <p:cond delay="250"/>
                  </p:stCondLst>
                  <p:childTnLst>
                    <p:set>
                      <p:cBhvr>
                        <p:cTn dur="1" fill="hold">
                          <p:stCondLst>
                            <p:cond delay="0"/>
                          </p:stCondLst>
                        </p:cTn>
                        <p:tgtEl>
                          <p:spTgt spid="1049603"/>
                        </p:tgtEl>
                        <p:attrNameLst>
                          <p:attrName>style.visibility</p:attrName>
                        </p:attrNameLst>
                      </p:cBhvr>
                      <p:to>
                        <p:strVal val="visible"/>
                      </p:to>
                    </p:set>
                    <p:anim calcmode="lin" valueType="num">
                      <p:cBhvr additive="base">
                        <p:cTn dur="750" fill="hold"/>
                        <p:tgtEl>
                          <p:spTgt spid="1049603"/>
                        </p:tgtEl>
                        <p:attrNameLst>
                          <p:attrName>ppt_x</p:attrName>
                        </p:attrNameLst>
                      </p:cBhvr>
                      <p:tavLst>
                        <p:tav tm="0">
                          <p:val>
                            <p:strVal val="#ppt_x"/>
                          </p:val>
                        </p:tav>
                        <p:tav tm="100000">
                          <p:val>
                            <p:strVal val="#ppt_x"/>
                          </p:val>
                        </p:tav>
                      </p:tavLst>
                    </p:anim>
                    <p:anim calcmode="lin" valueType="num">
                      <p:cBhvr additive="base">
                        <p:cTn dur="750" fill="hold"/>
                        <p:tgtEl>
                          <p:spTgt spid="1049603"/>
                        </p:tgtEl>
                        <p:attrNameLst>
                          <p:attrName>ppt_y</p:attrName>
                        </p:attrNameLst>
                      </p:cBhvr>
                      <p:tavLst>
                        <p:tav tm="0">
                          <p:val>
                            <p:strVal val="1+#ppt_h/2"/>
                          </p:val>
                        </p:tav>
                        <p:tav tm="100000">
                          <p:val>
                            <p:strVal val="#ppt_y"/>
                          </p:val>
                        </p:tav>
                      </p:tavLst>
                    </p:anim>
                  </p:childTnLst>
                </p:cTn>
              </p:par>
            </p:tnLst>
          </p:tmpl>
        </p:tmplLst>
      </p:bldP>
      <p:bldP spid="1049604" grpId="0" build="p">
        <p:tmplLst>
          <p:tmpl lvl="1">
            <p:tnLst>
              <p:par>
                <p:cTn presetID="2" presetClass="entr" presetSubtype="4" decel="100000" fill="hold" nodeType="withEffect">
                  <p:stCondLst>
                    <p:cond delay="250"/>
                  </p:stCondLst>
                  <p:childTnLst>
                    <p:set>
                      <p:cBhvr>
                        <p:cTn dur="1" fill="hold">
                          <p:stCondLst>
                            <p:cond delay="0"/>
                          </p:stCondLst>
                        </p:cTn>
                        <p:tgtEl>
                          <p:spTgt spid="1049604"/>
                        </p:tgtEl>
                        <p:attrNameLst>
                          <p:attrName>style.visibility</p:attrName>
                        </p:attrNameLst>
                      </p:cBhvr>
                      <p:to>
                        <p:strVal val="visible"/>
                      </p:to>
                    </p:set>
                    <p:anim calcmode="lin" valueType="num">
                      <p:cBhvr additive="base">
                        <p:cTn dur="750" fill="hold"/>
                        <p:tgtEl>
                          <p:spTgt spid="1049604"/>
                        </p:tgtEl>
                        <p:attrNameLst>
                          <p:attrName>ppt_x</p:attrName>
                        </p:attrNameLst>
                      </p:cBhvr>
                      <p:tavLst>
                        <p:tav tm="0">
                          <p:val>
                            <p:strVal val="#ppt_x"/>
                          </p:val>
                        </p:tav>
                        <p:tav tm="100000">
                          <p:val>
                            <p:strVal val="#ppt_x"/>
                          </p:val>
                        </p:tav>
                      </p:tavLst>
                    </p:anim>
                    <p:anim calcmode="lin" valueType="num">
                      <p:cBhvr additive="base">
                        <p:cTn dur="750" fill="hold"/>
                        <p:tgtEl>
                          <p:spTgt spid="104960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1049461" name="フリーフォーム 75"/>
          <p:cNvSpPr/>
          <p:nvPr userDrawn="1"/>
        </p:nvSpPr>
        <p:spPr>
          <a:xfrm>
            <a:off x="0" y="4364182"/>
            <a:ext cx="18288000" cy="2604654"/>
          </a:xfrm>
          <a:custGeom>
            <a:avLst/>
            <a:gdLst>
              <a:gd name="connsiteX0" fmla="*/ 0 w 18288000"/>
              <a:gd name="connsiteY0" fmla="*/ 1343891 h 2604654"/>
              <a:gd name="connsiteX1" fmla="*/ 2854036 w 18288000"/>
              <a:gd name="connsiteY1" fmla="*/ 2604654 h 2604654"/>
              <a:gd name="connsiteX2" fmla="*/ 5320145 w 18288000"/>
              <a:gd name="connsiteY2" fmla="*/ 1052945 h 2604654"/>
              <a:gd name="connsiteX3" fmla="*/ 7772400 w 18288000"/>
              <a:gd name="connsiteY3" fmla="*/ 2119745 h 2604654"/>
              <a:gd name="connsiteX4" fmla="*/ 10224655 w 18288000"/>
              <a:gd name="connsiteY4" fmla="*/ 512618 h 2604654"/>
              <a:gd name="connsiteX5" fmla="*/ 12718473 w 18288000"/>
              <a:gd name="connsiteY5" fmla="*/ 1579418 h 2604654"/>
              <a:gd name="connsiteX6" fmla="*/ 15184582 w 18288000"/>
              <a:gd name="connsiteY6" fmla="*/ 0 h 2604654"/>
              <a:gd name="connsiteX7" fmla="*/ 18288000 w 18288000"/>
              <a:gd name="connsiteY7" fmla="*/ 969818 h 2604654"/>
              <a:gd name="connsiteX8" fmla="*/ 18288000 w 18288000"/>
              <a:gd name="connsiteY8" fmla="*/ 969818 h 2604654"/>
              <a:gd name="connsiteX9" fmla="*/ 18288000 w 18288000"/>
              <a:gd name="connsiteY9" fmla="*/ 969818 h 2604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0" h="2604654">
                <a:moveTo>
                  <a:pt x="0" y="1343891"/>
                </a:moveTo>
                <a:lnTo>
                  <a:pt x="2854036" y="2604654"/>
                </a:lnTo>
                <a:lnTo>
                  <a:pt x="5320145" y="1052945"/>
                </a:lnTo>
                <a:lnTo>
                  <a:pt x="7772400" y="2119745"/>
                </a:lnTo>
                <a:lnTo>
                  <a:pt x="10224655" y="512618"/>
                </a:lnTo>
                <a:lnTo>
                  <a:pt x="12718473" y="1579418"/>
                </a:lnTo>
                <a:lnTo>
                  <a:pt x="15184582" y="0"/>
                </a:lnTo>
                <a:lnTo>
                  <a:pt x="18288000" y="969818"/>
                </a:lnTo>
                <a:lnTo>
                  <a:pt x="18288000" y="969818"/>
                </a:lnTo>
                <a:lnTo>
                  <a:pt x="18288000" y="969818"/>
                </a:lnTo>
              </a:path>
            </a:pathLst>
          </a:custGeom>
          <a:noFill/>
          <a:ln>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462" name="円/楕円 15"/>
          <p:cNvSpPr/>
          <p:nvPr userDrawn="1"/>
        </p:nvSpPr>
        <p:spPr>
          <a:xfrm>
            <a:off x="2492804" y="6636573"/>
            <a:ext cx="711250" cy="71125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463" name="円/楕円 16"/>
          <p:cNvSpPr/>
          <p:nvPr userDrawn="1"/>
        </p:nvSpPr>
        <p:spPr>
          <a:xfrm>
            <a:off x="4958781" y="5060322"/>
            <a:ext cx="711250" cy="711250"/>
          </a:xfrm>
          <a:prstGeom prst="ellipse">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464" name="円/楕円 17"/>
          <p:cNvSpPr/>
          <p:nvPr userDrawn="1"/>
        </p:nvSpPr>
        <p:spPr>
          <a:xfrm>
            <a:off x="7424758" y="6111156"/>
            <a:ext cx="711250" cy="711250"/>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465" name="円/楕円 18"/>
          <p:cNvSpPr/>
          <p:nvPr userDrawn="1"/>
        </p:nvSpPr>
        <p:spPr>
          <a:xfrm>
            <a:off x="9890735" y="4534905"/>
            <a:ext cx="711250" cy="711250"/>
          </a:xfrm>
          <a:prstGeom prst="ellipse">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466" name="円/楕円 19"/>
          <p:cNvSpPr/>
          <p:nvPr userDrawn="1"/>
        </p:nvSpPr>
        <p:spPr>
          <a:xfrm>
            <a:off x="12356712" y="5585739"/>
            <a:ext cx="711250" cy="711250"/>
          </a:xfrm>
          <a:prstGeom prst="ellipse">
            <a:avLst/>
          </a:prstGeom>
          <a:solidFill>
            <a:schemeClr val="bg1"/>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467" name="円/楕円 20"/>
          <p:cNvSpPr/>
          <p:nvPr userDrawn="1"/>
        </p:nvSpPr>
        <p:spPr>
          <a:xfrm>
            <a:off x="14822689" y="4009488"/>
            <a:ext cx="711250" cy="711250"/>
          </a:xfrm>
          <a:prstGeom prst="ellipse">
            <a:avLst/>
          </a:prstGeom>
          <a:solidFill>
            <a:schemeClr val="bg1"/>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468"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1049469"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1049470"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1049471" name="テキスト プレースホルダー 6"/>
          <p:cNvSpPr>
            <a:spLocks noGrp="1"/>
          </p:cNvSpPr>
          <p:nvPr>
            <p:ph type="body" sz="quarter" idx="13" hasCustomPrompt="1"/>
          </p:nvPr>
        </p:nvSpPr>
        <p:spPr>
          <a:xfrm>
            <a:off x="3166542" y="1543100"/>
            <a:ext cx="9774395"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049472"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473" name="円/楕円 4"/>
          <p:cNvSpPr/>
          <p:nvPr userDrawn="1"/>
        </p:nvSpPr>
        <p:spPr>
          <a:xfrm>
            <a:off x="2619829" y="6763598"/>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474" name="円/楕円 10"/>
          <p:cNvSpPr/>
          <p:nvPr userDrawn="1"/>
        </p:nvSpPr>
        <p:spPr>
          <a:xfrm>
            <a:off x="5085806" y="5187347"/>
            <a:ext cx="457200" cy="457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475" name="円/楕円 11"/>
          <p:cNvSpPr/>
          <p:nvPr userDrawn="1"/>
        </p:nvSpPr>
        <p:spPr>
          <a:xfrm>
            <a:off x="7551783" y="6238181"/>
            <a:ext cx="457200"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476" name="円/楕円 12"/>
          <p:cNvSpPr/>
          <p:nvPr userDrawn="1"/>
        </p:nvSpPr>
        <p:spPr>
          <a:xfrm>
            <a:off x="10017760" y="4661930"/>
            <a:ext cx="457200" cy="457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477" name="円/楕円 13"/>
          <p:cNvSpPr/>
          <p:nvPr userDrawn="1"/>
        </p:nvSpPr>
        <p:spPr>
          <a:xfrm>
            <a:off x="12483737" y="5712764"/>
            <a:ext cx="457200" cy="457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478" name="円/楕円 14"/>
          <p:cNvSpPr/>
          <p:nvPr userDrawn="1"/>
        </p:nvSpPr>
        <p:spPr>
          <a:xfrm>
            <a:off x="14949714" y="4136513"/>
            <a:ext cx="457200" cy="4572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479" name="テキスト プレースホルダー 6"/>
          <p:cNvSpPr>
            <a:spLocks noGrp="1"/>
          </p:cNvSpPr>
          <p:nvPr>
            <p:ph type="body" sz="quarter" idx="21" hasCustomPrompt="1"/>
          </p:nvPr>
        </p:nvSpPr>
        <p:spPr>
          <a:xfrm>
            <a:off x="828986" y="7499181"/>
            <a:ext cx="4038886" cy="720080"/>
          </a:xfrm>
        </p:spPr>
        <p:txBody>
          <a:bodyPr anchor="b">
            <a:noAutofit/>
          </a:bodyPr>
          <a:lstStyle>
            <a:lvl1pPr algn="ct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049480" name="テキスト プレースホルダー 6"/>
          <p:cNvSpPr>
            <a:spLocks noGrp="1"/>
          </p:cNvSpPr>
          <p:nvPr>
            <p:ph type="body" sz="quarter" idx="24" hasCustomPrompt="1"/>
          </p:nvPr>
        </p:nvSpPr>
        <p:spPr>
          <a:xfrm>
            <a:off x="820329" y="8254825"/>
            <a:ext cx="4056201" cy="1223322"/>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9481" name="正方形/長方形 49"/>
          <p:cNvSpPr/>
          <p:nvPr userDrawn="1"/>
        </p:nvSpPr>
        <p:spPr>
          <a:xfrm>
            <a:off x="1228249" y="8157417"/>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482" name="テキスト プレースホルダー 6"/>
          <p:cNvSpPr>
            <a:spLocks noGrp="1"/>
          </p:cNvSpPr>
          <p:nvPr>
            <p:ph type="body" sz="quarter" idx="25" hasCustomPrompt="1"/>
          </p:nvPr>
        </p:nvSpPr>
        <p:spPr>
          <a:xfrm>
            <a:off x="3269317" y="4166956"/>
            <a:ext cx="4038886" cy="720080"/>
          </a:xfrm>
        </p:spPr>
        <p:txBody>
          <a:bodyPr anchor="b">
            <a:noAutofit/>
          </a:bodyPr>
          <a:lstStyle>
            <a:lvl1pPr algn="ct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049483" name="テキスト プレースホルダー 6"/>
          <p:cNvSpPr>
            <a:spLocks noGrp="1"/>
          </p:cNvSpPr>
          <p:nvPr>
            <p:ph type="body" sz="quarter" idx="26" hasCustomPrompt="1"/>
          </p:nvPr>
        </p:nvSpPr>
        <p:spPr>
          <a:xfrm>
            <a:off x="3260660" y="2857771"/>
            <a:ext cx="4056201" cy="1223322"/>
          </a:xfrm>
        </p:spPr>
        <p:txBody>
          <a:bodyPr anchor="b">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9484" name="正方形/長方形 55"/>
          <p:cNvSpPr/>
          <p:nvPr userDrawn="1"/>
        </p:nvSpPr>
        <p:spPr>
          <a:xfrm>
            <a:off x="3668580" y="4136513"/>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485" name="テキスト プレースホルダー 6"/>
          <p:cNvSpPr>
            <a:spLocks noGrp="1"/>
          </p:cNvSpPr>
          <p:nvPr>
            <p:ph type="body" sz="quarter" idx="27" hasCustomPrompt="1"/>
          </p:nvPr>
        </p:nvSpPr>
        <p:spPr>
          <a:xfrm>
            <a:off x="5780871" y="6987783"/>
            <a:ext cx="4038886" cy="720080"/>
          </a:xfrm>
        </p:spPr>
        <p:txBody>
          <a:bodyPr anchor="b">
            <a:noAutofit/>
          </a:bodyPr>
          <a:lstStyle>
            <a:lvl1pPr algn="ct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049486" name="テキスト プレースホルダー 6"/>
          <p:cNvSpPr>
            <a:spLocks noGrp="1"/>
          </p:cNvSpPr>
          <p:nvPr>
            <p:ph type="body" sz="quarter" idx="28" hasCustomPrompt="1"/>
          </p:nvPr>
        </p:nvSpPr>
        <p:spPr>
          <a:xfrm>
            <a:off x="5772214" y="7743427"/>
            <a:ext cx="4056201" cy="1223322"/>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9487" name="正方形/長方形 61"/>
          <p:cNvSpPr/>
          <p:nvPr userDrawn="1"/>
        </p:nvSpPr>
        <p:spPr>
          <a:xfrm>
            <a:off x="6180134" y="7646019"/>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488" name="テキスト プレースホルダー 6"/>
          <p:cNvSpPr>
            <a:spLocks noGrp="1"/>
          </p:cNvSpPr>
          <p:nvPr>
            <p:ph type="body" sz="quarter" idx="29" hasCustomPrompt="1"/>
          </p:nvPr>
        </p:nvSpPr>
        <p:spPr>
          <a:xfrm>
            <a:off x="8213061" y="3710116"/>
            <a:ext cx="4038886" cy="720080"/>
          </a:xfrm>
        </p:spPr>
        <p:txBody>
          <a:bodyPr anchor="b">
            <a:noAutofit/>
          </a:bodyPr>
          <a:lstStyle>
            <a:lvl1pPr algn="ctr">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1049489" name="テキスト プレースホルダー 6"/>
          <p:cNvSpPr>
            <a:spLocks noGrp="1"/>
          </p:cNvSpPr>
          <p:nvPr>
            <p:ph type="body" sz="quarter" idx="30" hasCustomPrompt="1"/>
          </p:nvPr>
        </p:nvSpPr>
        <p:spPr>
          <a:xfrm>
            <a:off x="8204404" y="2400931"/>
            <a:ext cx="4056201" cy="1223322"/>
          </a:xfrm>
        </p:spPr>
        <p:txBody>
          <a:bodyPr anchor="b">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9490" name="正方形/長方形 64"/>
          <p:cNvSpPr/>
          <p:nvPr userDrawn="1"/>
        </p:nvSpPr>
        <p:spPr>
          <a:xfrm>
            <a:off x="8612324" y="3679673"/>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491" name="テキスト プレースホルダー 6"/>
          <p:cNvSpPr>
            <a:spLocks noGrp="1"/>
          </p:cNvSpPr>
          <p:nvPr>
            <p:ph type="body" sz="quarter" idx="31" hasCustomPrompt="1"/>
          </p:nvPr>
        </p:nvSpPr>
        <p:spPr>
          <a:xfrm>
            <a:off x="10698970" y="6448511"/>
            <a:ext cx="4038886" cy="720080"/>
          </a:xfrm>
        </p:spPr>
        <p:txBody>
          <a:bodyPr anchor="b">
            <a:noAutofit/>
          </a:bodyPr>
          <a:lstStyle>
            <a:lvl1pPr algn="ct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1049492" name="テキスト プレースホルダー 6"/>
          <p:cNvSpPr>
            <a:spLocks noGrp="1"/>
          </p:cNvSpPr>
          <p:nvPr>
            <p:ph type="body" sz="quarter" idx="32" hasCustomPrompt="1"/>
          </p:nvPr>
        </p:nvSpPr>
        <p:spPr>
          <a:xfrm>
            <a:off x="10690313" y="7204155"/>
            <a:ext cx="4056201" cy="1223322"/>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9493" name="正方形/長方形 67"/>
          <p:cNvSpPr/>
          <p:nvPr userDrawn="1"/>
        </p:nvSpPr>
        <p:spPr>
          <a:xfrm>
            <a:off x="11098233" y="7106747"/>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494" name="テキスト プレースホルダー 6"/>
          <p:cNvSpPr>
            <a:spLocks noGrp="1"/>
          </p:cNvSpPr>
          <p:nvPr>
            <p:ph type="body" sz="quarter" idx="33" hasCustomPrompt="1"/>
          </p:nvPr>
        </p:nvSpPr>
        <p:spPr>
          <a:xfrm>
            <a:off x="13145015" y="3169429"/>
            <a:ext cx="4038886" cy="720080"/>
          </a:xfrm>
        </p:spPr>
        <p:txBody>
          <a:bodyPr anchor="b">
            <a:noAutofit/>
          </a:bodyPr>
          <a:lstStyle>
            <a:lvl1pPr algn="ctr">
              <a:defRPr sz="28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1049495" name="テキスト プレースホルダー 6"/>
          <p:cNvSpPr>
            <a:spLocks noGrp="1"/>
          </p:cNvSpPr>
          <p:nvPr>
            <p:ph type="body" sz="quarter" idx="34" hasCustomPrompt="1"/>
          </p:nvPr>
        </p:nvSpPr>
        <p:spPr>
          <a:xfrm>
            <a:off x="13136358" y="1860244"/>
            <a:ext cx="4056201" cy="1223322"/>
          </a:xfrm>
        </p:spPr>
        <p:txBody>
          <a:bodyPr anchor="b">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9496" name="正方形/長方形 70"/>
          <p:cNvSpPr/>
          <p:nvPr userDrawn="1"/>
        </p:nvSpPr>
        <p:spPr>
          <a:xfrm>
            <a:off x="13544278" y="3138986"/>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049472"/>
                                        </p:tgtEl>
                                        <p:attrNameLst>
                                          <p:attrName>style.visibility</p:attrName>
                                        </p:attrNameLst>
                                      </p:cBhvr>
                                      <p:to>
                                        <p:strVal val="visible"/>
                                      </p:to>
                                    </p:set>
                                    <p:anim calcmode="lin" valueType="num">
                                      <p:cBhvr additive="base">
                                        <p:cTn id="7" dur="500" fill="hold"/>
                                        <p:tgtEl>
                                          <p:spTgt spid="1049472"/>
                                        </p:tgtEl>
                                        <p:attrNameLst>
                                          <p:attrName>ppt_x</p:attrName>
                                        </p:attrNameLst>
                                      </p:cBhvr>
                                      <p:tavLst>
                                        <p:tav tm="0">
                                          <p:val>
                                            <p:strVal val="1+#ppt_w/2"/>
                                          </p:val>
                                        </p:tav>
                                        <p:tav tm="100000">
                                          <p:val>
                                            <p:strVal val="#ppt_x"/>
                                          </p:val>
                                        </p:tav>
                                      </p:tavLst>
                                    </p:anim>
                                    <p:anim calcmode="lin" valueType="num">
                                      <p:cBhvr additive="base">
                                        <p:cTn id="8" dur="500" fill="hold"/>
                                        <p:tgtEl>
                                          <p:spTgt spid="1049472"/>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049471">
                                            <p:txEl>
                                              <p:pRg st="0" end="0"/>
                                            </p:txEl>
                                          </p:spTgt>
                                        </p:tgtEl>
                                        <p:attrNameLst>
                                          <p:attrName>style.visibility</p:attrName>
                                        </p:attrNameLst>
                                      </p:cBhvr>
                                      <p:to>
                                        <p:strVal val="visible"/>
                                      </p:to>
                                    </p:set>
                                    <p:animEffect transition="in" filter="wipe(left)">
                                      <p:cBhvr>
                                        <p:cTn id="11" dur="500"/>
                                        <p:tgtEl>
                                          <p:spTgt spid="1049471">
                                            <p:txEl>
                                              <p:pRg st="0" end="0"/>
                                            </p:txEl>
                                          </p:spTgt>
                                        </p:tgtEl>
                                      </p:cBhvr>
                                    </p:animEffect>
                                  </p:childTnLst>
                                </p:cTn>
                              </p:par>
                            </p:childTnLst>
                          </p:cTn>
                        </p:par>
                        <p:par>
                          <p:cTn id="12" fill="hold">
                            <p:stCondLst>
                              <p:cond delay="500"/>
                            </p:stCondLst>
                            <p:childTnLst>
                              <p:par>
                                <p:cTn id="13" presetID="2" presetClass="entr" presetSubtype="12" decel="100000" fill="hold" grpId="0" nodeType="afterEffect">
                                  <p:stCondLst>
                                    <p:cond delay="0"/>
                                  </p:stCondLst>
                                  <p:childTnLst>
                                    <p:set>
                                      <p:cBhvr>
                                        <p:cTn id="14" dur="1" fill="hold">
                                          <p:stCondLst>
                                            <p:cond delay="0"/>
                                          </p:stCondLst>
                                        </p:cTn>
                                        <p:tgtEl>
                                          <p:spTgt spid="1049473"/>
                                        </p:tgtEl>
                                        <p:attrNameLst>
                                          <p:attrName>style.visibility</p:attrName>
                                        </p:attrNameLst>
                                      </p:cBhvr>
                                      <p:to>
                                        <p:strVal val="visible"/>
                                      </p:to>
                                    </p:set>
                                    <p:anim calcmode="lin" valueType="num">
                                      <p:cBhvr additive="base">
                                        <p:cTn id="15" dur="750" fill="hold"/>
                                        <p:tgtEl>
                                          <p:spTgt spid="1049473"/>
                                        </p:tgtEl>
                                        <p:attrNameLst>
                                          <p:attrName>ppt_x</p:attrName>
                                        </p:attrNameLst>
                                      </p:cBhvr>
                                      <p:tavLst>
                                        <p:tav tm="0">
                                          <p:val>
                                            <p:strVal val="0-#ppt_w/2"/>
                                          </p:val>
                                        </p:tav>
                                        <p:tav tm="100000">
                                          <p:val>
                                            <p:strVal val="#ppt_x"/>
                                          </p:val>
                                        </p:tav>
                                      </p:tavLst>
                                    </p:anim>
                                    <p:anim calcmode="lin" valueType="num">
                                      <p:cBhvr additive="base">
                                        <p:cTn id="16" dur="750" fill="hold"/>
                                        <p:tgtEl>
                                          <p:spTgt spid="1049473"/>
                                        </p:tgtEl>
                                        <p:attrNameLst>
                                          <p:attrName>ppt_y</p:attrName>
                                        </p:attrNameLst>
                                      </p:cBhvr>
                                      <p:tavLst>
                                        <p:tav tm="0">
                                          <p:val>
                                            <p:strVal val="1+#ppt_h/2"/>
                                          </p:val>
                                        </p:tav>
                                        <p:tav tm="100000">
                                          <p:val>
                                            <p:strVal val="#ppt_y"/>
                                          </p:val>
                                        </p:tav>
                                      </p:tavLst>
                                    </p:anim>
                                  </p:childTnLst>
                                </p:cTn>
                              </p:par>
                              <p:par>
                                <p:cTn id="17" presetID="2" presetClass="entr" presetSubtype="12" decel="100000" fill="hold" grpId="0" nodeType="withEffect">
                                  <p:stCondLst>
                                    <p:cond delay="0"/>
                                  </p:stCondLst>
                                  <p:childTnLst>
                                    <p:set>
                                      <p:cBhvr>
                                        <p:cTn id="18" dur="1" fill="hold">
                                          <p:stCondLst>
                                            <p:cond delay="0"/>
                                          </p:stCondLst>
                                        </p:cTn>
                                        <p:tgtEl>
                                          <p:spTgt spid="1049474"/>
                                        </p:tgtEl>
                                        <p:attrNameLst>
                                          <p:attrName>style.visibility</p:attrName>
                                        </p:attrNameLst>
                                      </p:cBhvr>
                                      <p:to>
                                        <p:strVal val="visible"/>
                                      </p:to>
                                    </p:set>
                                    <p:anim calcmode="lin" valueType="num">
                                      <p:cBhvr additive="base">
                                        <p:cTn id="19" dur="750" fill="hold"/>
                                        <p:tgtEl>
                                          <p:spTgt spid="1049474"/>
                                        </p:tgtEl>
                                        <p:attrNameLst>
                                          <p:attrName>ppt_x</p:attrName>
                                        </p:attrNameLst>
                                      </p:cBhvr>
                                      <p:tavLst>
                                        <p:tav tm="0">
                                          <p:val>
                                            <p:strVal val="0-#ppt_w/2"/>
                                          </p:val>
                                        </p:tav>
                                        <p:tav tm="100000">
                                          <p:val>
                                            <p:strVal val="#ppt_x"/>
                                          </p:val>
                                        </p:tav>
                                      </p:tavLst>
                                    </p:anim>
                                    <p:anim calcmode="lin" valueType="num">
                                      <p:cBhvr additive="base">
                                        <p:cTn id="20" dur="750" fill="hold"/>
                                        <p:tgtEl>
                                          <p:spTgt spid="1049474"/>
                                        </p:tgtEl>
                                        <p:attrNameLst>
                                          <p:attrName>ppt_y</p:attrName>
                                        </p:attrNameLst>
                                      </p:cBhvr>
                                      <p:tavLst>
                                        <p:tav tm="0">
                                          <p:val>
                                            <p:strVal val="1+#ppt_h/2"/>
                                          </p:val>
                                        </p:tav>
                                        <p:tav tm="100000">
                                          <p:val>
                                            <p:strVal val="#ppt_y"/>
                                          </p:val>
                                        </p:tav>
                                      </p:tavLst>
                                    </p:anim>
                                  </p:childTnLst>
                                </p:cTn>
                              </p:par>
                              <p:par>
                                <p:cTn id="21" presetID="2" presetClass="entr" presetSubtype="12" decel="100000" fill="hold" grpId="0" nodeType="withEffect">
                                  <p:stCondLst>
                                    <p:cond delay="0"/>
                                  </p:stCondLst>
                                  <p:childTnLst>
                                    <p:set>
                                      <p:cBhvr>
                                        <p:cTn id="22" dur="1" fill="hold">
                                          <p:stCondLst>
                                            <p:cond delay="0"/>
                                          </p:stCondLst>
                                        </p:cTn>
                                        <p:tgtEl>
                                          <p:spTgt spid="1049475"/>
                                        </p:tgtEl>
                                        <p:attrNameLst>
                                          <p:attrName>style.visibility</p:attrName>
                                        </p:attrNameLst>
                                      </p:cBhvr>
                                      <p:to>
                                        <p:strVal val="visible"/>
                                      </p:to>
                                    </p:set>
                                    <p:anim calcmode="lin" valueType="num">
                                      <p:cBhvr additive="base">
                                        <p:cTn id="23" dur="750" fill="hold"/>
                                        <p:tgtEl>
                                          <p:spTgt spid="1049475"/>
                                        </p:tgtEl>
                                        <p:attrNameLst>
                                          <p:attrName>ppt_x</p:attrName>
                                        </p:attrNameLst>
                                      </p:cBhvr>
                                      <p:tavLst>
                                        <p:tav tm="0">
                                          <p:val>
                                            <p:strVal val="0-#ppt_w/2"/>
                                          </p:val>
                                        </p:tav>
                                        <p:tav tm="100000">
                                          <p:val>
                                            <p:strVal val="#ppt_x"/>
                                          </p:val>
                                        </p:tav>
                                      </p:tavLst>
                                    </p:anim>
                                    <p:anim calcmode="lin" valueType="num">
                                      <p:cBhvr additive="base">
                                        <p:cTn id="24" dur="750" fill="hold"/>
                                        <p:tgtEl>
                                          <p:spTgt spid="1049475"/>
                                        </p:tgtEl>
                                        <p:attrNameLst>
                                          <p:attrName>ppt_y</p:attrName>
                                        </p:attrNameLst>
                                      </p:cBhvr>
                                      <p:tavLst>
                                        <p:tav tm="0">
                                          <p:val>
                                            <p:strVal val="1+#ppt_h/2"/>
                                          </p:val>
                                        </p:tav>
                                        <p:tav tm="100000">
                                          <p:val>
                                            <p:strVal val="#ppt_y"/>
                                          </p:val>
                                        </p:tav>
                                      </p:tavLst>
                                    </p:anim>
                                  </p:childTnLst>
                                </p:cTn>
                              </p:par>
                              <p:par>
                                <p:cTn id="25" presetID="2" presetClass="entr" presetSubtype="12" decel="100000" fill="hold" grpId="0" nodeType="withEffect">
                                  <p:stCondLst>
                                    <p:cond delay="0"/>
                                  </p:stCondLst>
                                  <p:childTnLst>
                                    <p:set>
                                      <p:cBhvr>
                                        <p:cTn id="26" dur="1" fill="hold">
                                          <p:stCondLst>
                                            <p:cond delay="0"/>
                                          </p:stCondLst>
                                        </p:cTn>
                                        <p:tgtEl>
                                          <p:spTgt spid="1049476"/>
                                        </p:tgtEl>
                                        <p:attrNameLst>
                                          <p:attrName>style.visibility</p:attrName>
                                        </p:attrNameLst>
                                      </p:cBhvr>
                                      <p:to>
                                        <p:strVal val="visible"/>
                                      </p:to>
                                    </p:set>
                                    <p:anim calcmode="lin" valueType="num">
                                      <p:cBhvr additive="base">
                                        <p:cTn id="27" dur="750" fill="hold"/>
                                        <p:tgtEl>
                                          <p:spTgt spid="1049476"/>
                                        </p:tgtEl>
                                        <p:attrNameLst>
                                          <p:attrName>ppt_x</p:attrName>
                                        </p:attrNameLst>
                                      </p:cBhvr>
                                      <p:tavLst>
                                        <p:tav tm="0">
                                          <p:val>
                                            <p:strVal val="0-#ppt_w/2"/>
                                          </p:val>
                                        </p:tav>
                                        <p:tav tm="100000">
                                          <p:val>
                                            <p:strVal val="#ppt_x"/>
                                          </p:val>
                                        </p:tav>
                                      </p:tavLst>
                                    </p:anim>
                                    <p:anim calcmode="lin" valueType="num">
                                      <p:cBhvr additive="base">
                                        <p:cTn id="28" dur="750" fill="hold"/>
                                        <p:tgtEl>
                                          <p:spTgt spid="1049476"/>
                                        </p:tgtEl>
                                        <p:attrNameLst>
                                          <p:attrName>ppt_y</p:attrName>
                                        </p:attrNameLst>
                                      </p:cBhvr>
                                      <p:tavLst>
                                        <p:tav tm="0">
                                          <p:val>
                                            <p:strVal val="1+#ppt_h/2"/>
                                          </p:val>
                                        </p:tav>
                                        <p:tav tm="100000">
                                          <p:val>
                                            <p:strVal val="#ppt_y"/>
                                          </p:val>
                                        </p:tav>
                                      </p:tavLst>
                                    </p:anim>
                                  </p:childTnLst>
                                </p:cTn>
                              </p:par>
                              <p:par>
                                <p:cTn id="29" presetID="2" presetClass="entr" presetSubtype="12" decel="100000" fill="hold" grpId="0" nodeType="withEffect">
                                  <p:stCondLst>
                                    <p:cond delay="0"/>
                                  </p:stCondLst>
                                  <p:childTnLst>
                                    <p:set>
                                      <p:cBhvr>
                                        <p:cTn id="30" dur="1" fill="hold">
                                          <p:stCondLst>
                                            <p:cond delay="0"/>
                                          </p:stCondLst>
                                        </p:cTn>
                                        <p:tgtEl>
                                          <p:spTgt spid="1049477"/>
                                        </p:tgtEl>
                                        <p:attrNameLst>
                                          <p:attrName>style.visibility</p:attrName>
                                        </p:attrNameLst>
                                      </p:cBhvr>
                                      <p:to>
                                        <p:strVal val="visible"/>
                                      </p:to>
                                    </p:set>
                                    <p:anim calcmode="lin" valueType="num">
                                      <p:cBhvr additive="base">
                                        <p:cTn id="31" dur="750" fill="hold"/>
                                        <p:tgtEl>
                                          <p:spTgt spid="1049477"/>
                                        </p:tgtEl>
                                        <p:attrNameLst>
                                          <p:attrName>ppt_x</p:attrName>
                                        </p:attrNameLst>
                                      </p:cBhvr>
                                      <p:tavLst>
                                        <p:tav tm="0">
                                          <p:val>
                                            <p:strVal val="0-#ppt_w/2"/>
                                          </p:val>
                                        </p:tav>
                                        <p:tav tm="100000">
                                          <p:val>
                                            <p:strVal val="#ppt_x"/>
                                          </p:val>
                                        </p:tav>
                                      </p:tavLst>
                                    </p:anim>
                                    <p:anim calcmode="lin" valueType="num">
                                      <p:cBhvr additive="base">
                                        <p:cTn id="32" dur="750" fill="hold"/>
                                        <p:tgtEl>
                                          <p:spTgt spid="1049477"/>
                                        </p:tgtEl>
                                        <p:attrNameLst>
                                          <p:attrName>ppt_y</p:attrName>
                                        </p:attrNameLst>
                                      </p:cBhvr>
                                      <p:tavLst>
                                        <p:tav tm="0">
                                          <p:val>
                                            <p:strVal val="1+#ppt_h/2"/>
                                          </p:val>
                                        </p:tav>
                                        <p:tav tm="100000">
                                          <p:val>
                                            <p:strVal val="#ppt_y"/>
                                          </p:val>
                                        </p:tav>
                                      </p:tavLst>
                                    </p:anim>
                                  </p:childTnLst>
                                </p:cTn>
                              </p:par>
                              <p:par>
                                <p:cTn id="33" presetID="2" presetClass="entr" presetSubtype="12" decel="100000" fill="hold" grpId="0" nodeType="withEffect">
                                  <p:stCondLst>
                                    <p:cond delay="0"/>
                                  </p:stCondLst>
                                  <p:childTnLst>
                                    <p:set>
                                      <p:cBhvr>
                                        <p:cTn id="34" dur="1" fill="hold">
                                          <p:stCondLst>
                                            <p:cond delay="0"/>
                                          </p:stCondLst>
                                        </p:cTn>
                                        <p:tgtEl>
                                          <p:spTgt spid="1049478"/>
                                        </p:tgtEl>
                                        <p:attrNameLst>
                                          <p:attrName>style.visibility</p:attrName>
                                        </p:attrNameLst>
                                      </p:cBhvr>
                                      <p:to>
                                        <p:strVal val="visible"/>
                                      </p:to>
                                    </p:set>
                                    <p:anim calcmode="lin" valueType="num">
                                      <p:cBhvr additive="base">
                                        <p:cTn id="35" dur="750" fill="hold"/>
                                        <p:tgtEl>
                                          <p:spTgt spid="1049478"/>
                                        </p:tgtEl>
                                        <p:attrNameLst>
                                          <p:attrName>ppt_x</p:attrName>
                                        </p:attrNameLst>
                                      </p:cBhvr>
                                      <p:tavLst>
                                        <p:tav tm="0">
                                          <p:val>
                                            <p:strVal val="0-#ppt_w/2"/>
                                          </p:val>
                                        </p:tav>
                                        <p:tav tm="100000">
                                          <p:val>
                                            <p:strVal val="#ppt_x"/>
                                          </p:val>
                                        </p:tav>
                                      </p:tavLst>
                                    </p:anim>
                                    <p:anim calcmode="lin" valueType="num">
                                      <p:cBhvr additive="base">
                                        <p:cTn id="36" dur="750" fill="hold"/>
                                        <p:tgtEl>
                                          <p:spTgt spid="1049478"/>
                                        </p:tgtEl>
                                        <p:attrNameLst>
                                          <p:attrName>ppt_y</p:attrName>
                                        </p:attrNameLst>
                                      </p:cBhvr>
                                      <p:tavLst>
                                        <p:tav tm="0">
                                          <p:val>
                                            <p:strVal val="1+#ppt_h/2"/>
                                          </p:val>
                                        </p:tav>
                                        <p:tav tm="100000">
                                          <p:val>
                                            <p:strVal val="#ppt_y"/>
                                          </p:val>
                                        </p:tav>
                                      </p:tavLst>
                                    </p:anim>
                                  </p:childTnLst>
                                </p:cTn>
                              </p:par>
                              <p:par>
                                <p:cTn id="37" presetID="22" presetClass="entr" presetSubtype="8" fill="hold" grpId="0" nodeType="withEffect">
                                  <p:stCondLst>
                                    <p:cond delay="0"/>
                                  </p:stCondLst>
                                  <p:childTnLst>
                                    <p:set>
                                      <p:cBhvr>
                                        <p:cTn id="38" dur="1" fill="hold">
                                          <p:stCondLst>
                                            <p:cond delay="0"/>
                                          </p:stCondLst>
                                        </p:cTn>
                                        <p:tgtEl>
                                          <p:spTgt spid="1049461"/>
                                        </p:tgtEl>
                                        <p:attrNameLst>
                                          <p:attrName>style.visibility</p:attrName>
                                        </p:attrNameLst>
                                      </p:cBhvr>
                                      <p:to>
                                        <p:strVal val="visible"/>
                                      </p:to>
                                    </p:set>
                                    <p:animEffect transition="in" filter="wipe(left)">
                                      <p:cBhvr>
                                        <p:cTn id="39" dur="1250"/>
                                        <p:tgtEl>
                                          <p:spTgt spid="1049461"/>
                                        </p:tgtEl>
                                      </p:cBhvr>
                                    </p:animEffect>
                                  </p:childTnLst>
                                </p:cTn>
                              </p:par>
                            </p:childTnLst>
                          </p:cTn>
                        </p:par>
                        <p:par>
                          <p:cTn id="40" fill="hold">
                            <p:stCondLst>
                              <p:cond delay="1750"/>
                            </p:stCondLst>
                            <p:childTnLst>
                              <p:par>
                                <p:cTn id="41" presetID="2" presetClass="entr" presetSubtype="4" decel="100000" fill="hold" grpId="0" nodeType="afterEffect">
                                  <p:stCondLst>
                                    <p:cond delay="0"/>
                                  </p:stCondLst>
                                  <p:childTnLst>
                                    <p:set>
                                      <p:cBhvr>
                                        <p:cTn id="42" dur="1" fill="hold">
                                          <p:stCondLst>
                                            <p:cond delay="0"/>
                                          </p:stCondLst>
                                        </p:cTn>
                                        <p:tgtEl>
                                          <p:spTgt spid="1049479">
                                            <p:txEl>
                                              <p:pRg st="0" end="0"/>
                                            </p:txEl>
                                          </p:spTgt>
                                        </p:tgtEl>
                                        <p:attrNameLst>
                                          <p:attrName>style.visibility</p:attrName>
                                        </p:attrNameLst>
                                      </p:cBhvr>
                                      <p:to>
                                        <p:strVal val="visible"/>
                                      </p:to>
                                    </p:set>
                                    <p:anim calcmode="lin" valueType="num">
                                      <p:cBhvr additive="base">
                                        <p:cTn id="43" dur="500" fill="hold"/>
                                        <p:tgtEl>
                                          <p:spTgt spid="1049479">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49479">
                                            <p:txEl>
                                              <p:pRg st="0" end="0"/>
                                            </p:txEl>
                                          </p:spTgt>
                                        </p:tgtEl>
                                        <p:attrNameLst>
                                          <p:attrName>ppt_y</p:attrName>
                                        </p:attrNameLst>
                                      </p:cBhvr>
                                      <p:tavLst>
                                        <p:tav tm="0">
                                          <p:val>
                                            <p:strVal val="1+#ppt_h/2"/>
                                          </p:val>
                                        </p:tav>
                                        <p:tav tm="100000">
                                          <p:val>
                                            <p:strVal val="#ppt_y"/>
                                          </p:val>
                                        </p:tav>
                                      </p:tavLst>
                                    </p:anim>
                                  </p:childTnLst>
                                </p:cTn>
                              </p:par>
                              <p:par>
                                <p:cTn id="45" presetID="21" presetClass="entr" presetSubtype="1" fill="hold" grpId="0" nodeType="withEffect">
                                  <p:stCondLst>
                                    <p:cond delay="0"/>
                                  </p:stCondLst>
                                  <p:childTnLst>
                                    <p:set>
                                      <p:cBhvr>
                                        <p:cTn id="46" dur="1" fill="hold">
                                          <p:stCondLst>
                                            <p:cond delay="0"/>
                                          </p:stCondLst>
                                        </p:cTn>
                                        <p:tgtEl>
                                          <p:spTgt spid="1049462"/>
                                        </p:tgtEl>
                                        <p:attrNameLst>
                                          <p:attrName>style.visibility</p:attrName>
                                        </p:attrNameLst>
                                      </p:cBhvr>
                                      <p:to>
                                        <p:strVal val="visible"/>
                                      </p:to>
                                    </p:set>
                                    <p:animEffect transition="in" filter="wheel(1)">
                                      <p:cBhvr>
                                        <p:cTn id="47" dur="1500"/>
                                        <p:tgtEl>
                                          <p:spTgt spid="1049462"/>
                                        </p:tgtEl>
                                      </p:cBhvr>
                                    </p:animEffect>
                                  </p:childTnLst>
                                </p:cTn>
                              </p:par>
                              <p:par>
                                <p:cTn id="48" presetID="2" presetClass="entr" presetSubtype="4" decel="100000" fill="hold" grpId="0" nodeType="withEffect">
                                  <p:stCondLst>
                                    <p:cond delay="100"/>
                                  </p:stCondLst>
                                  <p:childTnLst>
                                    <p:set>
                                      <p:cBhvr>
                                        <p:cTn id="49" dur="1" fill="hold">
                                          <p:stCondLst>
                                            <p:cond delay="0"/>
                                          </p:stCondLst>
                                        </p:cTn>
                                        <p:tgtEl>
                                          <p:spTgt spid="1049481"/>
                                        </p:tgtEl>
                                        <p:attrNameLst>
                                          <p:attrName>style.visibility</p:attrName>
                                        </p:attrNameLst>
                                      </p:cBhvr>
                                      <p:to>
                                        <p:strVal val="visible"/>
                                      </p:to>
                                    </p:set>
                                    <p:anim calcmode="lin" valueType="num">
                                      <p:cBhvr additive="base">
                                        <p:cTn id="50" dur="500" fill="hold"/>
                                        <p:tgtEl>
                                          <p:spTgt spid="1049481"/>
                                        </p:tgtEl>
                                        <p:attrNameLst>
                                          <p:attrName>ppt_x</p:attrName>
                                        </p:attrNameLst>
                                      </p:cBhvr>
                                      <p:tavLst>
                                        <p:tav tm="0">
                                          <p:val>
                                            <p:strVal val="#ppt_x"/>
                                          </p:val>
                                        </p:tav>
                                        <p:tav tm="100000">
                                          <p:val>
                                            <p:strVal val="#ppt_x"/>
                                          </p:val>
                                        </p:tav>
                                      </p:tavLst>
                                    </p:anim>
                                    <p:anim calcmode="lin" valueType="num">
                                      <p:cBhvr additive="base">
                                        <p:cTn id="51" dur="500" fill="hold"/>
                                        <p:tgtEl>
                                          <p:spTgt spid="1049481"/>
                                        </p:tgtEl>
                                        <p:attrNameLst>
                                          <p:attrName>ppt_y</p:attrName>
                                        </p:attrNameLst>
                                      </p:cBhvr>
                                      <p:tavLst>
                                        <p:tav tm="0">
                                          <p:val>
                                            <p:strVal val="1+#ppt_h/2"/>
                                          </p:val>
                                        </p:tav>
                                        <p:tav tm="100000">
                                          <p:val>
                                            <p:strVal val="#ppt_y"/>
                                          </p:val>
                                        </p:tav>
                                      </p:tavLst>
                                    </p:anim>
                                  </p:childTnLst>
                                </p:cTn>
                              </p:par>
                            </p:childTnLst>
                          </p:cTn>
                        </p:par>
                        <p:par>
                          <p:cTn id="52" fill="hold">
                            <p:stCondLst>
                              <p:cond delay="3250"/>
                            </p:stCondLst>
                            <p:childTnLst>
                              <p:par>
                                <p:cTn id="53" presetID="22" presetClass="entr" presetSubtype="8" fill="hold" grpId="0" nodeType="afterEffect">
                                  <p:stCondLst>
                                    <p:cond delay="0"/>
                                  </p:stCondLst>
                                  <p:childTnLst>
                                    <p:set>
                                      <p:cBhvr>
                                        <p:cTn id="54" dur="1" fill="hold">
                                          <p:stCondLst>
                                            <p:cond delay="0"/>
                                          </p:stCondLst>
                                        </p:cTn>
                                        <p:tgtEl>
                                          <p:spTgt spid="1049480">
                                            <p:txEl>
                                              <p:pRg st="0" end="0"/>
                                            </p:txEl>
                                          </p:spTgt>
                                        </p:tgtEl>
                                        <p:attrNameLst>
                                          <p:attrName>style.visibility</p:attrName>
                                        </p:attrNameLst>
                                      </p:cBhvr>
                                      <p:to>
                                        <p:strVal val="visible"/>
                                      </p:to>
                                    </p:set>
                                    <p:animEffect transition="in" filter="wipe(left)">
                                      <p:cBhvr>
                                        <p:cTn id="55" dur="500"/>
                                        <p:tgtEl>
                                          <p:spTgt spid="1049480">
                                            <p:txEl>
                                              <p:pRg st="0" end="0"/>
                                            </p:txEl>
                                          </p:spTgt>
                                        </p:tgtEl>
                                      </p:cBhvr>
                                    </p:animEffect>
                                  </p:childTnLst>
                                </p:cTn>
                              </p:par>
                            </p:childTnLst>
                          </p:cTn>
                        </p:par>
                        <p:par>
                          <p:cTn id="56" fill="hold">
                            <p:stCondLst>
                              <p:cond delay="3750"/>
                            </p:stCondLst>
                            <p:childTnLst>
                              <p:par>
                                <p:cTn id="57" presetID="2" presetClass="entr" presetSubtype="1" decel="100000" fill="hold" grpId="0" nodeType="afterEffect">
                                  <p:stCondLst>
                                    <p:cond delay="250"/>
                                  </p:stCondLst>
                                  <p:childTnLst>
                                    <p:set>
                                      <p:cBhvr>
                                        <p:cTn id="58" dur="1" fill="hold">
                                          <p:stCondLst>
                                            <p:cond delay="0"/>
                                          </p:stCondLst>
                                        </p:cTn>
                                        <p:tgtEl>
                                          <p:spTgt spid="1049482">
                                            <p:txEl>
                                              <p:pRg st="0" end="0"/>
                                            </p:txEl>
                                          </p:spTgt>
                                        </p:tgtEl>
                                        <p:attrNameLst>
                                          <p:attrName>style.visibility</p:attrName>
                                        </p:attrNameLst>
                                      </p:cBhvr>
                                      <p:to>
                                        <p:strVal val="visible"/>
                                      </p:to>
                                    </p:set>
                                    <p:anim calcmode="lin" valueType="num">
                                      <p:cBhvr additive="base">
                                        <p:cTn id="59" dur="500" fill="hold"/>
                                        <p:tgtEl>
                                          <p:spTgt spid="1049482">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049482">
                                            <p:txEl>
                                              <p:pRg st="0" end="0"/>
                                            </p:txEl>
                                          </p:spTgt>
                                        </p:tgtEl>
                                        <p:attrNameLst>
                                          <p:attrName>ppt_y</p:attrName>
                                        </p:attrNameLst>
                                      </p:cBhvr>
                                      <p:tavLst>
                                        <p:tav tm="0">
                                          <p:val>
                                            <p:strVal val="0-#ppt_h/2"/>
                                          </p:val>
                                        </p:tav>
                                        <p:tav tm="100000">
                                          <p:val>
                                            <p:strVal val="#ppt_y"/>
                                          </p:val>
                                        </p:tav>
                                      </p:tavLst>
                                    </p:anim>
                                  </p:childTnLst>
                                </p:cTn>
                              </p:par>
                              <p:par>
                                <p:cTn id="61" presetID="21" presetClass="entr" presetSubtype="1" fill="hold" grpId="0" nodeType="withEffect">
                                  <p:stCondLst>
                                    <p:cond delay="250"/>
                                  </p:stCondLst>
                                  <p:childTnLst>
                                    <p:set>
                                      <p:cBhvr>
                                        <p:cTn id="62" dur="1" fill="hold">
                                          <p:stCondLst>
                                            <p:cond delay="0"/>
                                          </p:stCondLst>
                                        </p:cTn>
                                        <p:tgtEl>
                                          <p:spTgt spid="1049463"/>
                                        </p:tgtEl>
                                        <p:attrNameLst>
                                          <p:attrName>style.visibility</p:attrName>
                                        </p:attrNameLst>
                                      </p:cBhvr>
                                      <p:to>
                                        <p:strVal val="visible"/>
                                      </p:to>
                                    </p:set>
                                    <p:animEffect transition="in" filter="wheel(1)">
                                      <p:cBhvr>
                                        <p:cTn id="63" dur="1500"/>
                                        <p:tgtEl>
                                          <p:spTgt spid="1049463"/>
                                        </p:tgtEl>
                                      </p:cBhvr>
                                    </p:animEffect>
                                  </p:childTnLst>
                                </p:cTn>
                              </p:par>
                              <p:par>
                                <p:cTn id="64" presetID="2" presetClass="entr" presetSubtype="1" decel="100000" fill="hold" grpId="0" nodeType="withEffect">
                                  <p:stCondLst>
                                    <p:cond delay="350"/>
                                  </p:stCondLst>
                                  <p:childTnLst>
                                    <p:set>
                                      <p:cBhvr>
                                        <p:cTn id="65" dur="1" fill="hold">
                                          <p:stCondLst>
                                            <p:cond delay="0"/>
                                          </p:stCondLst>
                                        </p:cTn>
                                        <p:tgtEl>
                                          <p:spTgt spid="1049484"/>
                                        </p:tgtEl>
                                        <p:attrNameLst>
                                          <p:attrName>style.visibility</p:attrName>
                                        </p:attrNameLst>
                                      </p:cBhvr>
                                      <p:to>
                                        <p:strVal val="visible"/>
                                      </p:to>
                                    </p:set>
                                    <p:anim calcmode="lin" valueType="num">
                                      <p:cBhvr additive="base">
                                        <p:cTn id="66" dur="500" fill="hold"/>
                                        <p:tgtEl>
                                          <p:spTgt spid="1049484"/>
                                        </p:tgtEl>
                                        <p:attrNameLst>
                                          <p:attrName>ppt_x</p:attrName>
                                        </p:attrNameLst>
                                      </p:cBhvr>
                                      <p:tavLst>
                                        <p:tav tm="0">
                                          <p:val>
                                            <p:strVal val="#ppt_x"/>
                                          </p:val>
                                        </p:tav>
                                        <p:tav tm="100000">
                                          <p:val>
                                            <p:strVal val="#ppt_x"/>
                                          </p:val>
                                        </p:tav>
                                      </p:tavLst>
                                    </p:anim>
                                    <p:anim calcmode="lin" valueType="num">
                                      <p:cBhvr additive="base">
                                        <p:cTn id="67" dur="500" fill="hold"/>
                                        <p:tgtEl>
                                          <p:spTgt spid="1049484"/>
                                        </p:tgtEl>
                                        <p:attrNameLst>
                                          <p:attrName>ppt_y</p:attrName>
                                        </p:attrNameLst>
                                      </p:cBhvr>
                                      <p:tavLst>
                                        <p:tav tm="0">
                                          <p:val>
                                            <p:strVal val="0-#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049483">
                                            <p:txEl>
                                              <p:pRg st="0" end="0"/>
                                            </p:txEl>
                                          </p:spTgt>
                                        </p:tgtEl>
                                        <p:attrNameLst>
                                          <p:attrName>style.visibility</p:attrName>
                                        </p:attrNameLst>
                                      </p:cBhvr>
                                      <p:to>
                                        <p:strVal val="visible"/>
                                      </p:to>
                                    </p:set>
                                    <p:animEffect transition="in" filter="wipe(left)">
                                      <p:cBhvr>
                                        <p:cTn id="71" dur="500"/>
                                        <p:tgtEl>
                                          <p:spTgt spid="1049483">
                                            <p:txEl>
                                              <p:pRg st="0" end="0"/>
                                            </p:txEl>
                                          </p:spTgt>
                                        </p:tgtEl>
                                      </p:cBhvr>
                                    </p:animEffect>
                                  </p:childTnLst>
                                </p:cTn>
                              </p:par>
                            </p:childTnLst>
                          </p:cTn>
                        </p:par>
                        <p:par>
                          <p:cTn id="72" fill="hold">
                            <p:stCondLst>
                              <p:cond delay="6000"/>
                            </p:stCondLst>
                            <p:childTnLst>
                              <p:par>
                                <p:cTn id="73" presetID="2" presetClass="entr" presetSubtype="4" decel="100000" fill="hold" grpId="0" nodeType="afterEffect">
                                  <p:stCondLst>
                                    <p:cond delay="250"/>
                                  </p:stCondLst>
                                  <p:childTnLst>
                                    <p:set>
                                      <p:cBhvr>
                                        <p:cTn id="74" dur="1" fill="hold">
                                          <p:stCondLst>
                                            <p:cond delay="0"/>
                                          </p:stCondLst>
                                        </p:cTn>
                                        <p:tgtEl>
                                          <p:spTgt spid="1049485">
                                            <p:txEl>
                                              <p:pRg st="0" end="0"/>
                                            </p:txEl>
                                          </p:spTgt>
                                        </p:tgtEl>
                                        <p:attrNameLst>
                                          <p:attrName>style.visibility</p:attrName>
                                        </p:attrNameLst>
                                      </p:cBhvr>
                                      <p:to>
                                        <p:strVal val="visible"/>
                                      </p:to>
                                    </p:set>
                                    <p:anim calcmode="lin" valueType="num">
                                      <p:cBhvr additive="base">
                                        <p:cTn id="75" dur="500" fill="hold"/>
                                        <p:tgtEl>
                                          <p:spTgt spid="1049485">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049485">
                                            <p:txEl>
                                              <p:pRg st="0" end="0"/>
                                            </p:txEl>
                                          </p:spTgt>
                                        </p:tgtEl>
                                        <p:attrNameLst>
                                          <p:attrName>ppt_y</p:attrName>
                                        </p:attrNameLst>
                                      </p:cBhvr>
                                      <p:tavLst>
                                        <p:tav tm="0">
                                          <p:val>
                                            <p:strVal val="1+#ppt_h/2"/>
                                          </p:val>
                                        </p:tav>
                                        <p:tav tm="100000">
                                          <p:val>
                                            <p:strVal val="#ppt_y"/>
                                          </p:val>
                                        </p:tav>
                                      </p:tavLst>
                                    </p:anim>
                                  </p:childTnLst>
                                </p:cTn>
                              </p:par>
                              <p:par>
                                <p:cTn id="77" presetID="21" presetClass="entr" presetSubtype="1" fill="hold" grpId="0" nodeType="withEffect">
                                  <p:stCondLst>
                                    <p:cond delay="250"/>
                                  </p:stCondLst>
                                  <p:childTnLst>
                                    <p:set>
                                      <p:cBhvr>
                                        <p:cTn id="78" dur="1" fill="hold">
                                          <p:stCondLst>
                                            <p:cond delay="0"/>
                                          </p:stCondLst>
                                        </p:cTn>
                                        <p:tgtEl>
                                          <p:spTgt spid="1049464"/>
                                        </p:tgtEl>
                                        <p:attrNameLst>
                                          <p:attrName>style.visibility</p:attrName>
                                        </p:attrNameLst>
                                      </p:cBhvr>
                                      <p:to>
                                        <p:strVal val="visible"/>
                                      </p:to>
                                    </p:set>
                                    <p:animEffect transition="in" filter="wheel(1)">
                                      <p:cBhvr>
                                        <p:cTn id="79" dur="1500"/>
                                        <p:tgtEl>
                                          <p:spTgt spid="1049464"/>
                                        </p:tgtEl>
                                      </p:cBhvr>
                                    </p:animEffect>
                                  </p:childTnLst>
                                </p:cTn>
                              </p:par>
                              <p:par>
                                <p:cTn id="80" presetID="2" presetClass="entr" presetSubtype="4" decel="100000" fill="hold" grpId="0" nodeType="withEffect">
                                  <p:stCondLst>
                                    <p:cond delay="350"/>
                                  </p:stCondLst>
                                  <p:childTnLst>
                                    <p:set>
                                      <p:cBhvr>
                                        <p:cTn id="81" dur="1" fill="hold">
                                          <p:stCondLst>
                                            <p:cond delay="0"/>
                                          </p:stCondLst>
                                        </p:cTn>
                                        <p:tgtEl>
                                          <p:spTgt spid="1049487"/>
                                        </p:tgtEl>
                                        <p:attrNameLst>
                                          <p:attrName>style.visibility</p:attrName>
                                        </p:attrNameLst>
                                      </p:cBhvr>
                                      <p:to>
                                        <p:strVal val="visible"/>
                                      </p:to>
                                    </p:set>
                                    <p:anim calcmode="lin" valueType="num">
                                      <p:cBhvr additive="base">
                                        <p:cTn id="82" dur="500" fill="hold"/>
                                        <p:tgtEl>
                                          <p:spTgt spid="1049487"/>
                                        </p:tgtEl>
                                        <p:attrNameLst>
                                          <p:attrName>ppt_x</p:attrName>
                                        </p:attrNameLst>
                                      </p:cBhvr>
                                      <p:tavLst>
                                        <p:tav tm="0">
                                          <p:val>
                                            <p:strVal val="#ppt_x"/>
                                          </p:val>
                                        </p:tav>
                                        <p:tav tm="100000">
                                          <p:val>
                                            <p:strVal val="#ppt_x"/>
                                          </p:val>
                                        </p:tav>
                                      </p:tavLst>
                                    </p:anim>
                                    <p:anim calcmode="lin" valueType="num">
                                      <p:cBhvr additive="base">
                                        <p:cTn id="83" dur="500" fill="hold"/>
                                        <p:tgtEl>
                                          <p:spTgt spid="1049487"/>
                                        </p:tgtEl>
                                        <p:attrNameLst>
                                          <p:attrName>ppt_y</p:attrName>
                                        </p:attrNameLst>
                                      </p:cBhvr>
                                      <p:tavLst>
                                        <p:tav tm="0">
                                          <p:val>
                                            <p:strVal val="1+#ppt_h/2"/>
                                          </p:val>
                                        </p:tav>
                                        <p:tav tm="100000">
                                          <p:val>
                                            <p:strVal val="#ppt_y"/>
                                          </p:val>
                                        </p:tav>
                                      </p:tavLst>
                                    </p:anim>
                                  </p:childTnLst>
                                </p:cTn>
                              </p:par>
                            </p:childTnLst>
                          </p:cTn>
                        </p:par>
                        <p:par>
                          <p:cTn id="84" fill="hold">
                            <p:stCondLst>
                              <p:cond delay="7750"/>
                            </p:stCondLst>
                            <p:childTnLst>
                              <p:par>
                                <p:cTn id="85" presetID="22" presetClass="entr" presetSubtype="8" fill="hold" grpId="0" nodeType="afterEffect">
                                  <p:stCondLst>
                                    <p:cond delay="0"/>
                                  </p:stCondLst>
                                  <p:childTnLst>
                                    <p:set>
                                      <p:cBhvr>
                                        <p:cTn id="86" dur="1" fill="hold">
                                          <p:stCondLst>
                                            <p:cond delay="0"/>
                                          </p:stCondLst>
                                        </p:cTn>
                                        <p:tgtEl>
                                          <p:spTgt spid="1049486">
                                            <p:txEl>
                                              <p:pRg st="0" end="0"/>
                                            </p:txEl>
                                          </p:spTgt>
                                        </p:tgtEl>
                                        <p:attrNameLst>
                                          <p:attrName>style.visibility</p:attrName>
                                        </p:attrNameLst>
                                      </p:cBhvr>
                                      <p:to>
                                        <p:strVal val="visible"/>
                                      </p:to>
                                    </p:set>
                                    <p:animEffect transition="in" filter="wipe(left)">
                                      <p:cBhvr>
                                        <p:cTn id="87" dur="500"/>
                                        <p:tgtEl>
                                          <p:spTgt spid="1049486">
                                            <p:txEl>
                                              <p:pRg st="0" end="0"/>
                                            </p:txEl>
                                          </p:spTgt>
                                        </p:tgtEl>
                                      </p:cBhvr>
                                    </p:animEffect>
                                  </p:childTnLst>
                                </p:cTn>
                              </p:par>
                            </p:childTnLst>
                          </p:cTn>
                        </p:par>
                        <p:par>
                          <p:cTn id="88" fill="hold">
                            <p:stCondLst>
                              <p:cond delay="8250"/>
                            </p:stCondLst>
                            <p:childTnLst>
                              <p:par>
                                <p:cTn id="89" presetID="2" presetClass="entr" presetSubtype="1" decel="100000" fill="hold" grpId="0" nodeType="afterEffect">
                                  <p:stCondLst>
                                    <p:cond delay="250"/>
                                  </p:stCondLst>
                                  <p:childTnLst>
                                    <p:set>
                                      <p:cBhvr>
                                        <p:cTn id="90" dur="1" fill="hold">
                                          <p:stCondLst>
                                            <p:cond delay="0"/>
                                          </p:stCondLst>
                                        </p:cTn>
                                        <p:tgtEl>
                                          <p:spTgt spid="1049488">
                                            <p:txEl>
                                              <p:pRg st="0" end="0"/>
                                            </p:txEl>
                                          </p:spTgt>
                                        </p:tgtEl>
                                        <p:attrNameLst>
                                          <p:attrName>style.visibility</p:attrName>
                                        </p:attrNameLst>
                                      </p:cBhvr>
                                      <p:to>
                                        <p:strVal val="visible"/>
                                      </p:to>
                                    </p:set>
                                    <p:anim calcmode="lin" valueType="num">
                                      <p:cBhvr additive="base">
                                        <p:cTn id="91" dur="500" fill="hold"/>
                                        <p:tgtEl>
                                          <p:spTgt spid="1049488">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049488">
                                            <p:txEl>
                                              <p:pRg st="0" end="0"/>
                                            </p:txEl>
                                          </p:spTgt>
                                        </p:tgtEl>
                                        <p:attrNameLst>
                                          <p:attrName>ppt_y</p:attrName>
                                        </p:attrNameLst>
                                      </p:cBhvr>
                                      <p:tavLst>
                                        <p:tav tm="0">
                                          <p:val>
                                            <p:strVal val="0-#ppt_h/2"/>
                                          </p:val>
                                        </p:tav>
                                        <p:tav tm="100000">
                                          <p:val>
                                            <p:strVal val="#ppt_y"/>
                                          </p:val>
                                        </p:tav>
                                      </p:tavLst>
                                    </p:anim>
                                  </p:childTnLst>
                                </p:cTn>
                              </p:par>
                              <p:par>
                                <p:cTn id="93" presetID="21" presetClass="entr" presetSubtype="1" fill="hold" grpId="0" nodeType="withEffect">
                                  <p:stCondLst>
                                    <p:cond delay="250"/>
                                  </p:stCondLst>
                                  <p:childTnLst>
                                    <p:set>
                                      <p:cBhvr>
                                        <p:cTn id="94" dur="1" fill="hold">
                                          <p:stCondLst>
                                            <p:cond delay="0"/>
                                          </p:stCondLst>
                                        </p:cTn>
                                        <p:tgtEl>
                                          <p:spTgt spid="1049465"/>
                                        </p:tgtEl>
                                        <p:attrNameLst>
                                          <p:attrName>style.visibility</p:attrName>
                                        </p:attrNameLst>
                                      </p:cBhvr>
                                      <p:to>
                                        <p:strVal val="visible"/>
                                      </p:to>
                                    </p:set>
                                    <p:animEffect transition="in" filter="wheel(1)">
                                      <p:cBhvr>
                                        <p:cTn id="95" dur="1500"/>
                                        <p:tgtEl>
                                          <p:spTgt spid="1049465"/>
                                        </p:tgtEl>
                                      </p:cBhvr>
                                    </p:animEffect>
                                  </p:childTnLst>
                                </p:cTn>
                              </p:par>
                              <p:par>
                                <p:cTn id="96" presetID="2" presetClass="entr" presetSubtype="1" decel="100000" fill="hold" grpId="0" nodeType="withEffect">
                                  <p:stCondLst>
                                    <p:cond delay="350"/>
                                  </p:stCondLst>
                                  <p:childTnLst>
                                    <p:set>
                                      <p:cBhvr>
                                        <p:cTn id="97" dur="1" fill="hold">
                                          <p:stCondLst>
                                            <p:cond delay="0"/>
                                          </p:stCondLst>
                                        </p:cTn>
                                        <p:tgtEl>
                                          <p:spTgt spid="1049490"/>
                                        </p:tgtEl>
                                        <p:attrNameLst>
                                          <p:attrName>style.visibility</p:attrName>
                                        </p:attrNameLst>
                                      </p:cBhvr>
                                      <p:to>
                                        <p:strVal val="visible"/>
                                      </p:to>
                                    </p:set>
                                    <p:anim calcmode="lin" valueType="num">
                                      <p:cBhvr additive="base">
                                        <p:cTn id="98" dur="500" fill="hold"/>
                                        <p:tgtEl>
                                          <p:spTgt spid="1049490"/>
                                        </p:tgtEl>
                                        <p:attrNameLst>
                                          <p:attrName>ppt_x</p:attrName>
                                        </p:attrNameLst>
                                      </p:cBhvr>
                                      <p:tavLst>
                                        <p:tav tm="0">
                                          <p:val>
                                            <p:strVal val="#ppt_x"/>
                                          </p:val>
                                        </p:tav>
                                        <p:tav tm="100000">
                                          <p:val>
                                            <p:strVal val="#ppt_x"/>
                                          </p:val>
                                        </p:tav>
                                      </p:tavLst>
                                    </p:anim>
                                    <p:anim calcmode="lin" valueType="num">
                                      <p:cBhvr additive="base">
                                        <p:cTn id="99" dur="500" fill="hold"/>
                                        <p:tgtEl>
                                          <p:spTgt spid="1049490"/>
                                        </p:tgtEl>
                                        <p:attrNameLst>
                                          <p:attrName>ppt_y</p:attrName>
                                        </p:attrNameLst>
                                      </p:cBhvr>
                                      <p:tavLst>
                                        <p:tav tm="0">
                                          <p:val>
                                            <p:strVal val="0-#ppt_h/2"/>
                                          </p:val>
                                        </p:tav>
                                        <p:tav tm="100000">
                                          <p:val>
                                            <p:strVal val="#ppt_y"/>
                                          </p:val>
                                        </p:tav>
                                      </p:tavLst>
                                    </p:anim>
                                  </p:childTnLst>
                                </p:cTn>
                              </p:par>
                            </p:childTnLst>
                          </p:cTn>
                        </p:par>
                        <p:par>
                          <p:cTn id="100" fill="hold">
                            <p:stCondLst>
                              <p:cond delay="10000"/>
                            </p:stCondLst>
                            <p:childTnLst>
                              <p:par>
                                <p:cTn id="101" presetID="22" presetClass="entr" presetSubtype="8" fill="hold" grpId="0" nodeType="afterEffect">
                                  <p:stCondLst>
                                    <p:cond delay="0"/>
                                  </p:stCondLst>
                                  <p:childTnLst>
                                    <p:set>
                                      <p:cBhvr>
                                        <p:cTn id="102" dur="1" fill="hold">
                                          <p:stCondLst>
                                            <p:cond delay="0"/>
                                          </p:stCondLst>
                                        </p:cTn>
                                        <p:tgtEl>
                                          <p:spTgt spid="1049489">
                                            <p:txEl>
                                              <p:pRg st="0" end="0"/>
                                            </p:txEl>
                                          </p:spTgt>
                                        </p:tgtEl>
                                        <p:attrNameLst>
                                          <p:attrName>style.visibility</p:attrName>
                                        </p:attrNameLst>
                                      </p:cBhvr>
                                      <p:to>
                                        <p:strVal val="visible"/>
                                      </p:to>
                                    </p:set>
                                    <p:animEffect transition="in" filter="wipe(left)">
                                      <p:cBhvr>
                                        <p:cTn id="103" dur="500"/>
                                        <p:tgtEl>
                                          <p:spTgt spid="1049489">
                                            <p:txEl>
                                              <p:pRg st="0" end="0"/>
                                            </p:txEl>
                                          </p:spTgt>
                                        </p:tgtEl>
                                      </p:cBhvr>
                                    </p:animEffect>
                                  </p:childTnLst>
                                </p:cTn>
                              </p:par>
                            </p:childTnLst>
                          </p:cTn>
                        </p:par>
                        <p:par>
                          <p:cTn id="104" fill="hold">
                            <p:stCondLst>
                              <p:cond delay="10500"/>
                            </p:stCondLst>
                            <p:childTnLst>
                              <p:par>
                                <p:cTn id="105" presetID="2" presetClass="entr" presetSubtype="4" decel="100000" fill="hold" grpId="0" nodeType="afterEffect">
                                  <p:stCondLst>
                                    <p:cond delay="250"/>
                                  </p:stCondLst>
                                  <p:childTnLst>
                                    <p:set>
                                      <p:cBhvr>
                                        <p:cTn id="106" dur="1" fill="hold">
                                          <p:stCondLst>
                                            <p:cond delay="0"/>
                                          </p:stCondLst>
                                        </p:cTn>
                                        <p:tgtEl>
                                          <p:spTgt spid="1049491">
                                            <p:txEl>
                                              <p:pRg st="0" end="0"/>
                                            </p:txEl>
                                          </p:spTgt>
                                        </p:tgtEl>
                                        <p:attrNameLst>
                                          <p:attrName>style.visibility</p:attrName>
                                        </p:attrNameLst>
                                      </p:cBhvr>
                                      <p:to>
                                        <p:strVal val="visible"/>
                                      </p:to>
                                    </p:set>
                                    <p:anim calcmode="lin" valueType="num">
                                      <p:cBhvr additive="base">
                                        <p:cTn id="107" dur="500" fill="hold"/>
                                        <p:tgtEl>
                                          <p:spTgt spid="1049491">
                                            <p:txEl>
                                              <p:pRg st="0" end="0"/>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1049491">
                                            <p:txEl>
                                              <p:pRg st="0" end="0"/>
                                            </p:txEl>
                                          </p:spTgt>
                                        </p:tgtEl>
                                        <p:attrNameLst>
                                          <p:attrName>ppt_y</p:attrName>
                                        </p:attrNameLst>
                                      </p:cBhvr>
                                      <p:tavLst>
                                        <p:tav tm="0">
                                          <p:val>
                                            <p:strVal val="1+#ppt_h/2"/>
                                          </p:val>
                                        </p:tav>
                                        <p:tav tm="100000">
                                          <p:val>
                                            <p:strVal val="#ppt_y"/>
                                          </p:val>
                                        </p:tav>
                                      </p:tavLst>
                                    </p:anim>
                                  </p:childTnLst>
                                </p:cTn>
                              </p:par>
                              <p:par>
                                <p:cTn id="109" presetID="21" presetClass="entr" presetSubtype="1" fill="hold" grpId="0" nodeType="withEffect">
                                  <p:stCondLst>
                                    <p:cond delay="250"/>
                                  </p:stCondLst>
                                  <p:childTnLst>
                                    <p:set>
                                      <p:cBhvr>
                                        <p:cTn id="110" dur="1" fill="hold">
                                          <p:stCondLst>
                                            <p:cond delay="0"/>
                                          </p:stCondLst>
                                        </p:cTn>
                                        <p:tgtEl>
                                          <p:spTgt spid="1049466"/>
                                        </p:tgtEl>
                                        <p:attrNameLst>
                                          <p:attrName>style.visibility</p:attrName>
                                        </p:attrNameLst>
                                      </p:cBhvr>
                                      <p:to>
                                        <p:strVal val="visible"/>
                                      </p:to>
                                    </p:set>
                                    <p:animEffect transition="in" filter="wheel(1)">
                                      <p:cBhvr>
                                        <p:cTn id="111" dur="1500"/>
                                        <p:tgtEl>
                                          <p:spTgt spid="1049466"/>
                                        </p:tgtEl>
                                      </p:cBhvr>
                                    </p:animEffect>
                                  </p:childTnLst>
                                </p:cTn>
                              </p:par>
                              <p:par>
                                <p:cTn id="112" presetID="2" presetClass="entr" presetSubtype="4" decel="100000" fill="hold" grpId="0" nodeType="withEffect">
                                  <p:stCondLst>
                                    <p:cond delay="350"/>
                                  </p:stCondLst>
                                  <p:childTnLst>
                                    <p:set>
                                      <p:cBhvr>
                                        <p:cTn id="113" dur="1" fill="hold">
                                          <p:stCondLst>
                                            <p:cond delay="0"/>
                                          </p:stCondLst>
                                        </p:cTn>
                                        <p:tgtEl>
                                          <p:spTgt spid="1049493"/>
                                        </p:tgtEl>
                                        <p:attrNameLst>
                                          <p:attrName>style.visibility</p:attrName>
                                        </p:attrNameLst>
                                      </p:cBhvr>
                                      <p:to>
                                        <p:strVal val="visible"/>
                                      </p:to>
                                    </p:set>
                                    <p:anim calcmode="lin" valueType="num">
                                      <p:cBhvr additive="base">
                                        <p:cTn id="114" dur="500" fill="hold"/>
                                        <p:tgtEl>
                                          <p:spTgt spid="1049493"/>
                                        </p:tgtEl>
                                        <p:attrNameLst>
                                          <p:attrName>ppt_x</p:attrName>
                                        </p:attrNameLst>
                                      </p:cBhvr>
                                      <p:tavLst>
                                        <p:tav tm="0">
                                          <p:val>
                                            <p:strVal val="#ppt_x"/>
                                          </p:val>
                                        </p:tav>
                                        <p:tav tm="100000">
                                          <p:val>
                                            <p:strVal val="#ppt_x"/>
                                          </p:val>
                                        </p:tav>
                                      </p:tavLst>
                                    </p:anim>
                                    <p:anim calcmode="lin" valueType="num">
                                      <p:cBhvr additive="base">
                                        <p:cTn id="115" dur="500" fill="hold"/>
                                        <p:tgtEl>
                                          <p:spTgt spid="1049493"/>
                                        </p:tgtEl>
                                        <p:attrNameLst>
                                          <p:attrName>ppt_y</p:attrName>
                                        </p:attrNameLst>
                                      </p:cBhvr>
                                      <p:tavLst>
                                        <p:tav tm="0">
                                          <p:val>
                                            <p:strVal val="1+#ppt_h/2"/>
                                          </p:val>
                                        </p:tav>
                                        <p:tav tm="100000">
                                          <p:val>
                                            <p:strVal val="#ppt_y"/>
                                          </p:val>
                                        </p:tav>
                                      </p:tavLst>
                                    </p:anim>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049492">
                                            <p:txEl>
                                              <p:pRg st="0" end="0"/>
                                            </p:txEl>
                                          </p:spTgt>
                                        </p:tgtEl>
                                        <p:attrNameLst>
                                          <p:attrName>style.visibility</p:attrName>
                                        </p:attrNameLst>
                                      </p:cBhvr>
                                      <p:to>
                                        <p:strVal val="visible"/>
                                      </p:to>
                                    </p:set>
                                    <p:animEffect transition="in" filter="wipe(left)">
                                      <p:cBhvr>
                                        <p:cTn id="119" dur="500"/>
                                        <p:tgtEl>
                                          <p:spTgt spid="1049492">
                                            <p:txEl>
                                              <p:pRg st="0" end="0"/>
                                            </p:txEl>
                                          </p:spTgt>
                                        </p:tgtEl>
                                      </p:cBhvr>
                                    </p:animEffect>
                                  </p:childTnLst>
                                </p:cTn>
                              </p:par>
                            </p:childTnLst>
                          </p:cTn>
                        </p:par>
                        <p:par>
                          <p:cTn id="120" fill="hold">
                            <p:stCondLst>
                              <p:cond delay="12750"/>
                            </p:stCondLst>
                            <p:childTnLst>
                              <p:par>
                                <p:cTn id="121" presetID="2" presetClass="entr" presetSubtype="1" decel="100000" fill="hold" grpId="0" nodeType="afterEffect">
                                  <p:stCondLst>
                                    <p:cond delay="250"/>
                                  </p:stCondLst>
                                  <p:childTnLst>
                                    <p:set>
                                      <p:cBhvr>
                                        <p:cTn id="122" dur="1" fill="hold">
                                          <p:stCondLst>
                                            <p:cond delay="0"/>
                                          </p:stCondLst>
                                        </p:cTn>
                                        <p:tgtEl>
                                          <p:spTgt spid="1049494">
                                            <p:txEl>
                                              <p:pRg st="0" end="0"/>
                                            </p:txEl>
                                          </p:spTgt>
                                        </p:tgtEl>
                                        <p:attrNameLst>
                                          <p:attrName>style.visibility</p:attrName>
                                        </p:attrNameLst>
                                      </p:cBhvr>
                                      <p:to>
                                        <p:strVal val="visible"/>
                                      </p:to>
                                    </p:set>
                                    <p:anim calcmode="lin" valueType="num">
                                      <p:cBhvr additive="base">
                                        <p:cTn id="123" dur="500" fill="hold"/>
                                        <p:tgtEl>
                                          <p:spTgt spid="1049494">
                                            <p:txEl>
                                              <p:pRg st="0" end="0"/>
                                            </p:txEl>
                                          </p:spTgt>
                                        </p:tgtEl>
                                        <p:attrNameLst>
                                          <p:attrName>ppt_x</p:attrName>
                                        </p:attrNameLst>
                                      </p:cBhvr>
                                      <p:tavLst>
                                        <p:tav tm="0">
                                          <p:val>
                                            <p:strVal val="#ppt_x"/>
                                          </p:val>
                                        </p:tav>
                                        <p:tav tm="100000">
                                          <p:val>
                                            <p:strVal val="#ppt_x"/>
                                          </p:val>
                                        </p:tav>
                                      </p:tavLst>
                                    </p:anim>
                                    <p:anim calcmode="lin" valueType="num">
                                      <p:cBhvr additive="base">
                                        <p:cTn id="124" dur="500" fill="hold"/>
                                        <p:tgtEl>
                                          <p:spTgt spid="1049494">
                                            <p:txEl>
                                              <p:pRg st="0" end="0"/>
                                            </p:txEl>
                                          </p:spTgt>
                                        </p:tgtEl>
                                        <p:attrNameLst>
                                          <p:attrName>ppt_y</p:attrName>
                                        </p:attrNameLst>
                                      </p:cBhvr>
                                      <p:tavLst>
                                        <p:tav tm="0">
                                          <p:val>
                                            <p:strVal val="0-#ppt_h/2"/>
                                          </p:val>
                                        </p:tav>
                                        <p:tav tm="100000">
                                          <p:val>
                                            <p:strVal val="#ppt_y"/>
                                          </p:val>
                                        </p:tav>
                                      </p:tavLst>
                                    </p:anim>
                                  </p:childTnLst>
                                </p:cTn>
                              </p:par>
                              <p:par>
                                <p:cTn id="125" presetID="21" presetClass="entr" presetSubtype="1" fill="hold" grpId="0" nodeType="withEffect">
                                  <p:stCondLst>
                                    <p:cond delay="250"/>
                                  </p:stCondLst>
                                  <p:childTnLst>
                                    <p:set>
                                      <p:cBhvr>
                                        <p:cTn id="126" dur="1" fill="hold">
                                          <p:stCondLst>
                                            <p:cond delay="0"/>
                                          </p:stCondLst>
                                        </p:cTn>
                                        <p:tgtEl>
                                          <p:spTgt spid="1049467"/>
                                        </p:tgtEl>
                                        <p:attrNameLst>
                                          <p:attrName>style.visibility</p:attrName>
                                        </p:attrNameLst>
                                      </p:cBhvr>
                                      <p:to>
                                        <p:strVal val="visible"/>
                                      </p:to>
                                    </p:set>
                                    <p:animEffect transition="in" filter="wheel(1)">
                                      <p:cBhvr>
                                        <p:cTn id="127" dur="1500"/>
                                        <p:tgtEl>
                                          <p:spTgt spid="1049467"/>
                                        </p:tgtEl>
                                      </p:cBhvr>
                                    </p:animEffect>
                                  </p:childTnLst>
                                </p:cTn>
                              </p:par>
                              <p:par>
                                <p:cTn id="128" presetID="2" presetClass="entr" presetSubtype="1" decel="100000" fill="hold" grpId="0" nodeType="withEffect">
                                  <p:stCondLst>
                                    <p:cond delay="350"/>
                                  </p:stCondLst>
                                  <p:childTnLst>
                                    <p:set>
                                      <p:cBhvr>
                                        <p:cTn id="129" dur="1" fill="hold">
                                          <p:stCondLst>
                                            <p:cond delay="0"/>
                                          </p:stCondLst>
                                        </p:cTn>
                                        <p:tgtEl>
                                          <p:spTgt spid="1049496"/>
                                        </p:tgtEl>
                                        <p:attrNameLst>
                                          <p:attrName>style.visibility</p:attrName>
                                        </p:attrNameLst>
                                      </p:cBhvr>
                                      <p:to>
                                        <p:strVal val="visible"/>
                                      </p:to>
                                    </p:set>
                                    <p:anim calcmode="lin" valueType="num">
                                      <p:cBhvr additive="base">
                                        <p:cTn id="130" dur="500" fill="hold"/>
                                        <p:tgtEl>
                                          <p:spTgt spid="1049496"/>
                                        </p:tgtEl>
                                        <p:attrNameLst>
                                          <p:attrName>ppt_x</p:attrName>
                                        </p:attrNameLst>
                                      </p:cBhvr>
                                      <p:tavLst>
                                        <p:tav tm="0">
                                          <p:val>
                                            <p:strVal val="#ppt_x"/>
                                          </p:val>
                                        </p:tav>
                                        <p:tav tm="100000">
                                          <p:val>
                                            <p:strVal val="#ppt_x"/>
                                          </p:val>
                                        </p:tav>
                                      </p:tavLst>
                                    </p:anim>
                                    <p:anim calcmode="lin" valueType="num">
                                      <p:cBhvr additive="base">
                                        <p:cTn id="131" dur="500" fill="hold"/>
                                        <p:tgtEl>
                                          <p:spTgt spid="1049496"/>
                                        </p:tgtEl>
                                        <p:attrNameLst>
                                          <p:attrName>ppt_y</p:attrName>
                                        </p:attrNameLst>
                                      </p:cBhvr>
                                      <p:tavLst>
                                        <p:tav tm="0">
                                          <p:val>
                                            <p:strVal val="0-#ppt_h/2"/>
                                          </p:val>
                                        </p:tav>
                                        <p:tav tm="100000">
                                          <p:val>
                                            <p:strVal val="#ppt_y"/>
                                          </p:val>
                                        </p:tav>
                                      </p:tavLst>
                                    </p:anim>
                                  </p:childTnLst>
                                </p:cTn>
                              </p:par>
                            </p:childTnLst>
                          </p:cTn>
                        </p:par>
                        <p:par>
                          <p:cTn id="132" fill="hold">
                            <p:stCondLst>
                              <p:cond delay="14500"/>
                            </p:stCondLst>
                            <p:childTnLst>
                              <p:par>
                                <p:cTn id="133" presetID="22" presetClass="entr" presetSubtype="8" fill="hold" grpId="0" nodeType="afterEffect">
                                  <p:stCondLst>
                                    <p:cond delay="0"/>
                                  </p:stCondLst>
                                  <p:childTnLst>
                                    <p:set>
                                      <p:cBhvr>
                                        <p:cTn id="134" dur="1" fill="hold">
                                          <p:stCondLst>
                                            <p:cond delay="0"/>
                                          </p:stCondLst>
                                        </p:cTn>
                                        <p:tgtEl>
                                          <p:spTgt spid="1049495">
                                            <p:txEl>
                                              <p:pRg st="0" end="0"/>
                                            </p:txEl>
                                          </p:spTgt>
                                        </p:tgtEl>
                                        <p:attrNameLst>
                                          <p:attrName>style.visibility</p:attrName>
                                        </p:attrNameLst>
                                      </p:cBhvr>
                                      <p:to>
                                        <p:strVal val="visible"/>
                                      </p:to>
                                    </p:set>
                                    <p:animEffect transition="in" filter="wipe(left)">
                                      <p:cBhvr>
                                        <p:cTn id="135" dur="500"/>
                                        <p:tgtEl>
                                          <p:spTgt spid="10494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61" grpId="0" animBg="1"/>
      <p:bldP spid="1049462" grpId="0" animBg="1"/>
      <p:bldP spid="1049463" grpId="0" animBg="1"/>
      <p:bldP spid="1049464" grpId="0" animBg="1"/>
      <p:bldP spid="1049465" grpId="0" animBg="1"/>
      <p:bldP spid="1049466" grpId="0" animBg="1"/>
      <p:bldP spid="1049467" grpId="0" animBg="1"/>
      <p:bldP spid="1049471" grpId="0" build="p">
        <p:tmplLst>
          <p:tmpl lvl="1">
            <p:tnLst>
              <p:par>
                <p:cTn presetID="22" presetClass="entr" presetSubtype="8" fill="hold" nodeType="withEffect">
                  <p:stCondLst>
                    <p:cond delay="0"/>
                  </p:stCondLst>
                  <p:childTnLst>
                    <p:set>
                      <p:cBhvr>
                        <p:cTn dur="1" fill="hold">
                          <p:stCondLst>
                            <p:cond delay="0"/>
                          </p:stCondLst>
                        </p:cTn>
                        <p:tgtEl>
                          <p:spTgt spid="1049471"/>
                        </p:tgtEl>
                        <p:attrNameLst>
                          <p:attrName>style.visibility</p:attrName>
                        </p:attrNameLst>
                      </p:cBhvr>
                      <p:to>
                        <p:strVal val="visible"/>
                      </p:to>
                    </p:set>
                    <p:animEffect transition="in" filter="wipe(left)">
                      <p:cBhvr>
                        <p:cTn dur="500"/>
                        <p:tgtEl>
                          <p:spTgt spid="1049471"/>
                        </p:tgtEl>
                      </p:cBhvr>
                    </p:animEffect>
                  </p:childTnLst>
                </p:cTn>
              </p:par>
            </p:tnLst>
          </p:tmpl>
        </p:tmplLst>
      </p:bldP>
      <p:bldP spid="1049472" grpId="0" animBg="1"/>
      <p:bldP spid="1049473" grpId="0" animBg="1"/>
      <p:bldP spid="1049474" grpId="0" animBg="1"/>
      <p:bldP spid="1049475" grpId="0" animBg="1"/>
      <p:bldP spid="1049476" grpId="0" animBg="1"/>
      <p:bldP spid="1049477" grpId="0" animBg="1"/>
      <p:bldP spid="1049478" grpId="0" animBg="1"/>
      <p:bldP spid="1049479" grpId="0" build="p">
        <p:tmplLst>
          <p:tmpl lvl="1">
            <p:tnLst>
              <p:par>
                <p:cTn presetID="2" presetClass="entr" presetSubtype="4" decel="100000" fill="hold" nodeType="afterEffect">
                  <p:stCondLst>
                    <p:cond delay="0"/>
                  </p:stCondLst>
                  <p:childTnLst>
                    <p:set>
                      <p:cBhvr>
                        <p:cTn dur="1" fill="hold">
                          <p:stCondLst>
                            <p:cond delay="0"/>
                          </p:stCondLst>
                        </p:cTn>
                        <p:tgtEl>
                          <p:spTgt spid="1049479"/>
                        </p:tgtEl>
                        <p:attrNameLst>
                          <p:attrName>style.visibility</p:attrName>
                        </p:attrNameLst>
                      </p:cBhvr>
                      <p:to>
                        <p:strVal val="visible"/>
                      </p:to>
                    </p:set>
                    <p:anim calcmode="lin" valueType="num">
                      <p:cBhvr additive="base">
                        <p:cTn dur="500" fill="hold"/>
                        <p:tgtEl>
                          <p:spTgt spid="1049479"/>
                        </p:tgtEl>
                        <p:attrNameLst>
                          <p:attrName>ppt_x</p:attrName>
                        </p:attrNameLst>
                      </p:cBhvr>
                      <p:tavLst>
                        <p:tav tm="0">
                          <p:val>
                            <p:strVal val="#ppt_x"/>
                          </p:val>
                        </p:tav>
                        <p:tav tm="100000">
                          <p:val>
                            <p:strVal val="#ppt_x"/>
                          </p:val>
                        </p:tav>
                      </p:tavLst>
                    </p:anim>
                    <p:anim calcmode="lin" valueType="num">
                      <p:cBhvr additive="base">
                        <p:cTn dur="500" fill="hold"/>
                        <p:tgtEl>
                          <p:spTgt spid="1049479"/>
                        </p:tgtEl>
                        <p:attrNameLst>
                          <p:attrName>ppt_y</p:attrName>
                        </p:attrNameLst>
                      </p:cBhvr>
                      <p:tavLst>
                        <p:tav tm="0">
                          <p:val>
                            <p:strVal val="1+#ppt_h/2"/>
                          </p:val>
                        </p:tav>
                        <p:tav tm="100000">
                          <p:val>
                            <p:strVal val="#ppt_y"/>
                          </p:val>
                        </p:tav>
                      </p:tavLst>
                    </p:anim>
                  </p:childTnLst>
                </p:cTn>
              </p:par>
            </p:tnLst>
          </p:tmpl>
        </p:tmplLst>
      </p:bldP>
      <p:bldP spid="1049480" grpId="0" build="p">
        <p:tmplLst>
          <p:tmpl lvl="1">
            <p:tnLst>
              <p:par>
                <p:cTn presetID="22" presetClass="entr" presetSubtype="8" fill="hold" nodeType="afterEffect">
                  <p:stCondLst>
                    <p:cond delay="0"/>
                  </p:stCondLst>
                  <p:childTnLst>
                    <p:set>
                      <p:cBhvr>
                        <p:cTn dur="1" fill="hold">
                          <p:stCondLst>
                            <p:cond delay="0"/>
                          </p:stCondLst>
                        </p:cTn>
                        <p:tgtEl>
                          <p:spTgt spid="1049480"/>
                        </p:tgtEl>
                        <p:attrNameLst>
                          <p:attrName>style.visibility</p:attrName>
                        </p:attrNameLst>
                      </p:cBhvr>
                      <p:to>
                        <p:strVal val="visible"/>
                      </p:to>
                    </p:set>
                    <p:animEffect transition="in" filter="wipe(left)">
                      <p:cBhvr>
                        <p:cTn dur="500"/>
                        <p:tgtEl>
                          <p:spTgt spid="1049480"/>
                        </p:tgtEl>
                      </p:cBhvr>
                    </p:animEffect>
                  </p:childTnLst>
                </p:cTn>
              </p:par>
            </p:tnLst>
          </p:tmpl>
        </p:tmplLst>
      </p:bldP>
      <p:bldP spid="1049481" grpId="0" animBg="1"/>
      <p:bldP spid="1049482" grpId="0" build="p">
        <p:tmplLst>
          <p:tmpl lvl="1">
            <p:tnLst>
              <p:par>
                <p:cTn presetID="2" presetClass="entr" presetSubtype="1" decel="100000" fill="hold" nodeType="afterEffect">
                  <p:stCondLst>
                    <p:cond delay="250"/>
                  </p:stCondLst>
                  <p:childTnLst>
                    <p:set>
                      <p:cBhvr>
                        <p:cTn dur="1" fill="hold">
                          <p:stCondLst>
                            <p:cond delay="0"/>
                          </p:stCondLst>
                        </p:cTn>
                        <p:tgtEl>
                          <p:spTgt spid="1049482"/>
                        </p:tgtEl>
                        <p:attrNameLst>
                          <p:attrName>style.visibility</p:attrName>
                        </p:attrNameLst>
                      </p:cBhvr>
                      <p:to>
                        <p:strVal val="visible"/>
                      </p:to>
                    </p:set>
                    <p:anim calcmode="lin" valueType="num">
                      <p:cBhvr additive="base">
                        <p:cTn dur="500" fill="hold"/>
                        <p:tgtEl>
                          <p:spTgt spid="1049482"/>
                        </p:tgtEl>
                        <p:attrNameLst>
                          <p:attrName>ppt_x</p:attrName>
                        </p:attrNameLst>
                      </p:cBhvr>
                      <p:tavLst>
                        <p:tav tm="0">
                          <p:val>
                            <p:strVal val="#ppt_x"/>
                          </p:val>
                        </p:tav>
                        <p:tav tm="100000">
                          <p:val>
                            <p:strVal val="#ppt_x"/>
                          </p:val>
                        </p:tav>
                      </p:tavLst>
                    </p:anim>
                    <p:anim calcmode="lin" valueType="num">
                      <p:cBhvr additive="base">
                        <p:cTn dur="500" fill="hold"/>
                        <p:tgtEl>
                          <p:spTgt spid="1049482"/>
                        </p:tgtEl>
                        <p:attrNameLst>
                          <p:attrName>ppt_y</p:attrName>
                        </p:attrNameLst>
                      </p:cBhvr>
                      <p:tavLst>
                        <p:tav tm="0">
                          <p:val>
                            <p:strVal val="0-#ppt_h/2"/>
                          </p:val>
                        </p:tav>
                        <p:tav tm="100000">
                          <p:val>
                            <p:strVal val="#ppt_y"/>
                          </p:val>
                        </p:tav>
                      </p:tavLst>
                    </p:anim>
                  </p:childTnLst>
                </p:cTn>
              </p:par>
            </p:tnLst>
          </p:tmpl>
        </p:tmplLst>
      </p:bldP>
      <p:bldP spid="1049483" grpId="0" build="p">
        <p:tmplLst>
          <p:tmpl lvl="1">
            <p:tnLst>
              <p:par>
                <p:cTn presetID="22" presetClass="entr" presetSubtype="8" fill="hold" nodeType="afterEffect">
                  <p:stCondLst>
                    <p:cond delay="0"/>
                  </p:stCondLst>
                  <p:childTnLst>
                    <p:set>
                      <p:cBhvr>
                        <p:cTn dur="1" fill="hold">
                          <p:stCondLst>
                            <p:cond delay="0"/>
                          </p:stCondLst>
                        </p:cTn>
                        <p:tgtEl>
                          <p:spTgt spid="1049483"/>
                        </p:tgtEl>
                        <p:attrNameLst>
                          <p:attrName>style.visibility</p:attrName>
                        </p:attrNameLst>
                      </p:cBhvr>
                      <p:to>
                        <p:strVal val="visible"/>
                      </p:to>
                    </p:set>
                    <p:animEffect transition="in" filter="wipe(left)">
                      <p:cBhvr>
                        <p:cTn dur="500"/>
                        <p:tgtEl>
                          <p:spTgt spid="1049483"/>
                        </p:tgtEl>
                      </p:cBhvr>
                    </p:animEffect>
                  </p:childTnLst>
                </p:cTn>
              </p:par>
            </p:tnLst>
          </p:tmpl>
        </p:tmplLst>
      </p:bldP>
      <p:bldP spid="1049484" grpId="0" animBg="1"/>
      <p:bldP spid="1049485" grpId="0" build="p">
        <p:tmplLst>
          <p:tmpl lvl="1">
            <p:tnLst>
              <p:par>
                <p:cTn presetID="2" presetClass="entr" presetSubtype="4" decel="100000" fill="hold" nodeType="afterEffect">
                  <p:stCondLst>
                    <p:cond delay="250"/>
                  </p:stCondLst>
                  <p:childTnLst>
                    <p:set>
                      <p:cBhvr>
                        <p:cTn dur="1" fill="hold">
                          <p:stCondLst>
                            <p:cond delay="0"/>
                          </p:stCondLst>
                        </p:cTn>
                        <p:tgtEl>
                          <p:spTgt spid="1049485"/>
                        </p:tgtEl>
                        <p:attrNameLst>
                          <p:attrName>style.visibility</p:attrName>
                        </p:attrNameLst>
                      </p:cBhvr>
                      <p:to>
                        <p:strVal val="visible"/>
                      </p:to>
                    </p:set>
                    <p:anim calcmode="lin" valueType="num">
                      <p:cBhvr additive="base">
                        <p:cTn dur="500" fill="hold"/>
                        <p:tgtEl>
                          <p:spTgt spid="1049485"/>
                        </p:tgtEl>
                        <p:attrNameLst>
                          <p:attrName>ppt_x</p:attrName>
                        </p:attrNameLst>
                      </p:cBhvr>
                      <p:tavLst>
                        <p:tav tm="0">
                          <p:val>
                            <p:strVal val="#ppt_x"/>
                          </p:val>
                        </p:tav>
                        <p:tav tm="100000">
                          <p:val>
                            <p:strVal val="#ppt_x"/>
                          </p:val>
                        </p:tav>
                      </p:tavLst>
                    </p:anim>
                    <p:anim calcmode="lin" valueType="num">
                      <p:cBhvr additive="base">
                        <p:cTn dur="500" fill="hold"/>
                        <p:tgtEl>
                          <p:spTgt spid="1049485"/>
                        </p:tgtEl>
                        <p:attrNameLst>
                          <p:attrName>ppt_y</p:attrName>
                        </p:attrNameLst>
                      </p:cBhvr>
                      <p:tavLst>
                        <p:tav tm="0">
                          <p:val>
                            <p:strVal val="1+#ppt_h/2"/>
                          </p:val>
                        </p:tav>
                        <p:tav tm="100000">
                          <p:val>
                            <p:strVal val="#ppt_y"/>
                          </p:val>
                        </p:tav>
                      </p:tavLst>
                    </p:anim>
                  </p:childTnLst>
                </p:cTn>
              </p:par>
            </p:tnLst>
          </p:tmpl>
        </p:tmplLst>
      </p:bldP>
      <p:bldP spid="1049486" grpId="0" build="p">
        <p:tmplLst>
          <p:tmpl lvl="1">
            <p:tnLst>
              <p:par>
                <p:cTn presetID="22" presetClass="entr" presetSubtype="8" fill="hold" nodeType="afterEffect">
                  <p:stCondLst>
                    <p:cond delay="0"/>
                  </p:stCondLst>
                  <p:childTnLst>
                    <p:set>
                      <p:cBhvr>
                        <p:cTn dur="1" fill="hold">
                          <p:stCondLst>
                            <p:cond delay="0"/>
                          </p:stCondLst>
                        </p:cTn>
                        <p:tgtEl>
                          <p:spTgt spid="1049486"/>
                        </p:tgtEl>
                        <p:attrNameLst>
                          <p:attrName>style.visibility</p:attrName>
                        </p:attrNameLst>
                      </p:cBhvr>
                      <p:to>
                        <p:strVal val="visible"/>
                      </p:to>
                    </p:set>
                    <p:animEffect transition="in" filter="wipe(left)">
                      <p:cBhvr>
                        <p:cTn dur="500"/>
                        <p:tgtEl>
                          <p:spTgt spid="1049486"/>
                        </p:tgtEl>
                      </p:cBhvr>
                    </p:animEffect>
                  </p:childTnLst>
                </p:cTn>
              </p:par>
            </p:tnLst>
          </p:tmpl>
        </p:tmplLst>
      </p:bldP>
      <p:bldP spid="1049487" grpId="0" animBg="1"/>
      <p:bldP spid="1049488" grpId="0" build="p">
        <p:tmplLst>
          <p:tmpl lvl="1">
            <p:tnLst>
              <p:par>
                <p:cTn presetID="2" presetClass="entr" presetSubtype="1" decel="100000" fill="hold" nodeType="afterEffect">
                  <p:stCondLst>
                    <p:cond delay="250"/>
                  </p:stCondLst>
                  <p:childTnLst>
                    <p:set>
                      <p:cBhvr>
                        <p:cTn dur="1" fill="hold">
                          <p:stCondLst>
                            <p:cond delay="0"/>
                          </p:stCondLst>
                        </p:cTn>
                        <p:tgtEl>
                          <p:spTgt spid="1049488"/>
                        </p:tgtEl>
                        <p:attrNameLst>
                          <p:attrName>style.visibility</p:attrName>
                        </p:attrNameLst>
                      </p:cBhvr>
                      <p:to>
                        <p:strVal val="visible"/>
                      </p:to>
                    </p:set>
                    <p:anim calcmode="lin" valueType="num">
                      <p:cBhvr additive="base">
                        <p:cTn dur="500" fill="hold"/>
                        <p:tgtEl>
                          <p:spTgt spid="1049488"/>
                        </p:tgtEl>
                        <p:attrNameLst>
                          <p:attrName>ppt_x</p:attrName>
                        </p:attrNameLst>
                      </p:cBhvr>
                      <p:tavLst>
                        <p:tav tm="0">
                          <p:val>
                            <p:strVal val="#ppt_x"/>
                          </p:val>
                        </p:tav>
                        <p:tav tm="100000">
                          <p:val>
                            <p:strVal val="#ppt_x"/>
                          </p:val>
                        </p:tav>
                      </p:tavLst>
                    </p:anim>
                    <p:anim calcmode="lin" valueType="num">
                      <p:cBhvr additive="base">
                        <p:cTn dur="500" fill="hold"/>
                        <p:tgtEl>
                          <p:spTgt spid="1049488"/>
                        </p:tgtEl>
                        <p:attrNameLst>
                          <p:attrName>ppt_y</p:attrName>
                        </p:attrNameLst>
                      </p:cBhvr>
                      <p:tavLst>
                        <p:tav tm="0">
                          <p:val>
                            <p:strVal val="0-#ppt_h/2"/>
                          </p:val>
                        </p:tav>
                        <p:tav tm="100000">
                          <p:val>
                            <p:strVal val="#ppt_y"/>
                          </p:val>
                        </p:tav>
                      </p:tavLst>
                    </p:anim>
                  </p:childTnLst>
                </p:cTn>
              </p:par>
            </p:tnLst>
          </p:tmpl>
        </p:tmplLst>
      </p:bldP>
      <p:bldP spid="1049489" grpId="0" build="p">
        <p:tmplLst>
          <p:tmpl lvl="1">
            <p:tnLst>
              <p:par>
                <p:cTn presetID="22" presetClass="entr" presetSubtype="8" fill="hold" nodeType="afterEffect">
                  <p:stCondLst>
                    <p:cond delay="0"/>
                  </p:stCondLst>
                  <p:childTnLst>
                    <p:set>
                      <p:cBhvr>
                        <p:cTn dur="1" fill="hold">
                          <p:stCondLst>
                            <p:cond delay="0"/>
                          </p:stCondLst>
                        </p:cTn>
                        <p:tgtEl>
                          <p:spTgt spid="1049489"/>
                        </p:tgtEl>
                        <p:attrNameLst>
                          <p:attrName>style.visibility</p:attrName>
                        </p:attrNameLst>
                      </p:cBhvr>
                      <p:to>
                        <p:strVal val="visible"/>
                      </p:to>
                    </p:set>
                    <p:animEffect transition="in" filter="wipe(left)">
                      <p:cBhvr>
                        <p:cTn dur="500"/>
                        <p:tgtEl>
                          <p:spTgt spid="1049489"/>
                        </p:tgtEl>
                      </p:cBhvr>
                    </p:animEffect>
                  </p:childTnLst>
                </p:cTn>
              </p:par>
            </p:tnLst>
          </p:tmpl>
        </p:tmplLst>
      </p:bldP>
      <p:bldP spid="1049490" grpId="0" animBg="1"/>
      <p:bldP spid="1049491" grpId="0" build="p">
        <p:tmplLst>
          <p:tmpl lvl="1">
            <p:tnLst>
              <p:par>
                <p:cTn presetID="2" presetClass="entr" presetSubtype="4" decel="100000" fill="hold" nodeType="afterEffect">
                  <p:stCondLst>
                    <p:cond delay="250"/>
                  </p:stCondLst>
                  <p:childTnLst>
                    <p:set>
                      <p:cBhvr>
                        <p:cTn dur="1" fill="hold">
                          <p:stCondLst>
                            <p:cond delay="0"/>
                          </p:stCondLst>
                        </p:cTn>
                        <p:tgtEl>
                          <p:spTgt spid="1049491"/>
                        </p:tgtEl>
                        <p:attrNameLst>
                          <p:attrName>style.visibility</p:attrName>
                        </p:attrNameLst>
                      </p:cBhvr>
                      <p:to>
                        <p:strVal val="visible"/>
                      </p:to>
                    </p:set>
                    <p:anim calcmode="lin" valueType="num">
                      <p:cBhvr additive="base">
                        <p:cTn dur="500" fill="hold"/>
                        <p:tgtEl>
                          <p:spTgt spid="1049491"/>
                        </p:tgtEl>
                        <p:attrNameLst>
                          <p:attrName>ppt_x</p:attrName>
                        </p:attrNameLst>
                      </p:cBhvr>
                      <p:tavLst>
                        <p:tav tm="0">
                          <p:val>
                            <p:strVal val="#ppt_x"/>
                          </p:val>
                        </p:tav>
                        <p:tav tm="100000">
                          <p:val>
                            <p:strVal val="#ppt_x"/>
                          </p:val>
                        </p:tav>
                      </p:tavLst>
                    </p:anim>
                    <p:anim calcmode="lin" valueType="num">
                      <p:cBhvr additive="base">
                        <p:cTn dur="500" fill="hold"/>
                        <p:tgtEl>
                          <p:spTgt spid="1049491"/>
                        </p:tgtEl>
                        <p:attrNameLst>
                          <p:attrName>ppt_y</p:attrName>
                        </p:attrNameLst>
                      </p:cBhvr>
                      <p:tavLst>
                        <p:tav tm="0">
                          <p:val>
                            <p:strVal val="1+#ppt_h/2"/>
                          </p:val>
                        </p:tav>
                        <p:tav tm="100000">
                          <p:val>
                            <p:strVal val="#ppt_y"/>
                          </p:val>
                        </p:tav>
                      </p:tavLst>
                    </p:anim>
                  </p:childTnLst>
                </p:cTn>
              </p:par>
            </p:tnLst>
          </p:tmpl>
        </p:tmplLst>
      </p:bldP>
      <p:bldP spid="1049492" grpId="0" build="p">
        <p:tmplLst>
          <p:tmpl lvl="1">
            <p:tnLst>
              <p:par>
                <p:cTn presetID="22" presetClass="entr" presetSubtype="8" fill="hold" nodeType="afterEffect">
                  <p:stCondLst>
                    <p:cond delay="0"/>
                  </p:stCondLst>
                  <p:childTnLst>
                    <p:set>
                      <p:cBhvr>
                        <p:cTn dur="1" fill="hold">
                          <p:stCondLst>
                            <p:cond delay="0"/>
                          </p:stCondLst>
                        </p:cTn>
                        <p:tgtEl>
                          <p:spTgt spid="1049492"/>
                        </p:tgtEl>
                        <p:attrNameLst>
                          <p:attrName>style.visibility</p:attrName>
                        </p:attrNameLst>
                      </p:cBhvr>
                      <p:to>
                        <p:strVal val="visible"/>
                      </p:to>
                    </p:set>
                    <p:animEffect transition="in" filter="wipe(left)">
                      <p:cBhvr>
                        <p:cTn dur="500"/>
                        <p:tgtEl>
                          <p:spTgt spid="1049492"/>
                        </p:tgtEl>
                      </p:cBhvr>
                    </p:animEffect>
                  </p:childTnLst>
                </p:cTn>
              </p:par>
            </p:tnLst>
          </p:tmpl>
        </p:tmplLst>
      </p:bldP>
      <p:bldP spid="1049493" grpId="0" animBg="1"/>
      <p:bldP spid="1049494" grpId="0" build="p">
        <p:tmplLst>
          <p:tmpl lvl="1">
            <p:tnLst>
              <p:par>
                <p:cTn presetID="2" presetClass="entr" presetSubtype="1" decel="100000" fill="hold" nodeType="afterEffect">
                  <p:stCondLst>
                    <p:cond delay="250"/>
                  </p:stCondLst>
                  <p:childTnLst>
                    <p:set>
                      <p:cBhvr>
                        <p:cTn dur="1" fill="hold">
                          <p:stCondLst>
                            <p:cond delay="0"/>
                          </p:stCondLst>
                        </p:cTn>
                        <p:tgtEl>
                          <p:spTgt spid="1049494"/>
                        </p:tgtEl>
                        <p:attrNameLst>
                          <p:attrName>style.visibility</p:attrName>
                        </p:attrNameLst>
                      </p:cBhvr>
                      <p:to>
                        <p:strVal val="visible"/>
                      </p:to>
                    </p:set>
                    <p:anim calcmode="lin" valueType="num">
                      <p:cBhvr additive="base">
                        <p:cTn dur="500" fill="hold"/>
                        <p:tgtEl>
                          <p:spTgt spid="1049494"/>
                        </p:tgtEl>
                        <p:attrNameLst>
                          <p:attrName>ppt_x</p:attrName>
                        </p:attrNameLst>
                      </p:cBhvr>
                      <p:tavLst>
                        <p:tav tm="0">
                          <p:val>
                            <p:strVal val="#ppt_x"/>
                          </p:val>
                        </p:tav>
                        <p:tav tm="100000">
                          <p:val>
                            <p:strVal val="#ppt_x"/>
                          </p:val>
                        </p:tav>
                      </p:tavLst>
                    </p:anim>
                    <p:anim calcmode="lin" valueType="num">
                      <p:cBhvr additive="base">
                        <p:cTn dur="500" fill="hold"/>
                        <p:tgtEl>
                          <p:spTgt spid="1049494"/>
                        </p:tgtEl>
                        <p:attrNameLst>
                          <p:attrName>ppt_y</p:attrName>
                        </p:attrNameLst>
                      </p:cBhvr>
                      <p:tavLst>
                        <p:tav tm="0">
                          <p:val>
                            <p:strVal val="0-#ppt_h/2"/>
                          </p:val>
                        </p:tav>
                        <p:tav tm="100000">
                          <p:val>
                            <p:strVal val="#ppt_y"/>
                          </p:val>
                        </p:tav>
                      </p:tavLst>
                    </p:anim>
                  </p:childTnLst>
                </p:cTn>
              </p:par>
            </p:tnLst>
          </p:tmpl>
        </p:tmplLst>
      </p:bldP>
      <p:bldP spid="1049495" grpId="0" build="p">
        <p:tmplLst>
          <p:tmpl lvl="1">
            <p:tnLst>
              <p:par>
                <p:cTn presetID="22" presetClass="entr" presetSubtype="8" fill="hold" nodeType="afterEffect">
                  <p:stCondLst>
                    <p:cond delay="0"/>
                  </p:stCondLst>
                  <p:childTnLst>
                    <p:set>
                      <p:cBhvr>
                        <p:cTn dur="1" fill="hold">
                          <p:stCondLst>
                            <p:cond delay="0"/>
                          </p:stCondLst>
                        </p:cTn>
                        <p:tgtEl>
                          <p:spTgt spid="1049495"/>
                        </p:tgtEl>
                        <p:attrNameLst>
                          <p:attrName>style.visibility</p:attrName>
                        </p:attrNameLst>
                      </p:cBhvr>
                      <p:to>
                        <p:strVal val="visible"/>
                      </p:to>
                    </p:set>
                    <p:animEffect transition="in" filter="wipe(left)">
                      <p:cBhvr>
                        <p:cTn dur="500"/>
                        <p:tgtEl>
                          <p:spTgt spid="1049495"/>
                        </p:tgtEl>
                      </p:cBhvr>
                    </p:animEffect>
                  </p:childTnLst>
                </p:cTn>
              </p:par>
            </p:tnLst>
          </p:tmpl>
        </p:tmplLst>
      </p:bldP>
      <p:bldP spid="1049496"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oop 1">
    <p:spTree>
      <p:nvGrpSpPr>
        <p:cNvPr id="1" name=""/>
        <p:cNvGrpSpPr/>
        <p:nvPr/>
      </p:nvGrpSpPr>
      <p:grpSpPr>
        <a:xfrm>
          <a:off x="0" y="0"/>
          <a:ext cx="0" cy="0"/>
          <a:chOff x="0" y="0"/>
          <a:chExt cx="0" cy="0"/>
        </a:xfrm>
      </p:grpSpPr>
      <p:sp>
        <p:nvSpPr>
          <p:cNvPr id="1048874"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1048875"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1048876"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104887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04887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879" name="直角三角形 9"/>
          <p:cNvSpPr/>
          <p:nvPr userDrawn="1"/>
        </p:nvSpPr>
        <p:spPr>
          <a:xfrm>
            <a:off x="8911773" y="4274459"/>
            <a:ext cx="1748970" cy="174897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880" name="直角三角形 10"/>
          <p:cNvSpPr/>
          <p:nvPr userDrawn="1"/>
        </p:nvSpPr>
        <p:spPr>
          <a:xfrm rot="10800000">
            <a:off x="8911771" y="4274458"/>
            <a:ext cx="1748970" cy="174897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881" name="直角三角形 11"/>
          <p:cNvSpPr/>
          <p:nvPr userDrawn="1"/>
        </p:nvSpPr>
        <p:spPr>
          <a:xfrm>
            <a:off x="8911773" y="2525488"/>
            <a:ext cx="1748970" cy="174897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lumMod val="75000"/>
                </a:schemeClr>
              </a:solidFill>
            </a:endParaRPr>
          </a:p>
        </p:txBody>
      </p:sp>
      <p:sp>
        <p:nvSpPr>
          <p:cNvPr id="1048882" name="直角三角形 12"/>
          <p:cNvSpPr/>
          <p:nvPr userDrawn="1"/>
        </p:nvSpPr>
        <p:spPr>
          <a:xfrm rot="5400000">
            <a:off x="8911773" y="6023429"/>
            <a:ext cx="1748970" cy="1748970"/>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883" name="直角三角形 13"/>
          <p:cNvSpPr/>
          <p:nvPr userDrawn="1"/>
        </p:nvSpPr>
        <p:spPr>
          <a:xfrm rot="16200000">
            <a:off x="8911774" y="6023428"/>
            <a:ext cx="1748970" cy="174897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884" name="直角三角形 14"/>
          <p:cNvSpPr/>
          <p:nvPr userDrawn="1"/>
        </p:nvSpPr>
        <p:spPr>
          <a:xfrm rot="5400000">
            <a:off x="10660744" y="6023429"/>
            <a:ext cx="1748970" cy="1748970"/>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885" name="直角三角形 15"/>
          <p:cNvSpPr/>
          <p:nvPr userDrawn="1"/>
        </p:nvSpPr>
        <p:spPr>
          <a:xfrm rot="10800000">
            <a:off x="7162800" y="6023430"/>
            <a:ext cx="1748970" cy="1748970"/>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886" name="直角三角形 16"/>
          <p:cNvSpPr/>
          <p:nvPr userDrawn="1"/>
        </p:nvSpPr>
        <p:spPr>
          <a:xfrm>
            <a:off x="7162802" y="6023431"/>
            <a:ext cx="1748970" cy="174897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887" name="直角三角形 17"/>
          <p:cNvSpPr/>
          <p:nvPr userDrawn="1"/>
        </p:nvSpPr>
        <p:spPr>
          <a:xfrm rot="10800000">
            <a:off x="7162800" y="7772401"/>
            <a:ext cx="1748970" cy="174897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888" name="直角三角形 18"/>
          <p:cNvSpPr/>
          <p:nvPr userDrawn="1"/>
        </p:nvSpPr>
        <p:spPr>
          <a:xfrm rot="16200000">
            <a:off x="7162798" y="4274460"/>
            <a:ext cx="1748970" cy="1748970"/>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889" name="直角三角形 19"/>
          <p:cNvSpPr/>
          <p:nvPr userDrawn="1"/>
        </p:nvSpPr>
        <p:spPr>
          <a:xfrm rot="5400000">
            <a:off x="7162797" y="4274462"/>
            <a:ext cx="1748970" cy="1748970"/>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890" name="直角三角形 20"/>
          <p:cNvSpPr/>
          <p:nvPr userDrawn="1"/>
        </p:nvSpPr>
        <p:spPr>
          <a:xfrm rot="16200000">
            <a:off x="5413827" y="4274460"/>
            <a:ext cx="1748970" cy="1748970"/>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891" name="山形 21"/>
          <p:cNvSpPr/>
          <p:nvPr userDrawn="1"/>
        </p:nvSpPr>
        <p:spPr>
          <a:xfrm rot="5400000">
            <a:off x="9251837" y="5325560"/>
            <a:ext cx="360040" cy="40442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48892" name="山形 22"/>
          <p:cNvSpPr/>
          <p:nvPr userDrawn="1"/>
        </p:nvSpPr>
        <p:spPr>
          <a:xfrm rot="10800000">
            <a:off x="9251837" y="6370589"/>
            <a:ext cx="360040" cy="40442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48893" name="山形 23"/>
          <p:cNvSpPr/>
          <p:nvPr userDrawn="1"/>
        </p:nvSpPr>
        <p:spPr>
          <a:xfrm rot="16200000">
            <a:off x="8140363" y="6370589"/>
            <a:ext cx="360040" cy="40442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48894" name="山形 24"/>
          <p:cNvSpPr/>
          <p:nvPr userDrawn="1"/>
        </p:nvSpPr>
        <p:spPr>
          <a:xfrm>
            <a:off x="8118169" y="5347754"/>
            <a:ext cx="360040" cy="40442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48895" name="図プレースホルダー 12"/>
          <p:cNvSpPr>
            <a:spLocks noGrp="1"/>
          </p:cNvSpPr>
          <p:nvPr userDrawn="1">
            <p:ph type="pic" sz="quarter" idx="17" hasCustomPrompt="1"/>
          </p:nvPr>
        </p:nvSpPr>
        <p:spPr>
          <a:xfrm>
            <a:off x="9897908" y="4415458"/>
            <a:ext cx="625191" cy="625191"/>
          </a:xfrm>
        </p:spPr>
        <p:txBody>
          <a:bodyPr>
            <a:normAutofit/>
          </a:bodyPr>
          <a:lstStyle>
            <a:lvl1pPr>
              <a:defRPr sz="1600"/>
            </a:lvl1pPr>
          </a:lstStyle>
          <a:p>
            <a:r>
              <a:rPr kumimoji="1" lang="en-US" altLang="ja-JP" dirty="0"/>
              <a:t>Icon</a:t>
            </a:r>
            <a:endParaRPr kumimoji="1" lang="ja-JP" altLang="en-US" dirty="0"/>
          </a:p>
        </p:txBody>
      </p:sp>
      <p:sp>
        <p:nvSpPr>
          <p:cNvPr id="1048896" name="図プレースホルダー 12"/>
          <p:cNvSpPr>
            <a:spLocks noGrp="1"/>
          </p:cNvSpPr>
          <p:nvPr userDrawn="1">
            <p:ph type="pic" sz="quarter" idx="18" hasCustomPrompt="1"/>
          </p:nvPr>
        </p:nvSpPr>
        <p:spPr>
          <a:xfrm>
            <a:off x="9897908" y="7013519"/>
            <a:ext cx="625191" cy="625191"/>
          </a:xfrm>
        </p:spPr>
        <p:txBody>
          <a:bodyPr>
            <a:normAutofit/>
          </a:bodyPr>
          <a:lstStyle>
            <a:lvl1pPr>
              <a:defRPr sz="1600"/>
            </a:lvl1pPr>
          </a:lstStyle>
          <a:p>
            <a:r>
              <a:rPr kumimoji="1" lang="en-US" altLang="ja-JP" dirty="0"/>
              <a:t>Icon</a:t>
            </a:r>
            <a:endParaRPr kumimoji="1" lang="ja-JP" altLang="en-US" dirty="0"/>
          </a:p>
        </p:txBody>
      </p:sp>
      <p:sp>
        <p:nvSpPr>
          <p:cNvPr id="1048897" name="図プレースホルダー 12"/>
          <p:cNvSpPr>
            <a:spLocks noGrp="1"/>
          </p:cNvSpPr>
          <p:nvPr userDrawn="1">
            <p:ph type="pic" sz="quarter" idx="19" hasCustomPrompt="1"/>
          </p:nvPr>
        </p:nvSpPr>
        <p:spPr>
          <a:xfrm>
            <a:off x="7285334" y="7013519"/>
            <a:ext cx="625191" cy="625191"/>
          </a:xfrm>
        </p:spPr>
        <p:txBody>
          <a:bodyPr>
            <a:normAutofit/>
          </a:bodyPr>
          <a:lstStyle>
            <a:lvl1pPr>
              <a:defRPr sz="1600"/>
            </a:lvl1pPr>
          </a:lstStyle>
          <a:p>
            <a:r>
              <a:rPr kumimoji="1" lang="en-US" altLang="ja-JP" dirty="0"/>
              <a:t>Icon</a:t>
            </a:r>
            <a:endParaRPr kumimoji="1" lang="ja-JP" altLang="en-US" dirty="0"/>
          </a:p>
        </p:txBody>
      </p:sp>
      <p:sp>
        <p:nvSpPr>
          <p:cNvPr id="1048898" name="図プレースホルダー 12"/>
          <p:cNvSpPr>
            <a:spLocks noGrp="1"/>
          </p:cNvSpPr>
          <p:nvPr userDrawn="1">
            <p:ph type="pic" sz="quarter" idx="20" hasCustomPrompt="1"/>
          </p:nvPr>
        </p:nvSpPr>
        <p:spPr>
          <a:xfrm>
            <a:off x="7285334" y="4415458"/>
            <a:ext cx="625191" cy="625191"/>
          </a:xfrm>
        </p:spPr>
        <p:txBody>
          <a:bodyPr>
            <a:normAutofit/>
          </a:bodyPr>
          <a:lstStyle>
            <a:lvl1pPr>
              <a:defRPr sz="1600"/>
            </a:lvl1pPr>
          </a:lstStyle>
          <a:p>
            <a:r>
              <a:rPr kumimoji="1" lang="en-US" altLang="ja-JP" dirty="0"/>
              <a:t>Icon</a:t>
            </a:r>
            <a:endParaRPr kumimoji="1" lang="ja-JP" altLang="en-US" dirty="0"/>
          </a:p>
        </p:txBody>
      </p:sp>
      <p:sp>
        <p:nvSpPr>
          <p:cNvPr id="1048899" name="テキスト プレースホルダー 6"/>
          <p:cNvSpPr>
            <a:spLocks noGrp="1"/>
          </p:cNvSpPr>
          <p:nvPr userDrawn="1">
            <p:ph type="body" sz="quarter" idx="21" hasCustomPrompt="1"/>
          </p:nvPr>
        </p:nvSpPr>
        <p:spPr>
          <a:xfrm>
            <a:off x="10711541" y="4310738"/>
            <a:ext cx="5828323"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048900" name="テキスト プレースホルダー 6"/>
          <p:cNvSpPr>
            <a:spLocks noGrp="1"/>
          </p:cNvSpPr>
          <p:nvPr userDrawn="1">
            <p:ph type="body" sz="quarter" idx="23" hasCustomPrompt="1"/>
          </p:nvPr>
        </p:nvSpPr>
        <p:spPr>
          <a:xfrm>
            <a:off x="10711541" y="4898573"/>
            <a:ext cx="6561895" cy="950680"/>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8901" name="テキスト プレースホルダー 6"/>
          <p:cNvSpPr>
            <a:spLocks noGrp="1"/>
          </p:cNvSpPr>
          <p:nvPr userDrawn="1">
            <p:ph type="body" sz="quarter" idx="24" hasCustomPrompt="1"/>
          </p:nvPr>
        </p:nvSpPr>
        <p:spPr>
          <a:xfrm>
            <a:off x="8982905" y="7837714"/>
            <a:ext cx="5828323"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048902" name="テキスト プレースホルダー 6"/>
          <p:cNvSpPr>
            <a:spLocks noGrp="1"/>
          </p:cNvSpPr>
          <p:nvPr userDrawn="1">
            <p:ph type="body" sz="quarter" idx="25" hasCustomPrompt="1"/>
          </p:nvPr>
        </p:nvSpPr>
        <p:spPr>
          <a:xfrm>
            <a:off x="8982905" y="8425549"/>
            <a:ext cx="6561895" cy="950680"/>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8903" name="テキスト プレースホルダー 6"/>
          <p:cNvSpPr>
            <a:spLocks noGrp="1"/>
          </p:cNvSpPr>
          <p:nvPr userDrawn="1">
            <p:ph type="body" sz="quarter" idx="26" hasCustomPrompt="1"/>
          </p:nvPr>
        </p:nvSpPr>
        <p:spPr>
          <a:xfrm>
            <a:off x="1283667" y="6163369"/>
            <a:ext cx="5828323" cy="720080"/>
          </a:xfrm>
        </p:spPr>
        <p:txBody>
          <a:bodyPr anchor="t">
            <a:noAutofit/>
          </a:bodyPr>
          <a:lstStyle>
            <a:lvl1pPr algn="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048904" name="テキスト プレースホルダー 6"/>
          <p:cNvSpPr>
            <a:spLocks noGrp="1"/>
          </p:cNvSpPr>
          <p:nvPr userDrawn="1">
            <p:ph type="body" sz="quarter" idx="27" hasCustomPrompt="1"/>
          </p:nvPr>
        </p:nvSpPr>
        <p:spPr>
          <a:xfrm>
            <a:off x="769257" y="6751204"/>
            <a:ext cx="6333787" cy="950680"/>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8905" name="テキスト プレースホルダー 6"/>
          <p:cNvSpPr>
            <a:spLocks noGrp="1"/>
          </p:cNvSpPr>
          <p:nvPr userDrawn="1">
            <p:ph type="body" sz="quarter" idx="28" hasCustomPrompt="1"/>
          </p:nvPr>
        </p:nvSpPr>
        <p:spPr>
          <a:xfrm>
            <a:off x="3010870" y="2599783"/>
            <a:ext cx="5828323" cy="720080"/>
          </a:xfrm>
        </p:spPr>
        <p:txBody>
          <a:bodyPr anchor="t">
            <a:noAutofit/>
          </a:bodyPr>
          <a:lstStyle>
            <a:lvl1pPr algn="r">
              <a:defRPr sz="32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1048906" name="テキスト プレースホルダー 6"/>
          <p:cNvSpPr>
            <a:spLocks noGrp="1"/>
          </p:cNvSpPr>
          <p:nvPr userDrawn="1">
            <p:ph type="body" sz="quarter" idx="29" hasCustomPrompt="1"/>
          </p:nvPr>
        </p:nvSpPr>
        <p:spPr>
          <a:xfrm>
            <a:off x="2496460" y="3187618"/>
            <a:ext cx="6333787" cy="950680"/>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048878"/>
                                        </p:tgtEl>
                                        <p:attrNameLst>
                                          <p:attrName>style.visibility</p:attrName>
                                        </p:attrNameLst>
                                      </p:cBhvr>
                                      <p:to>
                                        <p:strVal val="visible"/>
                                      </p:to>
                                    </p:set>
                                    <p:anim calcmode="lin" valueType="num">
                                      <p:cBhvr additive="base">
                                        <p:cTn id="7" dur="500" fill="hold"/>
                                        <p:tgtEl>
                                          <p:spTgt spid="1048878"/>
                                        </p:tgtEl>
                                        <p:attrNameLst>
                                          <p:attrName>ppt_x</p:attrName>
                                        </p:attrNameLst>
                                      </p:cBhvr>
                                      <p:tavLst>
                                        <p:tav tm="0">
                                          <p:val>
                                            <p:strVal val="1+#ppt_w/2"/>
                                          </p:val>
                                        </p:tav>
                                        <p:tav tm="100000">
                                          <p:val>
                                            <p:strVal val="#ppt_x"/>
                                          </p:val>
                                        </p:tav>
                                      </p:tavLst>
                                    </p:anim>
                                    <p:anim calcmode="lin" valueType="num">
                                      <p:cBhvr additive="base">
                                        <p:cTn id="8" dur="500" fill="hold"/>
                                        <p:tgtEl>
                                          <p:spTgt spid="104887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048877">
                                            <p:txEl>
                                              <p:pRg st="0" end="0"/>
                                            </p:txEl>
                                          </p:spTgt>
                                        </p:tgtEl>
                                        <p:attrNameLst>
                                          <p:attrName>style.visibility</p:attrName>
                                        </p:attrNameLst>
                                      </p:cBhvr>
                                      <p:to>
                                        <p:strVal val="visible"/>
                                      </p:to>
                                    </p:set>
                                    <p:animEffect transition="in" filter="wipe(left)">
                                      <p:cBhvr>
                                        <p:cTn id="11" dur="500"/>
                                        <p:tgtEl>
                                          <p:spTgt spid="1048877">
                                            <p:txEl>
                                              <p:pRg st="0" end="0"/>
                                            </p:txEl>
                                          </p:spTgt>
                                        </p:tgtEl>
                                      </p:cBhvr>
                                    </p:animEffect>
                                  </p:childTnLst>
                                </p:cTn>
                              </p:par>
                            </p:childTnLst>
                          </p:cTn>
                        </p:par>
                        <p:par>
                          <p:cTn id="12" fill="hold">
                            <p:stCondLst>
                              <p:cond delay="500"/>
                            </p:stCondLst>
                            <p:childTnLst>
                              <p:par>
                                <p:cTn id="13" presetID="2" presetClass="entr" presetSubtype="12" decel="100000" fill="hold" grpId="0" nodeType="afterEffect">
                                  <p:stCondLst>
                                    <p:cond delay="0"/>
                                  </p:stCondLst>
                                  <p:childTnLst>
                                    <p:set>
                                      <p:cBhvr>
                                        <p:cTn id="14" dur="1" fill="hold">
                                          <p:stCondLst>
                                            <p:cond delay="0"/>
                                          </p:stCondLst>
                                        </p:cTn>
                                        <p:tgtEl>
                                          <p:spTgt spid="1048884"/>
                                        </p:tgtEl>
                                        <p:attrNameLst>
                                          <p:attrName>style.visibility</p:attrName>
                                        </p:attrNameLst>
                                      </p:cBhvr>
                                      <p:to>
                                        <p:strVal val="visible"/>
                                      </p:to>
                                    </p:set>
                                    <p:anim calcmode="lin" valueType="num">
                                      <p:cBhvr additive="base">
                                        <p:cTn id="15" dur="500" fill="hold"/>
                                        <p:tgtEl>
                                          <p:spTgt spid="1048884"/>
                                        </p:tgtEl>
                                        <p:attrNameLst>
                                          <p:attrName>ppt_x</p:attrName>
                                        </p:attrNameLst>
                                      </p:cBhvr>
                                      <p:tavLst>
                                        <p:tav tm="0">
                                          <p:val>
                                            <p:strVal val="0-#ppt_w/2"/>
                                          </p:val>
                                        </p:tav>
                                        <p:tav tm="100000">
                                          <p:val>
                                            <p:strVal val="#ppt_x"/>
                                          </p:val>
                                        </p:tav>
                                      </p:tavLst>
                                    </p:anim>
                                    <p:anim calcmode="lin" valueType="num">
                                      <p:cBhvr additive="base">
                                        <p:cTn id="16" dur="500" fill="hold"/>
                                        <p:tgtEl>
                                          <p:spTgt spid="1048884"/>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00"/>
                                  </p:stCondLst>
                                  <p:childTnLst>
                                    <p:set>
                                      <p:cBhvr>
                                        <p:cTn id="18" dur="1" fill="hold">
                                          <p:stCondLst>
                                            <p:cond delay="0"/>
                                          </p:stCondLst>
                                        </p:cTn>
                                        <p:tgtEl>
                                          <p:spTgt spid="1048883"/>
                                        </p:tgtEl>
                                        <p:attrNameLst>
                                          <p:attrName>style.visibility</p:attrName>
                                        </p:attrNameLst>
                                      </p:cBhvr>
                                      <p:to>
                                        <p:strVal val="visible"/>
                                      </p:to>
                                    </p:set>
                                    <p:anim calcmode="lin" valueType="num">
                                      <p:cBhvr additive="base">
                                        <p:cTn id="19" dur="500" fill="hold"/>
                                        <p:tgtEl>
                                          <p:spTgt spid="1048883"/>
                                        </p:tgtEl>
                                        <p:attrNameLst>
                                          <p:attrName>ppt_x</p:attrName>
                                        </p:attrNameLst>
                                      </p:cBhvr>
                                      <p:tavLst>
                                        <p:tav tm="0">
                                          <p:val>
                                            <p:strVal val="#ppt_x"/>
                                          </p:val>
                                        </p:tav>
                                        <p:tav tm="100000">
                                          <p:val>
                                            <p:strVal val="#ppt_x"/>
                                          </p:val>
                                        </p:tav>
                                      </p:tavLst>
                                    </p:anim>
                                    <p:anim calcmode="lin" valueType="num">
                                      <p:cBhvr additive="base">
                                        <p:cTn id="20" dur="500" fill="hold"/>
                                        <p:tgtEl>
                                          <p:spTgt spid="1048883"/>
                                        </p:tgtEl>
                                        <p:attrNameLst>
                                          <p:attrName>ppt_y</p:attrName>
                                        </p:attrNameLst>
                                      </p:cBhvr>
                                      <p:tavLst>
                                        <p:tav tm="0">
                                          <p:val>
                                            <p:strVal val="1+#ppt_h/2"/>
                                          </p:val>
                                        </p:tav>
                                        <p:tav tm="100000">
                                          <p:val>
                                            <p:strVal val="#ppt_y"/>
                                          </p:val>
                                        </p:tav>
                                      </p:tavLst>
                                    </p:anim>
                                  </p:childTnLst>
                                </p:cTn>
                              </p:par>
                              <p:par>
                                <p:cTn id="21" presetID="2" presetClass="entr" presetSubtype="8" decel="100000" fill="hold" grpId="0" nodeType="withEffect">
                                  <p:stCondLst>
                                    <p:cond delay="200"/>
                                  </p:stCondLst>
                                  <p:childTnLst>
                                    <p:set>
                                      <p:cBhvr>
                                        <p:cTn id="22" dur="1" fill="hold">
                                          <p:stCondLst>
                                            <p:cond delay="0"/>
                                          </p:stCondLst>
                                        </p:cTn>
                                        <p:tgtEl>
                                          <p:spTgt spid="1048882"/>
                                        </p:tgtEl>
                                        <p:attrNameLst>
                                          <p:attrName>style.visibility</p:attrName>
                                        </p:attrNameLst>
                                      </p:cBhvr>
                                      <p:to>
                                        <p:strVal val="visible"/>
                                      </p:to>
                                    </p:set>
                                    <p:anim calcmode="lin" valueType="num">
                                      <p:cBhvr additive="base">
                                        <p:cTn id="23" dur="500" fill="hold"/>
                                        <p:tgtEl>
                                          <p:spTgt spid="1048882"/>
                                        </p:tgtEl>
                                        <p:attrNameLst>
                                          <p:attrName>ppt_x</p:attrName>
                                        </p:attrNameLst>
                                      </p:cBhvr>
                                      <p:tavLst>
                                        <p:tav tm="0">
                                          <p:val>
                                            <p:strVal val="0-#ppt_w/2"/>
                                          </p:val>
                                        </p:tav>
                                        <p:tav tm="100000">
                                          <p:val>
                                            <p:strVal val="#ppt_x"/>
                                          </p:val>
                                        </p:tav>
                                      </p:tavLst>
                                    </p:anim>
                                    <p:anim calcmode="lin" valueType="num">
                                      <p:cBhvr additive="base">
                                        <p:cTn id="24" dur="500" fill="hold"/>
                                        <p:tgtEl>
                                          <p:spTgt spid="1048882"/>
                                        </p:tgtEl>
                                        <p:attrNameLst>
                                          <p:attrName>ppt_y</p:attrName>
                                        </p:attrNameLst>
                                      </p:cBhvr>
                                      <p:tavLst>
                                        <p:tav tm="0">
                                          <p:val>
                                            <p:strVal val="#ppt_y"/>
                                          </p:val>
                                        </p:tav>
                                        <p:tav tm="100000">
                                          <p:val>
                                            <p:strVal val="#ppt_y"/>
                                          </p:val>
                                        </p:tav>
                                      </p:tavLst>
                                    </p:anim>
                                  </p:childTnLst>
                                </p:cTn>
                              </p:par>
                              <p:par>
                                <p:cTn id="25" presetID="2" presetClass="entr" presetSubtype="9" decel="100000" fill="hold" grpId="0" nodeType="withEffect">
                                  <p:stCondLst>
                                    <p:cond delay="300"/>
                                  </p:stCondLst>
                                  <p:childTnLst>
                                    <p:set>
                                      <p:cBhvr>
                                        <p:cTn id="26" dur="1" fill="hold">
                                          <p:stCondLst>
                                            <p:cond delay="0"/>
                                          </p:stCondLst>
                                        </p:cTn>
                                        <p:tgtEl>
                                          <p:spTgt spid="1048879"/>
                                        </p:tgtEl>
                                        <p:attrNameLst>
                                          <p:attrName>style.visibility</p:attrName>
                                        </p:attrNameLst>
                                      </p:cBhvr>
                                      <p:to>
                                        <p:strVal val="visible"/>
                                      </p:to>
                                    </p:set>
                                    <p:anim calcmode="lin" valueType="num">
                                      <p:cBhvr additive="base">
                                        <p:cTn id="27" dur="500" fill="hold"/>
                                        <p:tgtEl>
                                          <p:spTgt spid="1048879"/>
                                        </p:tgtEl>
                                        <p:attrNameLst>
                                          <p:attrName>ppt_x</p:attrName>
                                        </p:attrNameLst>
                                      </p:cBhvr>
                                      <p:tavLst>
                                        <p:tav tm="0">
                                          <p:val>
                                            <p:strVal val="0-#ppt_w/2"/>
                                          </p:val>
                                        </p:tav>
                                        <p:tav tm="100000">
                                          <p:val>
                                            <p:strVal val="#ppt_x"/>
                                          </p:val>
                                        </p:tav>
                                      </p:tavLst>
                                    </p:anim>
                                    <p:anim calcmode="lin" valueType="num">
                                      <p:cBhvr additive="base">
                                        <p:cTn id="28" dur="500" fill="hold"/>
                                        <p:tgtEl>
                                          <p:spTgt spid="1048879"/>
                                        </p:tgtEl>
                                        <p:attrNameLst>
                                          <p:attrName>ppt_y</p:attrName>
                                        </p:attrNameLst>
                                      </p:cBhvr>
                                      <p:tavLst>
                                        <p:tav tm="0">
                                          <p:val>
                                            <p:strVal val="0-#ppt_h/2"/>
                                          </p:val>
                                        </p:tav>
                                        <p:tav tm="100000">
                                          <p:val>
                                            <p:strVal val="#ppt_y"/>
                                          </p:val>
                                        </p:tav>
                                      </p:tavLst>
                                    </p:anim>
                                  </p:childTnLst>
                                </p:cTn>
                              </p:par>
                              <p:par>
                                <p:cTn id="29" presetID="2" presetClass="entr" presetSubtype="9" decel="100000" fill="hold" grpId="0" nodeType="withEffect">
                                  <p:stCondLst>
                                    <p:cond delay="400"/>
                                  </p:stCondLst>
                                  <p:childTnLst>
                                    <p:set>
                                      <p:cBhvr>
                                        <p:cTn id="30" dur="1" fill="hold">
                                          <p:stCondLst>
                                            <p:cond delay="0"/>
                                          </p:stCondLst>
                                        </p:cTn>
                                        <p:tgtEl>
                                          <p:spTgt spid="1048880"/>
                                        </p:tgtEl>
                                        <p:attrNameLst>
                                          <p:attrName>style.visibility</p:attrName>
                                        </p:attrNameLst>
                                      </p:cBhvr>
                                      <p:to>
                                        <p:strVal val="visible"/>
                                      </p:to>
                                    </p:set>
                                    <p:anim calcmode="lin" valueType="num">
                                      <p:cBhvr additive="base">
                                        <p:cTn id="31" dur="500" fill="hold"/>
                                        <p:tgtEl>
                                          <p:spTgt spid="1048880"/>
                                        </p:tgtEl>
                                        <p:attrNameLst>
                                          <p:attrName>ppt_x</p:attrName>
                                        </p:attrNameLst>
                                      </p:cBhvr>
                                      <p:tavLst>
                                        <p:tav tm="0">
                                          <p:val>
                                            <p:strVal val="0-#ppt_w/2"/>
                                          </p:val>
                                        </p:tav>
                                        <p:tav tm="100000">
                                          <p:val>
                                            <p:strVal val="#ppt_x"/>
                                          </p:val>
                                        </p:tav>
                                      </p:tavLst>
                                    </p:anim>
                                    <p:anim calcmode="lin" valueType="num">
                                      <p:cBhvr additive="base">
                                        <p:cTn id="32" dur="500" fill="hold"/>
                                        <p:tgtEl>
                                          <p:spTgt spid="1048880"/>
                                        </p:tgtEl>
                                        <p:attrNameLst>
                                          <p:attrName>ppt_y</p:attrName>
                                        </p:attrNameLst>
                                      </p:cBhvr>
                                      <p:tavLst>
                                        <p:tav tm="0">
                                          <p:val>
                                            <p:strVal val="0-#ppt_h/2"/>
                                          </p:val>
                                        </p:tav>
                                        <p:tav tm="100000">
                                          <p:val>
                                            <p:strVal val="#ppt_y"/>
                                          </p:val>
                                        </p:tav>
                                      </p:tavLst>
                                    </p:anim>
                                  </p:childTnLst>
                                </p:cTn>
                              </p:par>
                              <p:par>
                                <p:cTn id="33" presetID="2" presetClass="entr" presetSubtype="3" decel="100000" fill="hold" grpId="0" nodeType="withEffect">
                                  <p:stCondLst>
                                    <p:cond delay="500"/>
                                  </p:stCondLst>
                                  <p:childTnLst>
                                    <p:set>
                                      <p:cBhvr>
                                        <p:cTn id="34" dur="1" fill="hold">
                                          <p:stCondLst>
                                            <p:cond delay="0"/>
                                          </p:stCondLst>
                                        </p:cTn>
                                        <p:tgtEl>
                                          <p:spTgt spid="1048881"/>
                                        </p:tgtEl>
                                        <p:attrNameLst>
                                          <p:attrName>style.visibility</p:attrName>
                                        </p:attrNameLst>
                                      </p:cBhvr>
                                      <p:to>
                                        <p:strVal val="visible"/>
                                      </p:to>
                                    </p:set>
                                    <p:anim calcmode="lin" valueType="num">
                                      <p:cBhvr additive="base">
                                        <p:cTn id="35" dur="500" fill="hold"/>
                                        <p:tgtEl>
                                          <p:spTgt spid="1048881"/>
                                        </p:tgtEl>
                                        <p:attrNameLst>
                                          <p:attrName>ppt_x</p:attrName>
                                        </p:attrNameLst>
                                      </p:cBhvr>
                                      <p:tavLst>
                                        <p:tav tm="0">
                                          <p:val>
                                            <p:strVal val="1+#ppt_w/2"/>
                                          </p:val>
                                        </p:tav>
                                        <p:tav tm="100000">
                                          <p:val>
                                            <p:strVal val="#ppt_x"/>
                                          </p:val>
                                        </p:tav>
                                      </p:tavLst>
                                    </p:anim>
                                    <p:anim calcmode="lin" valueType="num">
                                      <p:cBhvr additive="base">
                                        <p:cTn id="36" dur="500" fill="hold"/>
                                        <p:tgtEl>
                                          <p:spTgt spid="1048881"/>
                                        </p:tgtEl>
                                        <p:attrNameLst>
                                          <p:attrName>ppt_y</p:attrName>
                                        </p:attrNameLst>
                                      </p:cBhvr>
                                      <p:tavLst>
                                        <p:tav tm="0">
                                          <p:val>
                                            <p:strVal val="0-#ppt_h/2"/>
                                          </p:val>
                                        </p:tav>
                                        <p:tav tm="100000">
                                          <p:val>
                                            <p:strVal val="#ppt_y"/>
                                          </p:val>
                                        </p:tav>
                                      </p:tavLst>
                                    </p:anim>
                                  </p:childTnLst>
                                </p:cTn>
                              </p:par>
                              <p:par>
                                <p:cTn id="37" presetID="2" presetClass="entr" presetSubtype="12" decel="100000" fill="hold" grpId="0" nodeType="withEffect">
                                  <p:stCondLst>
                                    <p:cond delay="600"/>
                                  </p:stCondLst>
                                  <p:childTnLst>
                                    <p:set>
                                      <p:cBhvr>
                                        <p:cTn id="38" dur="1" fill="hold">
                                          <p:stCondLst>
                                            <p:cond delay="0"/>
                                          </p:stCondLst>
                                        </p:cTn>
                                        <p:tgtEl>
                                          <p:spTgt spid="1048889"/>
                                        </p:tgtEl>
                                        <p:attrNameLst>
                                          <p:attrName>style.visibility</p:attrName>
                                        </p:attrNameLst>
                                      </p:cBhvr>
                                      <p:to>
                                        <p:strVal val="visible"/>
                                      </p:to>
                                    </p:set>
                                    <p:anim calcmode="lin" valueType="num">
                                      <p:cBhvr additive="base">
                                        <p:cTn id="39" dur="500" fill="hold"/>
                                        <p:tgtEl>
                                          <p:spTgt spid="1048889"/>
                                        </p:tgtEl>
                                        <p:attrNameLst>
                                          <p:attrName>ppt_x</p:attrName>
                                        </p:attrNameLst>
                                      </p:cBhvr>
                                      <p:tavLst>
                                        <p:tav tm="0">
                                          <p:val>
                                            <p:strVal val="0-#ppt_w/2"/>
                                          </p:val>
                                        </p:tav>
                                        <p:tav tm="100000">
                                          <p:val>
                                            <p:strVal val="#ppt_x"/>
                                          </p:val>
                                        </p:tav>
                                      </p:tavLst>
                                    </p:anim>
                                    <p:anim calcmode="lin" valueType="num">
                                      <p:cBhvr additive="base">
                                        <p:cTn id="40" dur="500" fill="hold"/>
                                        <p:tgtEl>
                                          <p:spTgt spid="1048889"/>
                                        </p:tgtEl>
                                        <p:attrNameLst>
                                          <p:attrName>ppt_y</p:attrName>
                                        </p:attrNameLst>
                                      </p:cBhvr>
                                      <p:tavLst>
                                        <p:tav tm="0">
                                          <p:val>
                                            <p:strVal val="1+#ppt_h/2"/>
                                          </p:val>
                                        </p:tav>
                                        <p:tav tm="100000">
                                          <p:val>
                                            <p:strVal val="#ppt_y"/>
                                          </p:val>
                                        </p:tav>
                                      </p:tavLst>
                                    </p:anim>
                                  </p:childTnLst>
                                </p:cTn>
                              </p:par>
                              <p:par>
                                <p:cTn id="41" presetID="2" presetClass="entr" presetSubtype="12" decel="100000" fill="hold" grpId="0" nodeType="withEffect">
                                  <p:stCondLst>
                                    <p:cond delay="700"/>
                                  </p:stCondLst>
                                  <p:childTnLst>
                                    <p:set>
                                      <p:cBhvr>
                                        <p:cTn id="42" dur="1" fill="hold">
                                          <p:stCondLst>
                                            <p:cond delay="0"/>
                                          </p:stCondLst>
                                        </p:cTn>
                                        <p:tgtEl>
                                          <p:spTgt spid="1048888"/>
                                        </p:tgtEl>
                                        <p:attrNameLst>
                                          <p:attrName>style.visibility</p:attrName>
                                        </p:attrNameLst>
                                      </p:cBhvr>
                                      <p:to>
                                        <p:strVal val="visible"/>
                                      </p:to>
                                    </p:set>
                                    <p:anim calcmode="lin" valueType="num">
                                      <p:cBhvr additive="base">
                                        <p:cTn id="43" dur="500" fill="hold"/>
                                        <p:tgtEl>
                                          <p:spTgt spid="1048888"/>
                                        </p:tgtEl>
                                        <p:attrNameLst>
                                          <p:attrName>ppt_x</p:attrName>
                                        </p:attrNameLst>
                                      </p:cBhvr>
                                      <p:tavLst>
                                        <p:tav tm="0">
                                          <p:val>
                                            <p:strVal val="0-#ppt_w/2"/>
                                          </p:val>
                                        </p:tav>
                                        <p:tav tm="100000">
                                          <p:val>
                                            <p:strVal val="#ppt_x"/>
                                          </p:val>
                                        </p:tav>
                                      </p:tavLst>
                                    </p:anim>
                                    <p:anim calcmode="lin" valueType="num">
                                      <p:cBhvr additive="base">
                                        <p:cTn id="44" dur="500" fill="hold"/>
                                        <p:tgtEl>
                                          <p:spTgt spid="1048888"/>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800"/>
                                  </p:stCondLst>
                                  <p:childTnLst>
                                    <p:set>
                                      <p:cBhvr>
                                        <p:cTn id="46" dur="1" fill="hold">
                                          <p:stCondLst>
                                            <p:cond delay="0"/>
                                          </p:stCondLst>
                                        </p:cTn>
                                        <p:tgtEl>
                                          <p:spTgt spid="1048890"/>
                                        </p:tgtEl>
                                        <p:attrNameLst>
                                          <p:attrName>style.visibility</p:attrName>
                                        </p:attrNameLst>
                                      </p:cBhvr>
                                      <p:to>
                                        <p:strVal val="visible"/>
                                      </p:to>
                                    </p:set>
                                    <p:anim calcmode="lin" valueType="num">
                                      <p:cBhvr additive="base">
                                        <p:cTn id="47" dur="500" fill="hold"/>
                                        <p:tgtEl>
                                          <p:spTgt spid="1048890"/>
                                        </p:tgtEl>
                                        <p:attrNameLst>
                                          <p:attrName>ppt_x</p:attrName>
                                        </p:attrNameLst>
                                      </p:cBhvr>
                                      <p:tavLst>
                                        <p:tav tm="0">
                                          <p:val>
                                            <p:strVal val="#ppt_x"/>
                                          </p:val>
                                        </p:tav>
                                        <p:tav tm="100000">
                                          <p:val>
                                            <p:strVal val="#ppt_x"/>
                                          </p:val>
                                        </p:tav>
                                      </p:tavLst>
                                    </p:anim>
                                    <p:anim calcmode="lin" valueType="num">
                                      <p:cBhvr additive="base">
                                        <p:cTn id="48" dur="500" fill="hold"/>
                                        <p:tgtEl>
                                          <p:spTgt spid="1048890"/>
                                        </p:tgtEl>
                                        <p:attrNameLst>
                                          <p:attrName>ppt_y</p:attrName>
                                        </p:attrNameLst>
                                      </p:cBhvr>
                                      <p:tavLst>
                                        <p:tav tm="0">
                                          <p:val>
                                            <p:strVal val="1+#ppt_h/2"/>
                                          </p:val>
                                        </p:tav>
                                        <p:tav tm="100000">
                                          <p:val>
                                            <p:strVal val="#ppt_y"/>
                                          </p:val>
                                        </p:tav>
                                      </p:tavLst>
                                    </p:anim>
                                  </p:childTnLst>
                                </p:cTn>
                              </p:par>
                              <p:par>
                                <p:cTn id="49" presetID="2" presetClass="entr" presetSubtype="8" decel="100000" fill="hold" grpId="0" nodeType="withEffect">
                                  <p:stCondLst>
                                    <p:cond delay="900"/>
                                  </p:stCondLst>
                                  <p:childTnLst>
                                    <p:set>
                                      <p:cBhvr>
                                        <p:cTn id="50" dur="1" fill="hold">
                                          <p:stCondLst>
                                            <p:cond delay="0"/>
                                          </p:stCondLst>
                                        </p:cTn>
                                        <p:tgtEl>
                                          <p:spTgt spid="1048887"/>
                                        </p:tgtEl>
                                        <p:attrNameLst>
                                          <p:attrName>style.visibility</p:attrName>
                                        </p:attrNameLst>
                                      </p:cBhvr>
                                      <p:to>
                                        <p:strVal val="visible"/>
                                      </p:to>
                                    </p:set>
                                    <p:anim calcmode="lin" valueType="num">
                                      <p:cBhvr additive="base">
                                        <p:cTn id="51" dur="500" fill="hold"/>
                                        <p:tgtEl>
                                          <p:spTgt spid="1048887"/>
                                        </p:tgtEl>
                                        <p:attrNameLst>
                                          <p:attrName>ppt_x</p:attrName>
                                        </p:attrNameLst>
                                      </p:cBhvr>
                                      <p:tavLst>
                                        <p:tav tm="0">
                                          <p:val>
                                            <p:strVal val="0-#ppt_w/2"/>
                                          </p:val>
                                        </p:tav>
                                        <p:tav tm="100000">
                                          <p:val>
                                            <p:strVal val="#ppt_x"/>
                                          </p:val>
                                        </p:tav>
                                      </p:tavLst>
                                    </p:anim>
                                    <p:anim calcmode="lin" valueType="num">
                                      <p:cBhvr additive="base">
                                        <p:cTn id="52" dur="500" fill="hold"/>
                                        <p:tgtEl>
                                          <p:spTgt spid="1048887"/>
                                        </p:tgtEl>
                                        <p:attrNameLst>
                                          <p:attrName>ppt_y</p:attrName>
                                        </p:attrNameLst>
                                      </p:cBhvr>
                                      <p:tavLst>
                                        <p:tav tm="0">
                                          <p:val>
                                            <p:strVal val="#ppt_y"/>
                                          </p:val>
                                        </p:tav>
                                        <p:tav tm="100000">
                                          <p:val>
                                            <p:strVal val="#ppt_y"/>
                                          </p:val>
                                        </p:tav>
                                      </p:tavLst>
                                    </p:anim>
                                  </p:childTnLst>
                                </p:cTn>
                              </p:par>
                              <p:par>
                                <p:cTn id="53" presetID="2" presetClass="entr" presetSubtype="2" decel="100000" fill="hold" grpId="0" nodeType="withEffect">
                                  <p:stCondLst>
                                    <p:cond delay="1000"/>
                                  </p:stCondLst>
                                  <p:childTnLst>
                                    <p:set>
                                      <p:cBhvr>
                                        <p:cTn id="54" dur="1" fill="hold">
                                          <p:stCondLst>
                                            <p:cond delay="0"/>
                                          </p:stCondLst>
                                        </p:cTn>
                                        <p:tgtEl>
                                          <p:spTgt spid="1048886"/>
                                        </p:tgtEl>
                                        <p:attrNameLst>
                                          <p:attrName>style.visibility</p:attrName>
                                        </p:attrNameLst>
                                      </p:cBhvr>
                                      <p:to>
                                        <p:strVal val="visible"/>
                                      </p:to>
                                    </p:set>
                                    <p:anim calcmode="lin" valueType="num">
                                      <p:cBhvr additive="base">
                                        <p:cTn id="55" dur="500" fill="hold"/>
                                        <p:tgtEl>
                                          <p:spTgt spid="1048886"/>
                                        </p:tgtEl>
                                        <p:attrNameLst>
                                          <p:attrName>ppt_x</p:attrName>
                                        </p:attrNameLst>
                                      </p:cBhvr>
                                      <p:tavLst>
                                        <p:tav tm="0">
                                          <p:val>
                                            <p:strVal val="1+#ppt_w/2"/>
                                          </p:val>
                                        </p:tav>
                                        <p:tav tm="100000">
                                          <p:val>
                                            <p:strVal val="#ppt_x"/>
                                          </p:val>
                                        </p:tav>
                                      </p:tavLst>
                                    </p:anim>
                                    <p:anim calcmode="lin" valueType="num">
                                      <p:cBhvr additive="base">
                                        <p:cTn id="56" dur="500" fill="hold"/>
                                        <p:tgtEl>
                                          <p:spTgt spid="1048886"/>
                                        </p:tgtEl>
                                        <p:attrNameLst>
                                          <p:attrName>ppt_y</p:attrName>
                                        </p:attrNameLst>
                                      </p:cBhvr>
                                      <p:tavLst>
                                        <p:tav tm="0">
                                          <p:val>
                                            <p:strVal val="#ppt_y"/>
                                          </p:val>
                                        </p:tav>
                                        <p:tav tm="100000">
                                          <p:val>
                                            <p:strVal val="#ppt_y"/>
                                          </p:val>
                                        </p:tav>
                                      </p:tavLst>
                                    </p:anim>
                                  </p:childTnLst>
                                </p:cTn>
                              </p:par>
                              <p:par>
                                <p:cTn id="57" presetID="2" presetClass="entr" presetSubtype="3" decel="100000" fill="hold" grpId="0" nodeType="withEffect">
                                  <p:stCondLst>
                                    <p:cond delay="1100"/>
                                  </p:stCondLst>
                                  <p:childTnLst>
                                    <p:set>
                                      <p:cBhvr>
                                        <p:cTn id="58" dur="1" fill="hold">
                                          <p:stCondLst>
                                            <p:cond delay="0"/>
                                          </p:stCondLst>
                                        </p:cTn>
                                        <p:tgtEl>
                                          <p:spTgt spid="1048885"/>
                                        </p:tgtEl>
                                        <p:attrNameLst>
                                          <p:attrName>style.visibility</p:attrName>
                                        </p:attrNameLst>
                                      </p:cBhvr>
                                      <p:to>
                                        <p:strVal val="visible"/>
                                      </p:to>
                                    </p:set>
                                    <p:anim calcmode="lin" valueType="num">
                                      <p:cBhvr additive="base">
                                        <p:cTn id="59" dur="500" fill="hold"/>
                                        <p:tgtEl>
                                          <p:spTgt spid="1048885"/>
                                        </p:tgtEl>
                                        <p:attrNameLst>
                                          <p:attrName>ppt_x</p:attrName>
                                        </p:attrNameLst>
                                      </p:cBhvr>
                                      <p:tavLst>
                                        <p:tav tm="0">
                                          <p:val>
                                            <p:strVal val="1+#ppt_w/2"/>
                                          </p:val>
                                        </p:tav>
                                        <p:tav tm="100000">
                                          <p:val>
                                            <p:strVal val="#ppt_x"/>
                                          </p:val>
                                        </p:tav>
                                      </p:tavLst>
                                    </p:anim>
                                    <p:anim calcmode="lin" valueType="num">
                                      <p:cBhvr additive="base">
                                        <p:cTn id="60" dur="500" fill="hold"/>
                                        <p:tgtEl>
                                          <p:spTgt spid="1048885"/>
                                        </p:tgtEl>
                                        <p:attrNameLst>
                                          <p:attrName>ppt_y</p:attrName>
                                        </p:attrNameLst>
                                      </p:cBhvr>
                                      <p:tavLst>
                                        <p:tav tm="0">
                                          <p:val>
                                            <p:strVal val="0-#ppt_h/2"/>
                                          </p:val>
                                        </p:tav>
                                        <p:tav tm="100000">
                                          <p:val>
                                            <p:strVal val="#ppt_y"/>
                                          </p:val>
                                        </p:tav>
                                      </p:tavLst>
                                    </p:anim>
                                  </p:childTnLst>
                                </p:cTn>
                              </p:par>
                            </p:childTnLst>
                          </p:cTn>
                        </p:par>
                        <p:par>
                          <p:cTn id="61" fill="hold">
                            <p:stCondLst>
                              <p:cond delay="2100"/>
                            </p:stCondLst>
                            <p:childTnLst>
                              <p:par>
                                <p:cTn id="62" presetID="10" presetClass="entr" presetSubtype="0" fill="hold" grpId="0" nodeType="afterEffect">
                                  <p:stCondLst>
                                    <p:cond delay="0"/>
                                  </p:stCondLst>
                                  <p:childTnLst>
                                    <p:set>
                                      <p:cBhvr>
                                        <p:cTn id="63" dur="1" fill="hold">
                                          <p:stCondLst>
                                            <p:cond delay="0"/>
                                          </p:stCondLst>
                                        </p:cTn>
                                        <p:tgtEl>
                                          <p:spTgt spid="1048895"/>
                                        </p:tgtEl>
                                        <p:attrNameLst>
                                          <p:attrName>style.visibility</p:attrName>
                                        </p:attrNameLst>
                                      </p:cBhvr>
                                      <p:to>
                                        <p:strVal val="visible"/>
                                      </p:to>
                                    </p:set>
                                    <p:animEffect transition="in" filter="fade">
                                      <p:cBhvr>
                                        <p:cTn id="64" dur="500"/>
                                        <p:tgtEl>
                                          <p:spTgt spid="1048895"/>
                                        </p:tgtEl>
                                      </p:cBhvr>
                                    </p:animEffect>
                                  </p:childTnLst>
                                </p:cTn>
                              </p:par>
                            </p:childTnLst>
                          </p:cTn>
                        </p:par>
                        <p:par>
                          <p:cTn id="65" fill="hold">
                            <p:stCondLst>
                              <p:cond delay="2600"/>
                            </p:stCondLst>
                            <p:childTnLst>
                              <p:par>
                                <p:cTn id="66" presetID="2" presetClass="entr" presetSubtype="1" decel="100000" fill="hold" grpId="0" nodeType="afterEffect">
                                  <p:stCondLst>
                                    <p:cond delay="0"/>
                                  </p:stCondLst>
                                  <p:childTnLst>
                                    <p:set>
                                      <p:cBhvr>
                                        <p:cTn id="67" dur="1" fill="hold">
                                          <p:stCondLst>
                                            <p:cond delay="0"/>
                                          </p:stCondLst>
                                        </p:cTn>
                                        <p:tgtEl>
                                          <p:spTgt spid="1048891"/>
                                        </p:tgtEl>
                                        <p:attrNameLst>
                                          <p:attrName>style.visibility</p:attrName>
                                        </p:attrNameLst>
                                      </p:cBhvr>
                                      <p:to>
                                        <p:strVal val="visible"/>
                                      </p:to>
                                    </p:set>
                                    <p:anim calcmode="lin" valueType="num">
                                      <p:cBhvr additive="base">
                                        <p:cTn id="68" dur="500" fill="hold"/>
                                        <p:tgtEl>
                                          <p:spTgt spid="1048891"/>
                                        </p:tgtEl>
                                        <p:attrNameLst>
                                          <p:attrName>ppt_x</p:attrName>
                                        </p:attrNameLst>
                                      </p:cBhvr>
                                      <p:tavLst>
                                        <p:tav tm="0">
                                          <p:val>
                                            <p:strVal val="#ppt_x"/>
                                          </p:val>
                                        </p:tav>
                                        <p:tav tm="100000">
                                          <p:val>
                                            <p:strVal val="#ppt_x"/>
                                          </p:val>
                                        </p:tav>
                                      </p:tavLst>
                                    </p:anim>
                                    <p:anim calcmode="lin" valueType="num">
                                      <p:cBhvr additive="base">
                                        <p:cTn id="69" dur="500" fill="hold"/>
                                        <p:tgtEl>
                                          <p:spTgt spid="1048891"/>
                                        </p:tgtEl>
                                        <p:attrNameLst>
                                          <p:attrName>ppt_y</p:attrName>
                                        </p:attrNameLst>
                                      </p:cBhvr>
                                      <p:tavLst>
                                        <p:tav tm="0">
                                          <p:val>
                                            <p:strVal val="0-#ppt_h/2"/>
                                          </p:val>
                                        </p:tav>
                                        <p:tav tm="100000">
                                          <p:val>
                                            <p:strVal val="#ppt_y"/>
                                          </p:val>
                                        </p:tav>
                                      </p:tavLst>
                                    </p:anim>
                                  </p:childTnLst>
                                </p:cTn>
                              </p:par>
                            </p:childTnLst>
                          </p:cTn>
                        </p:par>
                        <p:par>
                          <p:cTn id="70" fill="hold">
                            <p:stCondLst>
                              <p:cond delay="3100"/>
                            </p:stCondLst>
                            <p:childTnLst>
                              <p:par>
                                <p:cTn id="71" presetID="10" presetClass="entr" presetSubtype="0" fill="hold" grpId="0" nodeType="afterEffect">
                                  <p:stCondLst>
                                    <p:cond delay="0"/>
                                  </p:stCondLst>
                                  <p:childTnLst>
                                    <p:set>
                                      <p:cBhvr>
                                        <p:cTn id="72" dur="1" fill="hold">
                                          <p:stCondLst>
                                            <p:cond delay="0"/>
                                          </p:stCondLst>
                                        </p:cTn>
                                        <p:tgtEl>
                                          <p:spTgt spid="1048896"/>
                                        </p:tgtEl>
                                        <p:attrNameLst>
                                          <p:attrName>style.visibility</p:attrName>
                                        </p:attrNameLst>
                                      </p:cBhvr>
                                      <p:to>
                                        <p:strVal val="visible"/>
                                      </p:to>
                                    </p:set>
                                    <p:animEffect transition="in" filter="fade">
                                      <p:cBhvr>
                                        <p:cTn id="73" dur="500"/>
                                        <p:tgtEl>
                                          <p:spTgt spid="1048896"/>
                                        </p:tgtEl>
                                      </p:cBhvr>
                                    </p:animEffect>
                                  </p:childTnLst>
                                </p:cTn>
                              </p:par>
                            </p:childTnLst>
                          </p:cTn>
                        </p:par>
                        <p:par>
                          <p:cTn id="74" fill="hold">
                            <p:stCondLst>
                              <p:cond delay="3600"/>
                            </p:stCondLst>
                            <p:childTnLst>
                              <p:par>
                                <p:cTn id="75" presetID="2" presetClass="entr" presetSubtype="2" decel="100000" fill="hold" grpId="0" nodeType="afterEffect">
                                  <p:stCondLst>
                                    <p:cond delay="0"/>
                                  </p:stCondLst>
                                  <p:childTnLst>
                                    <p:set>
                                      <p:cBhvr>
                                        <p:cTn id="76" dur="1" fill="hold">
                                          <p:stCondLst>
                                            <p:cond delay="0"/>
                                          </p:stCondLst>
                                        </p:cTn>
                                        <p:tgtEl>
                                          <p:spTgt spid="1048892"/>
                                        </p:tgtEl>
                                        <p:attrNameLst>
                                          <p:attrName>style.visibility</p:attrName>
                                        </p:attrNameLst>
                                      </p:cBhvr>
                                      <p:to>
                                        <p:strVal val="visible"/>
                                      </p:to>
                                    </p:set>
                                    <p:anim calcmode="lin" valueType="num">
                                      <p:cBhvr additive="base">
                                        <p:cTn id="77" dur="500" fill="hold"/>
                                        <p:tgtEl>
                                          <p:spTgt spid="1048892"/>
                                        </p:tgtEl>
                                        <p:attrNameLst>
                                          <p:attrName>ppt_x</p:attrName>
                                        </p:attrNameLst>
                                      </p:cBhvr>
                                      <p:tavLst>
                                        <p:tav tm="0">
                                          <p:val>
                                            <p:strVal val="1+#ppt_w/2"/>
                                          </p:val>
                                        </p:tav>
                                        <p:tav tm="100000">
                                          <p:val>
                                            <p:strVal val="#ppt_x"/>
                                          </p:val>
                                        </p:tav>
                                      </p:tavLst>
                                    </p:anim>
                                    <p:anim calcmode="lin" valueType="num">
                                      <p:cBhvr additive="base">
                                        <p:cTn id="78" dur="500" fill="hold"/>
                                        <p:tgtEl>
                                          <p:spTgt spid="1048892"/>
                                        </p:tgtEl>
                                        <p:attrNameLst>
                                          <p:attrName>ppt_y</p:attrName>
                                        </p:attrNameLst>
                                      </p:cBhvr>
                                      <p:tavLst>
                                        <p:tav tm="0">
                                          <p:val>
                                            <p:strVal val="#ppt_y"/>
                                          </p:val>
                                        </p:tav>
                                        <p:tav tm="100000">
                                          <p:val>
                                            <p:strVal val="#ppt_y"/>
                                          </p:val>
                                        </p:tav>
                                      </p:tavLst>
                                    </p:anim>
                                  </p:childTnLst>
                                </p:cTn>
                              </p:par>
                            </p:childTnLst>
                          </p:cTn>
                        </p:par>
                        <p:par>
                          <p:cTn id="79" fill="hold">
                            <p:stCondLst>
                              <p:cond delay="4100"/>
                            </p:stCondLst>
                            <p:childTnLst>
                              <p:par>
                                <p:cTn id="80" presetID="10" presetClass="entr" presetSubtype="0" fill="hold" grpId="0" nodeType="afterEffect">
                                  <p:stCondLst>
                                    <p:cond delay="0"/>
                                  </p:stCondLst>
                                  <p:childTnLst>
                                    <p:set>
                                      <p:cBhvr>
                                        <p:cTn id="81" dur="1" fill="hold">
                                          <p:stCondLst>
                                            <p:cond delay="0"/>
                                          </p:stCondLst>
                                        </p:cTn>
                                        <p:tgtEl>
                                          <p:spTgt spid="1048897"/>
                                        </p:tgtEl>
                                        <p:attrNameLst>
                                          <p:attrName>style.visibility</p:attrName>
                                        </p:attrNameLst>
                                      </p:cBhvr>
                                      <p:to>
                                        <p:strVal val="visible"/>
                                      </p:to>
                                    </p:set>
                                    <p:animEffect transition="in" filter="fade">
                                      <p:cBhvr>
                                        <p:cTn id="82" dur="500"/>
                                        <p:tgtEl>
                                          <p:spTgt spid="1048897"/>
                                        </p:tgtEl>
                                      </p:cBhvr>
                                    </p:animEffect>
                                  </p:childTnLst>
                                </p:cTn>
                              </p:par>
                            </p:childTnLst>
                          </p:cTn>
                        </p:par>
                        <p:par>
                          <p:cTn id="83" fill="hold">
                            <p:stCondLst>
                              <p:cond delay="4600"/>
                            </p:stCondLst>
                            <p:childTnLst>
                              <p:par>
                                <p:cTn id="84" presetID="2" presetClass="entr" presetSubtype="4" decel="100000" fill="hold" grpId="0" nodeType="afterEffect">
                                  <p:stCondLst>
                                    <p:cond delay="0"/>
                                  </p:stCondLst>
                                  <p:childTnLst>
                                    <p:set>
                                      <p:cBhvr>
                                        <p:cTn id="85" dur="1" fill="hold">
                                          <p:stCondLst>
                                            <p:cond delay="0"/>
                                          </p:stCondLst>
                                        </p:cTn>
                                        <p:tgtEl>
                                          <p:spTgt spid="1048893"/>
                                        </p:tgtEl>
                                        <p:attrNameLst>
                                          <p:attrName>style.visibility</p:attrName>
                                        </p:attrNameLst>
                                      </p:cBhvr>
                                      <p:to>
                                        <p:strVal val="visible"/>
                                      </p:to>
                                    </p:set>
                                    <p:anim calcmode="lin" valueType="num">
                                      <p:cBhvr additive="base">
                                        <p:cTn id="86" dur="500" fill="hold"/>
                                        <p:tgtEl>
                                          <p:spTgt spid="1048893"/>
                                        </p:tgtEl>
                                        <p:attrNameLst>
                                          <p:attrName>ppt_x</p:attrName>
                                        </p:attrNameLst>
                                      </p:cBhvr>
                                      <p:tavLst>
                                        <p:tav tm="0">
                                          <p:val>
                                            <p:strVal val="#ppt_x"/>
                                          </p:val>
                                        </p:tav>
                                        <p:tav tm="100000">
                                          <p:val>
                                            <p:strVal val="#ppt_x"/>
                                          </p:val>
                                        </p:tav>
                                      </p:tavLst>
                                    </p:anim>
                                    <p:anim calcmode="lin" valueType="num">
                                      <p:cBhvr additive="base">
                                        <p:cTn id="87" dur="500" fill="hold"/>
                                        <p:tgtEl>
                                          <p:spTgt spid="1048893"/>
                                        </p:tgtEl>
                                        <p:attrNameLst>
                                          <p:attrName>ppt_y</p:attrName>
                                        </p:attrNameLst>
                                      </p:cBhvr>
                                      <p:tavLst>
                                        <p:tav tm="0">
                                          <p:val>
                                            <p:strVal val="1+#ppt_h/2"/>
                                          </p:val>
                                        </p:tav>
                                        <p:tav tm="100000">
                                          <p:val>
                                            <p:strVal val="#ppt_y"/>
                                          </p:val>
                                        </p:tav>
                                      </p:tavLst>
                                    </p:anim>
                                  </p:childTnLst>
                                </p:cTn>
                              </p:par>
                            </p:childTnLst>
                          </p:cTn>
                        </p:par>
                        <p:par>
                          <p:cTn id="88" fill="hold">
                            <p:stCondLst>
                              <p:cond delay="5100"/>
                            </p:stCondLst>
                            <p:childTnLst>
                              <p:par>
                                <p:cTn id="89" presetID="10" presetClass="entr" presetSubtype="0" fill="hold" grpId="0" nodeType="afterEffect">
                                  <p:stCondLst>
                                    <p:cond delay="0"/>
                                  </p:stCondLst>
                                  <p:childTnLst>
                                    <p:set>
                                      <p:cBhvr>
                                        <p:cTn id="90" dur="1" fill="hold">
                                          <p:stCondLst>
                                            <p:cond delay="0"/>
                                          </p:stCondLst>
                                        </p:cTn>
                                        <p:tgtEl>
                                          <p:spTgt spid="1048898"/>
                                        </p:tgtEl>
                                        <p:attrNameLst>
                                          <p:attrName>style.visibility</p:attrName>
                                        </p:attrNameLst>
                                      </p:cBhvr>
                                      <p:to>
                                        <p:strVal val="visible"/>
                                      </p:to>
                                    </p:set>
                                    <p:animEffect transition="in" filter="fade">
                                      <p:cBhvr>
                                        <p:cTn id="91" dur="500"/>
                                        <p:tgtEl>
                                          <p:spTgt spid="1048898"/>
                                        </p:tgtEl>
                                      </p:cBhvr>
                                    </p:animEffect>
                                  </p:childTnLst>
                                </p:cTn>
                              </p:par>
                            </p:childTnLst>
                          </p:cTn>
                        </p:par>
                        <p:par>
                          <p:cTn id="92" fill="hold">
                            <p:stCondLst>
                              <p:cond delay="5600"/>
                            </p:stCondLst>
                            <p:childTnLst>
                              <p:par>
                                <p:cTn id="93" presetID="2" presetClass="entr" presetSubtype="8" decel="100000" fill="hold" grpId="0" nodeType="afterEffect">
                                  <p:stCondLst>
                                    <p:cond delay="0"/>
                                  </p:stCondLst>
                                  <p:childTnLst>
                                    <p:set>
                                      <p:cBhvr>
                                        <p:cTn id="94" dur="1" fill="hold">
                                          <p:stCondLst>
                                            <p:cond delay="0"/>
                                          </p:stCondLst>
                                        </p:cTn>
                                        <p:tgtEl>
                                          <p:spTgt spid="1048894"/>
                                        </p:tgtEl>
                                        <p:attrNameLst>
                                          <p:attrName>style.visibility</p:attrName>
                                        </p:attrNameLst>
                                      </p:cBhvr>
                                      <p:to>
                                        <p:strVal val="visible"/>
                                      </p:to>
                                    </p:set>
                                    <p:anim calcmode="lin" valueType="num">
                                      <p:cBhvr additive="base">
                                        <p:cTn id="95" dur="500" fill="hold"/>
                                        <p:tgtEl>
                                          <p:spTgt spid="1048894"/>
                                        </p:tgtEl>
                                        <p:attrNameLst>
                                          <p:attrName>ppt_x</p:attrName>
                                        </p:attrNameLst>
                                      </p:cBhvr>
                                      <p:tavLst>
                                        <p:tav tm="0">
                                          <p:val>
                                            <p:strVal val="0-#ppt_w/2"/>
                                          </p:val>
                                        </p:tav>
                                        <p:tav tm="100000">
                                          <p:val>
                                            <p:strVal val="#ppt_x"/>
                                          </p:val>
                                        </p:tav>
                                      </p:tavLst>
                                    </p:anim>
                                    <p:anim calcmode="lin" valueType="num">
                                      <p:cBhvr additive="base">
                                        <p:cTn id="96" dur="500" fill="hold"/>
                                        <p:tgtEl>
                                          <p:spTgt spid="1048894"/>
                                        </p:tgtEl>
                                        <p:attrNameLst>
                                          <p:attrName>ppt_y</p:attrName>
                                        </p:attrNameLst>
                                      </p:cBhvr>
                                      <p:tavLst>
                                        <p:tav tm="0">
                                          <p:val>
                                            <p:strVal val="#ppt_y"/>
                                          </p:val>
                                        </p:tav>
                                        <p:tav tm="100000">
                                          <p:val>
                                            <p:strVal val="#ppt_y"/>
                                          </p:val>
                                        </p:tav>
                                      </p:tavLst>
                                    </p:anim>
                                  </p:childTnLst>
                                </p:cTn>
                              </p:par>
                            </p:childTnLst>
                          </p:cTn>
                        </p:par>
                        <p:par>
                          <p:cTn id="97" fill="hold">
                            <p:stCondLst>
                              <p:cond delay="6100"/>
                            </p:stCondLst>
                            <p:childTnLst>
                              <p:par>
                                <p:cTn id="98" presetID="2" presetClass="entr" presetSubtype="1" decel="100000" fill="hold" grpId="0" nodeType="afterEffect">
                                  <p:stCondLst>
                                    <p:cond delay="250"/>
                                  </p:stCondLst>
                                  <p:childTnLst>
                                    <p:set>
                                      <p:cBhvr>
                                        <p:cTn id="99" dur="1" fill="hold">
                                          <p:stCondLst>
                                            <p:cond delay="0"/>
                                          </p:stCondLst>
                                        </p:cTn>
                                        <p:tgtEl>
                                          <p:spTgt spid="1048899">
                                            <p:txEl>
                                              <p:pRg st="0" end="0"/>
                                            </p:txEl>
                                          </p:spTgt>
                                        </p:tgtEl>
                                        <p:attrNameLst>
                                          <p:attrName>style.visibility</p:attrName>
                                        </p:attrNameLst>
                                      </p:cBhvr>
                                      <p:to>
                                        <p:strVal val="visible"/>
                                      </p:to>
                                    </p:set>
                                    <p:anim calcmode="lin" valueType="num">
                                      <p:cBhvr additive="base">
                                        <p:cTn id="100" dur="500" fill="hold"/>
                                        <p:tgtEl>
                                          <p:spTgt spid="1048899">
                                            <p:txEl>
                                              <p:pRg st="0" end="0"/>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1048899">
                                            <p:txEl>
                                              <p:pRg st="0" end="0"/>
                                            </p:txEl>
                                          </p:spTgt>
                                        </p:tgtEl>
                                        <p:attrNameLst>
                                          <p:attrName>ppt_y</p:attrName>
                                        </p:attrNameLst>
                                      </p:cBhvr>
                                      <p:tavLst>
                                        <p:tav tm="0">
                                          <p:val>
                                            <p:strVal val="0-#ppt_h/2"/>
                                          </p:val>
                                        </p:tav>
                                        <p:tav tm="100000">
                                          <p:val>
                                            <p:strVal val="#ppt_y"/>
                                          </p:val>
                                        </p:tav>
                                      </p:tavLst>
                                    </p:anim>
                                  </p:childTnLst>
                                </p:cTn>
                              </p:par>
                              <p:par>
                                <p:cTn id="102" presetID="2" presetClass="entr" presetSubtype="1" decel="100000" fill="hold" grpId="0" nodeType="withEffect">
                                  <p:stCondLst>
                                    <p:cond delay="350"/>
                                  </p:stCondLst>
                                  <p:childTnLst>
                                    <p:set>
                                      <p:cBhvr>
                                        <p:cTn id="103" dur="1" fill="hold">
                                          <p:stCondLst>
                                            <p:cond delay="0"/>
                                          </p:stCondLst>
                                        </p:cTn>
                                        <p:tgtEl>
                                          <p:spTgt spid="1048900">
                                            <p:txEl>
                                              <p:pRg st="0" end="0"/>
                                            </p:txEl>
                                          </p:spTgt>
                                        </p:tgtEl>
                                        <p:attrNameLst>
                                          <p:attrName>style.visibility</p:attrName>
                                        </p:attrNameLst>
                                      </p:cBhvr>
                                      <p:to>
                                        <p:strVal val="visible"/>
                                      </p:to>
                                    </p:set>
                                    <p:anim calcmode="lin" valueType="num">
                                      <p:cBhvr additive="base">
                                        <p:cTn id="104" dur="500" fill="hold"/>
                                        <p:tgtEl>
                                          <p:spTgt spid="1048900">
                                            <p:txEl>
                                              <p:pRg st="0" end="0"/>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1048900">
                                            <p:txEl>
                                              <p:pRg st="0" end="0"/>
                                            </p:txEl>
                                          </p:spTgt>
                                        </p:tgtEl>
                                        <p:attrNameLst>
                                          <p:attrName>ppt_y</p:attrName>
                                        </p:attrNameLst>
                                      </p:cBhvr>
                                      <p:tavLst>
                                        <p:tav tm="0">
                                          <p:val>
                                            <p:strVal val="0-#ppt_h/2"/>
                                          </p:val>
                                        </p:tav>
                                        <p:tav tm="100000">
                                          <p:val>
                                            <p:strVal val="#ppt_y"/>
                                          </p:val>
                                        </p:tav>
                                      </p:tavLst>
                                    </p:anim>
                                  </p:childTnLst>
                                </p:cTn>
                              </p:par>
                            </p:childTnLst>
                          </p:cTn>
                        </p:par>
                        <p:par>
                          <p:cTn id="106" fill="hold">
                            <p:stCondLst>
                              <p:cond delay="6950"/>
                            </p:stCondLst>
                            <p:childTnLst>
                              <p:par>
                                <p:cTn id="107" presetID="2" presetClass="entr" presetSubtype="2" decel="100000" fill="hold" grpId="0" nodeType="afterEffect">
                                  <p:stCondLst>
                                    <p:cond delay="250"/>
                                  </p:stCondLst>
                                  <p:childTnLst>
                                    <p:set>
                                      <p:cBhvr>
                                        <p:cTn id="108" dur="1" fill="hold">
                                          <p:stCondLst>
                                            <p:cond delay="0"/>
                                          </p:stCondLst>
                                        </p:cTn>
                                        <p:tgtEl>
                                          <p:spTgt spid="1048901">
                                            <p:txEl>
                                              <p:pRg st="0" end="0"/>
                                            </p:txEl>
                                          </p:spTgt>
                                        </p:tgtEl>
                                        <p:attrNameLst>
                                          <p:attrName>style.visibility</p:attrName>
                                        </p:attrNameLst>
                                      </p:cBhvr>
                                      <p:to>
                                        <p:strVal val="visible"/>
                                      </p:to>
                                    </p:set>
                                    <p:anim calcmode="lin" valueType="num">
                                      <p:cBhvr additive="base">
                                        <p:cTn id="109" dur="500" fill="hold"/>
                                        <p:tgtEl>
                                          <p:spTgt spid="1048901">
                                            <p:txEl>
                                              <p:pRg st="0" end="0"/>
                                            </p:tx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1048901">
                                            <p:txEl>
                                              <p:pRg st="0" end="0"/>
                                            </p:txEl>
                                          </p:spTgt>
                                        </p:tgtEl>
                                        <p:attrNameLst>
                                          <p:attrName>ppt_y</p:attrName>
                                        </p:attrNameLst>
                                      </p:cBhvr>
                                      <p:tavLst>
                                        <p:tav tm="0">
                                          <p:val>
                                            <p:strVal val="#ppt_y"/>
                                          </p:val>
                                        </p:tav>
                                        <p:tav tm="100000">
                                          <p:val>
                                            <p:strVal val="#ppt_y"/>
                                          </p:val>
                                        </p:tav>
                                      </p:tavLst>
                                    </p:anim>
                                  </p:childTnLst>
                                </p:cTn>
                              </p:par>
                              <p:par>
                                <p:cTn id="111" presetID="2" presetClass="entr" presetSubtype="2" decel="100000" fill="hold" grpId="0" nodeType="withEffect">
                                  <p:stCondLst>
                                    <p:cond delay="350"/>
                                  </p:stCondLst>
                                  <p:childTnLst>
                                    <p:set>
                                      <p:cBhvr>
                                        <p:cTn id="112" dur="1" fill="hold">
                                          <p:stCondLst>
                                            <p:cond delay="0"/>
                                          </p:stCondLst>
                                        </p:cTn>
                                        <p:tgtEl>
                                          <p:spTgt spid="1048902">
                                            <p:txEl>
                                              <p:pRg st="0" end="0"/>
                                            </p:txEl>
                                          </p:spTgt>
                                        </p:tgtEl>
                                        <p:attrNameLst>
                                          <p:attrName>style.visibility</p:attrName>
                                        </p:attrNameLst>
                                      </p:cBhvr>
                                      <p:to>
                                        <p:strVal val="visible"/>
                                      </p:to>
                                    </p:set>
                                    <p:anim calcmode="lin" valueType="num">
                                      <p:cBhvr additive="base">
                                        <p:cTn id="113" dur="500" fill="hold"/>
                                        <p:tgtEl>
                                          <p:spTgt spid="1048902">
                                            <p:txEl>
                                              <p:pRg st="0" end="0"/>
                                            </p:txEl>
                                          </p:spTgt>
                                        </p:tgtEl>
                                        <p:attrNameLst>
                                          <p:attrName>ppt_x</p:attrName>
                                        </p:attrNameLst>
                                      </p:cBhvr>
                                      <p:tavLst>
                                        <p:tav tm="0">
                                          <p:val>
                                            <p:strVal val="1+#ppt_w/2"/>
                                          </p:val>
                                        </p:tav>
                                        <p:tav tm="100000">
                                          <p:val>
                                            <p:strVal val="#ppt_x"/>
                                          </p:val>
                                        </p:tav>
                                      </p:tavLst>
                                    </p:anim>
                                    <p:anim calcmode="lin" valueType="num">
                                      <p:cBhvr additive="base">
                                        <p:cTn id="114" dur="500" fill="hold"/>
                                        <p:tgtEl>
                                          <p:spTgt spid="1048902">
                                            <p:txEl>
                                              <p:pRg st="0" end="0"/>
                                            </p:txEl>
                                          </p:spTgt>
                                        </p:tgtEl>
                                        <p:attrNameLst>
                                          <p:attrName>ppt_y</p:attrName>
                                        </p:attrNameLst>
                                      </p:cBhvr>
                                      <p:tavLst>
                                        <p:tav tm="0">
                                          <p:val>
                                            <p:strVal val="#ppt_y"/>
                                          </p:val>
                                        </p:tav>
                                        <p:tav tm="100000">
                                          <p:val>
                                            <p:strVal val="#ppt_y"/>
                                          </p:val>
                                        </p:tav>
                                      </p:tavLst>
                                    </p:anim>
                                  </p:childTnLst>
                                </p:cTn>
                              </p:par>
                            </p:childTnLst>
                          </p:cTn>
                        </p:par>
                        <p:par>
                          <p:cTn id="115" fill="hold">
                            <p:stCondLst>
                              <p:cond delay="7800"/>
                            </p:stCondLst>
                            <p:childTnLst>
                              <p:par>
                                <p:cTn id="116" presetID="2" presetClass="entr" presetSubtype="4" decel="100000" fill="hold" grpId="0" nodeType="afterEffect">
                                  <p:stCondLst>
                                    <p:cond delay="250"/>
                                  </p:stCondLst>
                                  <p:childTnLst>
                                    <p:set>
                                      <p:cBhvr>
                                        <p:cTn id="117" dur="1" fill="hold">
                                          <p:stCondLst>
                                            <p:cond delay="0"/>
                                          </p:stCondLst>
                                        </p:cTn>
                                        <p:tgtEl>
                                          <p:spTgt spid="1048903">
                                            <p:txEl>
                                              <p:pRg st="0" end="0"/>
                                            </p:txEl>
                                          </p:spTgt>
                                        </p:tgtEl>
                                        <p:attrNameLst>
                                          <p:attrName>style.visibility</p:attrName>
                                        </p:attrNameLst>
                                      </p:cBhvr>
                                      <p:to>
                                        <p:strVal val="visible"/>
                                      </p:to>
                                    </p:set>
                                    <p:anim calcmode="lin" valueType="num">
                                      <p:cBhvr additive="base">
                                        <p:cTn id="118" dur="500" fill="hold"/>
                                        <p:tgtEl>
                                          <p:spTgt spid="1048903">
                                            <p:txEl>
                                              <p:pRg st="0" end="0"/>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1048903">
                                            <p:txEl>
                                              <p:pRg st="0" end="0"/>
                                            </p:txEl>
                                          </p:spTgt>
                                        </p:tgtEl>
                                        <p:attrNameLst>
                                          <p:attrName>ppt_y</p:attrName>
                                        </p:attrNameLst>
                                      </p:cBhvr>
                                      <p:tavLst>
                                        <p:tav tm="0">
                                          <p:val>
                                            <p:strVal val="1+#ppt_h/2"/>
                                          </p:val>
                                        </p:tav>
                                        <p:tav tm="100000">
                                          <p:val>
                                            <p:strVal val="#ppt_y"/>
                                          </p:val>
                                        </p:tav>
                                      </p:tavLst>
                                    </p:anim>
                                  </p:childTnLst>
                                </p:cTn>
                              </p:par>
                              <p:par>
                                <p:cTn id="120" presetID="2" presetClass="entr" presetSubtype="4" decel="100000" fill="hold" grpId="0" nodeType="withEffect">
                                  <p:stCondLst>
                                    <p:cond delay="350"/>
                                  </p:stCondLst>
                                  <p:childTnLst>
                                    <p:set>
                                      <p:cBhvr>
                                        <p:cTn id="121" dur="1" fill="hold">
                                          <p:stCondLst>
                                            <p:cond delay="0"/>
                                          </p:stCondLst>
                                        </p:cTn>
                                        <p:tgtEl>
                                          <p:spTgt spid="1048904">
                                            <p:txEl>
                                              <p:pRg st="0" end="0"/>
                                            </p:txEl>
                                          </p:spTgt>
                                        </p:tgtEl>
                                        <p:attrNameLst>
                                          <p:attrName>style.visibility</p:attrName>
                                        </p:attrNameLst>
                                      </p:cBhvr>
                                      <p:to>
                                        <p:strVal val="visible"/>
                                      </p:to>
                                    </p:set>
                                    <p:anim calcmode="lin" valueType="num">
                                      <p:cBhvr additive="base">
                                        <p:cTn id="122" dur="500" fill="hold"/>
                                        <p:tgtEl>
                                          <p:spTgt spid="1048904">
                                            <p:txEl>
                                              <p:pRg st="0" end="0"/>
                                            </p:txEl>
                                          </p:spTgt>
                                        </p:tgtEl>
                                        <p:attrNameLst>
                                          <p:attrName>ppt_x</p:attrName>
                                        </p:attrNameLst>
                                      </p:cBhvr>
                                      <p:tavLst>
                                        <p:tav tm="0">
                                          <p:val>
                                            <p:strVal val="#ppt_x"/>
                                          </p:val>
                                        </p:tav>
                                        <p:tav tm="100000">
                                          <p:val>
                                            <p:strVal val="#ppt_x"/>
                                          </p:val>
                                        </p:tav>
                                      </p:tavLst>
                                    </p:anim>
                                    <p:anim calcmode="lin" valueType="num">
                                      <p:cBhvr additive="base">
                                        <p:cTn id="123" dur="500" fill="hold"/>
                                        <p:tgtEl>
                                          <p:spTgt spid="1048904">
                                            <p:txEl>
                                              <p:pRg st="0" end="0"/>
                                            </p:txEl>
                                          </p:spTgt>
                                        </p:tgtEl>
                                        <p:attrNameLst>
                                          <p:attrName>ppt_y</p:attrName>
                                        </p:attrNameLst>
                                      </p:cBhvr>
                                      <p:tavLst>
                                        <p:tav tm="0">
                                          <p:val>
                                            <p:strVal val="1+#ppt_h/2"/>
                                          </p:val>
                                        </p:tav>
                                        <p:tav tm="100000">
                                          <p:val>
                                            <p:strVal val="#ppt_y"/>
                                          </p:val>
                                        </p:tav>
                                      </p:tavLst>
                                    </p:anim>
                                  </p:childTnLst>
                                </p:cTn>
                              </p:par>
                            </p:childTnLst>
                          </p:cTn>
                        </p:par>
                        <p:par>
                          <p:cTn id="124" fill="hold">
                            <p:stCondLst>
                              <p:cond delay="8650"/>
                            </p:stCondLst>
                            <p:childTnLst>
                              <p:par>
                                <p:cTn id="125" presetID="2" presetClass="entr" presetSubtype="8" decel="100000" fill="hold" grpId="0" nodeType="afterEffect">
                                  <p:stCondLst>
                                    <p:cond delay="250"/>
                                  </p:stCondLst>
                                  <p:childTnLst>
                                    <p:set>
                                      <p:cBhvr>
                                        <p:cTn id="126" dur="1" fill="hold">
                                          <p:stCondLst>
                                            <p:cond delay="0"/>
                                          </p:stCondLst>
                                        </p:cTn>
                                        <p:tgtEl>
                                          <p:spTgt spid="1048905">
                                            <p:txEl>
                                              <p:pRg st="0" end="0"/>
                                            </p:txEl>
                                          </p:spTgt>
                                        </p:tgtEl>
                                        <p:attrNameLst>
                                          <p:attrName>style.visibility</p:attrName>
                                        </p:attrNameLst>
                                      </p:cBhvr>
                                      <p:to>
                                        <p:strVal val="visible"/>
                                      </p:to>
                                    </p:set>
                                    <p:anim calcmode="lin" valueType="num">
                                      <p:cBhvr additive="base">
                                        <p:cTn id="127" dur="500" fill="hold"/>
                                        <p:tgtEl>
                                          <p:spTgt spid="1048905">
                                            <p:txEl>
                                              <p:pRg st="0" end="0"/>
                                            </p:txEl>
                                          </p:spTgt>
                                        </p:tgtEl>
                                        <p:attrNameLst>
                                          <p:attrName>ppt_x</p:attrName>
                                        </p:attrNameLst>
                                      </p:cBhvr>
                                      <p:tavLst>
                                        <p:tav tm="0">
                                          <p:val>
                                            <p:strVal val="0-#ppt_w/2"/>
                                          </p:val>
                                        </p:tav>
                                        <p:tav tm="100000">
                                          <p:val>
                                            <p:strVal val="#ppt_x"/>
                                          </p:val>
                                        </p:tav>
                                      </p:tavLst>
                                    </p:anim>
                                    <p:anim calcmode="lin" valueType="num">
                                      <p:cBhvr additive="base">
                                        <p:cTn id="128" dur="500" fill="hold"/>
                                        <p:tgtEl>
                                          <p:spTgt spid="1048905">
                                            <p:txEl>
                                              <p:pRg st="0" end="0"/>
                                            </p:txEl>
                                          </p:spTgt>
                                        </p:tgtEl>
                                        <p:attrNameLst>
                                          <p:attrName>ppt_y</p:attrName>
                                        </p:attrNameLst>
                                      </p:cBhvr>
                                      <p:tavLst>
                                        <p:tav tm="0">
                                          <p:val>
                                            <p:strVal val="#ppt_y"/>
                                          </p:val>
                                        </p:tav>
                                        <p:tav tm="100000">
                                          <p:val>
                                            <p:strVal val="#ppt_y"/>
                                          </p:val>
                                        </p:tav>
                                      </p:tavLst>
                                    </p:anim>
                                  </p:childTnLst>
                                </p:cTn>
                              </p:par>
                              <p:par>
                                <p:cTn id="129" presetID="2" presetClass="entr" presetSubtype="8" decel="100000" fill="hold" grpId="0" nodeType="withEffect">
                                  <p:stCondLst>
                                    <p:cond delay="350"/>
                                  </p:stCondLst>
                                  <p:childTnLst>
                                    <p:set>
                                      <p:cBhvr>
                                        <p:cTn id="130" dur="1" fill="hold">
                                          <p:stCondLst>
                                            <p:cond delay="0"/>
                                          </p:stCondLst>
                                        </p:cTn>
                                        <p:tgtEl>
                                          <p:spTgt spid="1048906">
                                            <p:txEl>
                                              <p:pRg st="0" end="0"/>
                                            </p:txEl>
                                          </p:spTgt>
                                        </p:tgtEl>
                                        <p:attrNameLst>
                                          <p:attrName>style.visibility</p:attrName>
                                        </p:attrNameLst>
                                      </p:cBhvr>
                                      <p:to>
                                        <p:strVal val="visible"/>
                                      </p:to>
                                    </p:set>
                                    <p:anim calcmode="lin" valueType="num">
                                      <p:cBhvr additive="base">
                                        <p:cTn id="131" dur="500" fill="hold"/>
                                        <p:tgtEl>
                                          <p:spTgt spid="1048906">
                                            <p:txEl>
                                              <p:pRg st="0" end="0"/>
                                            </p:txEl>
                                          </p:spTgt>
                                        </p:tgtEl>
                                        <p:attrNameLst>
                                          <p:attrName>ppt_x</p:attrName>
                                        </p:attrNameLst>
                                      </p:cBhvr>
                                      <p:tavLst>
                                        <p:tav tm="0">
                                          <p:val>
                                            <p:strVal val="0-#ppt_w/2"/>
                                          </p:val>
                                        </p:tav>
                                        <p:tav tm="100000">
                                          <p:val>
                                            <p:strVal val="#ppt_x"/>
                                          </p:val>
                                        </p:tav>
                                      </p:tavLst>
                                    </p:anim>
                                    <p:anim calcmode="lin" valueType="num">
                                      <p:cBhvr additive="base">
                                        <p:cTn id="132" dur="500" fill="hold"/>
                                        <p:tgtEl>
                                          <p:spTgt spid="104890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77" grpId="0" build="p">
        <p:tmplLst>
          <p:tmpl lvl="1">
            <p:tnLst>
              <p:par>
                <p:cTn presetID="22" presetClass="entr" presetSubtype="8" fill="hold" nodeType="withEffect">
                  <p:stCondLst>
                    <p:cond delay="0"/>
                  </p:stCondLst>
                  <p:childTnLst>
                    <p:set>
                      <p:cBhvr>
                        <p:cTn dur="1" fill="hold">
                          <p:stCondLst>
                            <p:cond delay="0"/>
                          </p:stCondLst>
                        </p:cTn>
                        <p:tgtEl>
                          <p:spTgt spid="1048877"/>
                        </p:tgtEl>
                        <p:attrNameLst>
                          <p:attrName>style.visibility</p:attrName>
                        </p:attrNameLst>
                      </p:cBhvr>
                      <p:to>
                        <p:strVal val="visible"/>
                      </p:to>
                    </p:set>
                    <p:animEffect transition="in" filter="wipe(left)">
                      <p:cBhvr>
                        <p:cTn dur="500"/>
                        <p:tgtEl>
                          <p:spTgt spid="1048877"/>
                        </p:tgtEl>
                      </p:cBhvr>
                    </p:animEffect>
                  </p:childTnLst>
                </p:cTn>
              </p:par>
            </p:tnLst>
          </p:tmpl>
        </p:tmplLst>
      </p:bldP>
      <p:bldP spid="1048878" grpId="0" animBg="1"/>
      <p:bldP spid="1048879" grpId="0" animBg="1"/>
      <p:bldP spid="1048880" grpId="0" animBg="1"/>
      <p:bldP spid="1048881" grpId="0" animBg="1"/>
      <p:bldP spid="1048882" grpId="0" animBg="1"/>
      <p:bldP spid="1048883" grpId="0" animBg="1"/>
      <p:bldP spid="1048884" grpId="0" animBg="1"/>
      <p:bldP spid="1048885" grpId="0" animBg="1"/>
      <p:bldP spid="1048886" grpId="0" animBg="1"/>
      <p:bldP spid="1048887" grpId="0" animBg="1"/>
      <p:bldP spid="1048888" grpId="0" animBg="1"/>
      <p:bldP spid="1048889" grpId="0" animBg="1"/>
      <p:bldP spid="1048890" grpId="0" animBg="1"/>
      <p:bldP spid="1048891" grpId="0" animBg="1"/>
      <p:bldP spid="1048892" grpId="0" animBg="1"/>
      <p:bldP spid="1048893" grpId="0" animBg="1"/>
      <p:bldP spid="1048894" grpId="0" animBg="1"/>
      <p:bldP spid="1048895" grpId="0"/>
      <p:bldP spid="1048896" grpId="0"/>
      <p:bldP spid="1048897" grpId="0"/>
      <p:bldP spid="1048898" grpId="0"/>
      <p:bldP spid="1048899" grpId="0" build="p">
        <p:tmplLst>
          <p:tmpl lvl="1">
            <p:tnLst>
              <p:par>
                <p:cTn presetID="2" presetClass="entr" presetSubtype="1" decel="100000" fill="hold" nodeType="afterEffect">
                  <p:stCondLst>
                    <p:cond delay="250"/>
                  </p:stCondLst>
                  <p:childTnLst>
                    <p:set>
                      <p:cBhvr>
                        <p:cTn dur="1" fill="hold">
                          <p:stCondLst>
                            <p:cond delay="0"/>
                          </p:stCondLst>
                        </p:cTn>
                        <p:tgtEl>
                          <p:spTgt spid="1048899"/>
                        </p:tgtEl>
                        <p:attrNameLst>
                          <p:attrName>style.visibility</p:attrName>
                        </p:attrNameLst>
                      </p:cBhvr>
                      <p:to>
                        <p:strVal val="visible"/>
                      </p:to>
                    </p:set>
                    <p:anim calcmode="lin" valueType="num">
                      <p:cBhvr additive="base">
                        <p:cTn dur="500" fill="hold"/>
                        <p:tgtEl>
                          <p:spTgt spid="1048899"/>
                        </p:tgtEl>
                        <p:attrNameLst>
                          <p:attrName>ppt_x</p:attrName>
                        </p:attrNameLst>
                      </p:cBhvr>
                      <p:tavLst>
                        <p:tav tm="0">
                          <p:val>
                            <p:strVal val="#ppt_x"/>
                          </p:val>
                        </p:tav>
                        <p:tav tm="100000">
                          <p:val>
                            <p:strVal val="#ppt_x"/>
                          </p:val>
                        </p:tav>
                      </p:tavLst>
                    </p:anim>
                    <p:anim calcmode="lin" valueType="num">
                      <p:cBhvr additive="base">
                        <p:cTn dur="500" fill="hold"/>
                        <p:tgtEl>
                          <p:spTgt spid="1048899"/>
                        </p:tgtEl>
                        <p:attrNameLst>
                          <p:attrName>ppt_y</p:attrName>
                        </p:attrNameLst>
                      </p:cBhvr>
                      <p:tavLst>
                        <p:tav tm="0">
                          <p:val>
                            <p:strVal val="0-#ppt_h/2"/>
                          </p:val>
                        </p:tav>
                        <p:tav tm="100000">
                          <p:val>
                            <p:strVal val="#ppt_y"/>
                          </p:val>
                        </p:tav>
                      </p:tavLst>
                    </p:anim>
                  </p:childTnLst>
                </p:cTn>
              </p:par>
            </p:tnLst>
          </p:tmpl>
        </p:tmplLst>
      </p:bldP>
      <p:bldP spid="1048900" grpId="0" build="p">
        <p:tmplLst>
          <p:tmpl lvl="1">
            <p:tnLst>
              <p:par>
                <p:cTn presetID="2" presetClass="entr" presetSubtype="1" decel="100000" fill="hold" nodeType="withEffect">
                  <p:stCondLst>
                    <p:cond delay="350"/>
                  </p:stCondLst>
                  <p:childTnLst>
                    <p:set>
                      <p:cBhvr>
                        <p:cTn dur="1" fill="hold">
                          <p:stCondLst>
                            <p:cond delay="0"/>
                          </p:stCondLst>
                        </p:cTn>
                        <p:tgtEl>
                          <p:spTgt spid="1048900"/>
                        </p:tgtEl>
                        <p:attrNameLst>
                          <p:attrName>style.visibility</p:attrName>
                        </p:attrNameLst>
                      </p:cBhvr>
                      <p:to>
                        <p:strVal val="visible"/>
                      </p:to>
                    </p:set>
                    <p:anim calcmode="lin" valueType="num">
                      <p:cBhvr additive="base">
                        <p:cTn dur="500" fill="hold"/>
                        <p:tgtEl>
                          <p:spTgt spid="1048900"/>
                        </p:tgtEl>
                        <p:attrNameLst>
                          <p:attrName>ppt_x</p:attrName>
                        </p:attrNameLst>
                      </p:cBhvr>
                      <p:tavLst>
                        <p:tav tm="0">
                          <p:val>
                            <p:strVal val="#ppt_x"/>
                          </p:val>
                        </p:tav>
                        <p:tav tm="100000">
                          <p:val>
                            <p:strVal val="#ppt_x"/>
                          </p:val>
                        </p:tav>
                      </p:tavLst>
                    </p:anim>
                    <p:anim calcmode="lin" valueType="num">
                      <p:cBhvr additive="base">
                        <p:cTn dur="500" fill="hold"/>
                        <p:tgtEl>
                          <p:spTgt spid="1048900"/>
                        </p:tgtEl>
                        <p:attrNameLst>
                          <p:attrName>ppt_y</p:attrName>
                        </p:attrNameLst>
                      </p:cBhvr>
                      <p:tavLst>
                        <p:tav tm="0">
                          <p:val>
                            <p:strVal val="0-#ppt_h/2"/>
                          </p:val>
                        </p:tav>
                        <p:tav tm="100000">
                          <p:val>
                            <p:strVal val="#ppt_y"/>
                          </p:val>
                        </p:tav>
                      </p:tavLst>
                    </p:anim>
                  </p:childTnLst>
                </p:cTn>
              </p:par>
            </p:tnLst>
          </p:tmpl>
        </p:tmplLst>
      </p:bldP>
      <p:bldP spid="1048901" grpId="0" build="p">
        <p:tmplLst>
          <p:tmpl lvl="1">
            <p:tnLst>
              <p:par>
                <p:cTn presetID="2" presetClass="entr" presetSubtype="2" decel="100000" fill="hold" nodeType="afterEffect">
                  <p:stCondLst>
                    <p:cond delay="250"/>
                  </p:stCondLst>
                  <p:childTnLst>
                    <p:set>
                      <p:cBhvr>
                        <p:cTn dur="1" fill="hold">
                          <p:stCondLst>
                            <p:cond delay="0"/>
                          </p:stCondLst>
                        </p:cTn>
                        <p:tgtEl>
                          <p:spTgt spid="1048901"/>
                        </p:tgtEl>
                        <p:attrNameLst>
                          <p:attrName>style.visibility</p:attrName>
                        </p:attrNameLst>
                      </p:cBhvr>
                      <p:to>
                        <p:strVal val="visible"/>
                      </p:to>
                    </p:set>
                    <p:anim calcmode="lin" valueType="num">
                      <p:cBhvr additive="base">
                        <p:cTn dur="500" fill="hold"/>
                        <p:tgtEl>
                          <p:spTgt spid="1048901"/>
                        </p:tgtEl>
                        <p:attrNameLst>
                          <p:attrName>ppt_x</p:attrName>
                        </p:attrNameLst>
                      </p:cBhvr>
                      <p:tavLst>
                        <p:tav tm="0">
                          <p:val>
                            <p:strVal val="1+#ppt_w/2"/>
                          </p:val>
                        </p:tav>
                        <p:tav tm="100000">
                          <p:val>
                            <p:strVal val="#ppt_x"/>
                          </p:val>
                        </p:tav>
                      </p:tavLst>
                    </p:anim>
                    <p:anim calcmode="lin" valueType="num">
                      <p:cBhvr additive="base">
                        <p:cTn dur="500" fill="hold"/>
                        <p:tgtEl>
                          <p:spTgt spid="1048901"/>
                        </p:tgtEl>
                        <p:attrNameLst>
                          <p:attrName>ppt_y</p:attrName>
                        </p:attrNameLst>
                      </p:cBhvr>
                      <p:tavLst>
                        <p:tav tm="0">
                          <p:val>
                            <p:strVal val="#ppt_y"/>
                          </p:val>
                        </p:tav>
                        <p:tav tm="100000">
                          <p:val>
                            <p:strVal val="#ppt_y"/>
                          </p:val>
                        </p:tav>
                      </p:tavLst>
                    </p:anim>
                  </p:childTnLst>
                </p:cTn>
              </p:par>
            </p:tnLst>
          </p:tmpl>
        </p:tmplLst>
      </p:bldP>
      <p:bldP spid="1048902" grpId="0" build="p">
        <p:tmplLst>
          <p:tmpl lvl="1">
            <p:tnLst>
              <p:par>
                <p:cTn presetID="2" presetClass="entr" presetSubtype="2" decel="100000" fill="hold" nodeType="withEffect">
                  <p:stCondLst>
                    <p:cond delay="350"/>
                  </p:stCondLst>
                  <p:childTnLst>
                    <p:set>
                      <p:cBhvr>
                        <p:cTn dur="1" fill="hold">
                          <p:stCondLst>
                            <p:cond delay="0"/>
                          </p:stCondLst>
                        </p:cTn>
                        <p:tgtEl>
                          <p:spTgt spid="1048902"/>
                        </p:tgtEl>
                        <p:attrNameLst>
                          <p:attrName>style.visibility</p:attrName>
                        </p:attrNameLst>
                      </p:cBhvr>
                      <p:to>
                        <p:strVal val="visible"/>
                      </p:to>
                    </p:set>
                    <p:anim calcmode="lin" valueType="num">
                      <p:cBhvr additive="base">
                        <p:cTn dur="500" fill="hold"/>
                        <p:tgtEl>
                          <p:spTgt spid="1048902"/>
                        </p:tgtEl>
                        <p:attrNameLst>
                          <p:attrName>ppt_x</p:attrName>
                        </p:attrNameLst>
                      </p:cBhvr>
                      <p:tavLst>
                        <p:tav tm="0">
                          <p:val>
                            <p:strVal val="1+#ppt_w/2"/>
                          </p:val>
                        </p:tav>
                        <p:tav tm="100000">
                          <p:val>
                            <p:strVal val="#ppt_x"/>
                          </p:val>
                        </p:tav>
                      </p:tavLst>
                    </p:anim>
                    <p:anim calcmode="lin" valueType="num">
                      <p:cBhvr additive="base">
                        <p:cTn dur="500" fill="hold"/>
                        <p:tgtEl>
                          <p:spTgt spid="1048902"/>
                        </p:tgtEl>
                        <p:attrNameLst>
                          <p:attrName>ppt_y</p:attrName>
                        </p:attrNameLst>
                      </p:cBhvr>
                      <p:tavLst>
                        <p:tav tm="0">
                          <p:val>
                            <p:strVal val="#ppt_y"/>
                          </p:val>
                        </p:tav>
                        <p:tav tm="100000">
                          <p:val>
                            <p:strVal val="#ppt_y"/>
                          </p:val>
                        </p:tav>
                      </p:tavLst>
                    </p:anim>
                  </p:childTnLst>
                </p:cTn>
              </p:par>
            </p:tnLst>
          </p:tmpl>
        </p:tmplLst>
      </p:bldP>
      <p:bldP spid="1048903" grpId="0" build="p">
        <p:tmplLst>
          <p:tmpl lvl="1">
            <p:tnLst>
              <p:par>
                <p:cTn presetID="2" presetClass="entr" presetSubtype="4" decel="100000" fill="hold" nodeType="afterEffect">
                  <p:stCondLst>
                    <p:cond delay="250"/>
                  </p:stCondLst>
                  <p:childTnLst>
                    <p:set>
                      <p:cBhvr>
                        <p:cTn dur="1" fill="hold">
                          <p:stCondLst>
                            <p:cond delay="0"/>
                          </p:stCondLst>
                        </p:cTn>
                        <p:tgtEl>
                          <p:spTgt spid="1048903"/>
                        </p:tgtEl>
                        <p:attrNameLst>
                          <p:attrName>style.visibility</p:attrName>
                        </p:attrNameLst>
                      </p:cBhvr>
                      <p:to>
                        <p:strVal val="visible"/>
                      </p:to>
                    </p:set>
                    <p:anim calcmode="lin" valueType="num">
                      <p:cBhvr additive="base">
                        <p:cTn dur="500" fill="hold"/>
                        <p:tgtEl>
                          <p:spTgt spid="1048903"/>
                        </p:tgtEl>
                        <p:attrNameLst>
                          <p:attrName>ppt_x</p:attrName>
                        </p:attrNameLst>
                      </p:cBhvr>
                      <p:tavLst>
                        <p:tav tm="0">
                          <p:val>
                            <p:strVal val="#ppt_x"/>
                          </p:val>
                        </p:tav>
                        <p:tav tm="100000">
                          <p:val>
                            <p:strVal val="#ppt_x"/>
                          </p:val>
                        </p:tav>
                      </p:tavLst>
                    </p:anim>
                    <p:anim calcmode="lin" valueType="num">
                      <p:cBhvr additive="base">
                        <p:cTn dur="500" fill="hold"/>
                        <p:tgtEl>
                          <p:spTgt spid="1048903"/>
                        </p:tgtEl>
                        <p:attrNameLst>
                          <p:attrName>ppt_y</p:attrName>
                        </p:attrNameLst>
                      </p:cBhvr>
                      <p:tavLst>
                        <p:tav tm="0">
                          <p:val>
                            <p:strVal val="1+#ppt_h/2"/>
                          </p:val>
                        </p:tav>
                        <p:tav tm="100000">
                          <p:val>
                            <p:strVal val="#ppt_y"/>
                          </p:val>
                        </p:tav>
                      </p:tavLst>
                    </p:anim>
                  </p:childTnLst>
                </p:cTn>
              </p:par>
            </p:tnLst>
          </p:tmpl>
        </p:tmplLst>
      </p:bldP>
      <p:bldP spid="1048904" grpId="0" build="p">
        <p:tmplLst>
          <p:tmpl lvl="1">
            <p:tnLst>
              <p:par>
                <p:cTn presetID="2" presetClass="entr" presetSubtype="4" decel="100000" fill="hold" nodeType="withEffect">
                  <p:stCondLst>
                    <p:cond delay="350"/>
                  </p:stCondLst>
                  <p:childTnLst>
                    <p:set>
                      <p:cBhvr>
                        <p:cTn dur="1" fill="hold">
                          <p:stCondLst>
                            <p:cond delay="0"/>
                          </p:stCondLst>
                        </p:cTn>
                        <p:tgtEl>
                          <p:spTgt spid="1048904"/>
                        </p:tgtEl>
                        <p:attrNameLst>
                          <p:attrName>style.visibility</p:attrName>
                        </p:attrNameLst>
                      </p:cBhvr>
                      <p:to>
                        <p:strVal val="visible"/>
                      </p:to>
                    </p:set>
                    <p:anim calcmode="lin" valueType="num">
                      <p:cBhvr additive="base">
                        <p:cTn dur="500" fill="hold"/>
                        <p:tgtEl>
                          <p:spTgt spid="1048904"/>
                        </p:tgtEl>
                        <p:attrNameLst>
                          <p:attrName>ppt_x</p:attrName>
                        </p:attrNameLst>
                      </p:cBhvr>
                      <p:tavLst>
                        <p:tav tm="0">
                          <p:val>
                            <p:strVal val="#ppt_x"/>
                          </p:val>
                        </p:tav>
                        <p:tav tm="100000">
                          <p:val>
                            <p:strVal val="#ppt_x"/>
                          </p:val>
                        </p:tav>
                      </p:tavLst>
                    </p:anim>
                    <p:anim calcmode="lin" valueType="num">
                      <p:cBhvr additive="base">
                        <p:cTn dur="500" fill="hold"/>
                        <p:tgtEl>
                          <p:spTgt spid="1048904"/>
                        </p:tgtEl>
                        <p:attrNameLst>
                          <p:attrName>ppt_y</p:attrName>
                        </p:attrNameLst>
                      </p:cBhvr>
                      <p:tavLst>
                        <p:tav tm="0">
                          <p:val>
                            <p:strVal val="1+#ppt_h/2"/>
                          </p:val>
                        </p:tav>
                        <p:tav tm="100000">
                          <p:val>
                            <p:strVal val="#ppt_y"/>
                          </p:val>
                        </p:tav>
                      </p:tavLst>
                    </p:anim>
                  </p:childTnLst>
                </p:cTn>
              </p:par>
            </p:tnLst>
          </p:tmpl>
        </p:tmplLst>
      </p:bldP>
      <p:bldP spid="1048905" grpId="0" build="p">
        <p:tmplLst>
          <p:tmpl lvl="1">
            <p:tnLst>
              <p:par>
                <p:cTn presetID="2" presetClass="entr" presetSubtype="8" decel="100000" fill="hold" nodeType="afterEffect">
                  <p:stCondLst>
                    <p:cond delay="250"/>
                  </p:stCondLst>
                  <p:childTnLst>
                    <p:set>
                      <p:cBhvr>
                        <p:cTn dur="1" fill="hold">
                          <p:stCondLst>
                            <p:cond delay="0"/>
                          </p:stCondLst>
                        </p:cTn>
                        <p:tgtEl>
                          <p:spTgt spid="1048905"/>
                        </p:tgtEl>
                        <p:attrNameLst>
                          <p:attrName>style.visibility</p:attrName>
                        </p:attrNameLst>
                      </p:cBhvr>
                      <p:to>
                        <p:strVal val="visible"/>
                      </p:to>
                    </p:set>
                    <p:anim calcmode="lin" valueType="num">
                      <p:cBhvr additive="base">
                        <p:cTn dur="500" fill="hold"/>
                        <p:tgtEl>
                          <p:spTgt spid="1048905"/>
                        </p:tgtEl>
                        <p:attrNameLst>
                          <p:attrName>ppt_x</p:attrName>
                        </p:attrNameLst>
                      </p:cBhvr>
                      <p:tavLst>
                        <p:tav tm="0">
                          <p:val>
                            <p:strVal val="0-#ppt_w/2"/>
                          </p:val>
                        </p:tav>
                        <p:tav tm="100000">
                          <p:val>
                            <p:strVal val="#ppt_x"/>
                          </p:val>
                        </p:tav>
                      </p:tavLst>
                    </p:anim>
                    <p:anim calcmode="lin" valueType="num">
                      <p:cBhvr additive="base">
                        <p:cTn dur="500" fill="hold"/>
                        <p:tgtEl>
                          <p:spTgt spid="1048905"/>
                        </p:tgtEl>
                        <p:attrNameLst>
                          <p:attrName>ppt_y</p:attrName>
                        </p:attrNameLst>
                      </p:cBhvr>
                      <p:tavLst>
                        <p:tav tm="0">
                          <p:val>
                            <p:strVal val="#ppt_y"/>
                          </p:val>
                        </p:tav>
                        <p:tav tm="100000">
                          <p:val>
                            <p:strVal val="#ppt_y"/>
                          </p:val>
                        </p:tav>
                      </p:tavLst>
                    </p:anim>
                  </p:childTnLst>
                </p:cTn>
              </p:par>
            </p:tnLst>
          </p:tmpl>
        </p:tmplLst>
      </p:bldP>
      <p:bldP spid="1048906" grpId="0" build="p">
        <p:tmplLst>
          <p:tmpl lvl="1">
            <p:tnLst>
              <p:par>
                <p:cTn presetID="2" presetClass="entr" presetSubtype="8" decel="100000" fill="hold" nodeType="withEffect">
                  <p:stCondLst>
                    <p:cond delay="350"/>
                  </p:stCondLst>
                  <p:childTnLst>
                    <p:set>
                      <p:cBhvr>
                        <p:cTn dur="1" fill="hold">
                          <p:stCondLst>
                            <p:cond delay="0"/>
                          </p:stCondLst>
                        </p:cTn>
                        <p:tgtEl>
                          <p:spTgt spid="1048906"/>
                        </p:tgtEl>
                        <p:attrNameLst>
                          <p:attrName>style.visibility</p:attrName>
                        </p:attrNameLst>
                      </p:cBhvr>
                      <p:to>
                        <p:strVal val="visible"/>
                      </p:to>
                    </p:set>
                    <p:anim calcmode="lin" valueType="num">
                      <p:cBhvr additive="base">
                        <p:cTn dur="500" fill="hold"/>
                        <p:tgtEl>
                          <p:spTgt spid="1048906"/>
                        </p:tgtEl>
                        <p:attrNameLst>
                          <p:attrName>ppt_x</p:attrName>
                        </p:attrNameLst>
                      </p:cBhvr>
                      <p:tavLst>
                        <p:tav tm="0">
                          <p:val>
                            <p:strVal val="0-#ppt_w/2"/>
                          </p:val>
                        </p:tav>
                        <p:tav tm="100000">
                          <p:val>
                            <p:strVal val="#ppt_x"/>
                          </p:val>
                        </p:tav>
                      </p:tavLst>
                    </p:anim>
                    <p:anim calcmode="lin" valueType="num">
                      <p:cBhvr additive="base">
                        <p:cTn dur="500" fill="hold"/>
                        <p:tgtEl>
                          <p:spTgt spid="104890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Points 2">
    <p:spTree>
      <p:nvGrpSpPr>
        <p:cNvPr id="1" name=""/>
        <p:cNvGrpSpPr/>
        <p:nvPr/>
      </p:nvGrpSpPr>
      <p:grpSpPr>
        <a:xfrm>
          <a:off x="0" y="0"/>
          <a:ext cx="0" cy="0"/>
          <a:chOff x="0" y="0"/>
          <a:chExt cx="0" cy="0"/>
        </a:xfrm>
      </p:grpSpPr>
      <p:grpSp>
        <p:nvGrpSpPr>
          <p:cNvPr id="177" name="グループ化 4"/>
          <p:cNvGrpSpPr/>
          <p:nvPr userDrawn="1"/>
        </p:nvGrpSpPr>
        <p:grpSpPr>
          <a:xfrm>
            <a:off x="725872" y="2982872"/>
            <a:ext cx="17560541" cy="2475756"/>
            <a:chOff x="725872" y="2982872"/>
            <a:chExt cx="17560541" cy="2475756"/>
          </a:xfrm>
        </p:grpSpPr>
        <p:sp>
          <p:nvSpPr>
            <p:cNvPr id="1049531" name="正方形/長方形 24"/>
            <p:cNvSpPr/>
            <p:nvPr userDrawn="1"/>
          </p:nvSpPr>
          <p:spPr>
            <a:xfrm>
              <a:off x="10548745" y="2982873"/>
              <a:ext cx="7737668" cy="1332289"/>
            </a:xfrm>
            <a:prstGeom prst="rect">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532" name="正方形/長方形 4"/>
            <p:cNvSpPr/>
            <p:nvPr userDrawn="1"/>
          </p:nvSpPr>
          <p:spPr>
            <a:xfrm>
              <a:off x="8217884" y="2982872"/>
              <a:ext cx="2330858" cy="2475754"/>
            </a:xfrm>
            <a:custGeom>
              <a:avLst/>
              <a:gdLst/>
              <a:ahLst/>
              <a:cxnLst/>
              <a:rect l="l" t="t" r="r" b="b"/>
              <a:pathLst>
                <a:path w="2330858" h="2475754">
                  <a:moveTo>
                    <a:pt x="0" y="0"/>
                  </a:moveTo>
                  <a:lnTo>
                    <a:pt x="2330857" y="0"/>
                  </a:lnTo>
                  <a:lnTo>
                    <a:pt x="2330857" y="1332289"/>
                  </a:lnTo>
                  <a:lnTo>
                    <a:pt x="2330858" y="1332289"/>
                  </a:lnTo>
                  <a:lnTo>
                    <a:pt x="2330858" y="1332290"/>
                  </a:lnTo>
                  <a:lnTo>
                    <a:pt x="2" y="2475754"/>
                  </a:lnTo>
                  <a:lnTo>
                    <a:pt x="1" y="2475754"/>
                  </a:lnTo>
                  <a:lnTo>
                    <a:pt x="1" y="2286931"/>
                  </a:lnTo>
                  <a:lnTo>
                    <a:pt x="0" y="2286931"/>
                  </a:lnTo>
                  <a:lnTo>
                    <a:pt x="0" y="2286929"/>
                  </a:lnTo>
                  <a:lnTo>
                    <a:pt x="2330855" y="1"/>
                  </a:lnTo>
                  <a:lnTo>
                    <a:pt x="0" y="1"/>
                  </a:lnTo>
                  <a:close/>
                </a:path>
              </a:pathLst>
            </a:cu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533" name="正方形/長方形 24"/>
            <p:cNvSpPr/>
            <p:nvPr userDrawn="1"/>
          </p:nvSpPr>
          <p:spPr>
            <a:xfrm>
              <a:off x="725872" y="5269804"/>
              <a:ext cx="7492017" cy="188824"/>
            </a:xfrm>
            <a:custGeom>
              <a:avLst/>
              <a:gdLst/>
              <a:ahLst/>
              <a:cxnLst/>
              <a:rect l="l" t="t" r="r" b="b"/>
              <a:pathLst>
                <a:path w="7492017" h="188824">
                  <a:moveTo>
                    <a:pt x="188824" y="0"/>
                  </a:moveTo>
                  <a:lnTo>
                    <a:pt x="7492017" y="0"/>
                  </a:lnTo>
                  <a:lnTo>
                    <a:pt x="7492017" y="188824"/>
                  </a:lnTo>
                  <a:lnTo>
                    <a:pt x="0" y="188824"/>
                  </a:lnTo>
                  <a:close/>
                </a:path>
              </a:pathLst>
            </a:cu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178" name="グループ化 5"/>
          <p:cNvGrpSpPr/>
          <p:nvPr userDrawn="1"/>
        </p:nvGrpSpPr>
        <p:grpSpPr>
          <a:xfrm>
            <a:off x="487876" y="4364335"/>
            <a:ext cx="17798537" cy="1332290"/>
            <a:chOff x="487876" y="4364335"/>
            <a:chExt cx="17798537" cy="1332290"/>
          </a:xfrm>
        </p:grpSpPr>
        <p:sp>
          <p:nvSpPr>
            <p:cNvPr id="1049534" name="正方形/長方形 23"/>
            <p:cNvSpPr/>
            <p:nvPr userDrawn="1"/>
          </p:nvSpPr>
          <p:spPr>
            <a:xfrm>
              <a:off x="10548745" y="4364335"/>
              <a:ext cx="7737668" cy="1332289"/>
            </a:xfrm>
            <a:prstGeom prst="rect">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535" name="正方形/長方形 25"/>
            <p:cNvSpPr/>
            <p:nvPr userDrawn="1"/>
          </p:nvSpPr>
          <p:spPr>
            <a:xfrm>
              <a:off x="487876" y="5507800"/>
              <a:ext cx="7730013" cy="188824"/>
            </a:xfrm>
            <a:custGeom>
              <a:avLst/>
              <a:gdLst/>
              <a:ahLst/>
              <a:cxnLst/>
              <a:rect l="l" t="t" r="r" b="b"/>
              <a:pathLst>
                <a:path w="7730013" h="188824">
                  <a:moveTo>
                    <a:pt x="188824" y="0"/>
                  </a:moveTo>
                  <a:lnTo>
                    <a:pt x="7730013" y="0"/>
                  </a:lnTo>
                  <a:lnTo>
                    <a:pt x="7730013" y="188824"/>
                  </a:lnTo>
                  <a:lnTo>
                    <a:pt x="0" y="188824"/>
                  </a:lnTo>
                  <a:close/>
                </a:path>
              </a:pathLst>
            </a:cu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536" name="直角三角形 31"/>
            <p:cNvSpPr/>
            <p:nvPr userDrawn="1"/>
          </p:nvSpPr>
          <p:spPr>
            <a:xfrm rot="16200000">
              <a:off x="8717170" y="3865052"/>
              <a:ext cx="1332288" cy="2330857"/>
            </a:xfrm>
            <a:custGeom>
              <a:avLst/>
              <a:gdLst/>
              <a:ahLst/>
              <a:cxnLst/>
              <a:rect l="l" t="t" r="r" b="b"/>
              <a:pathLst>
                <a:path w="1332288" h="2330857">
                  <a:moveTo>
                    <a:pt x="1332288" y="2330856"/>
                  </a:moveTo>
                  <a:lnTo>
                    <a:pt x="188824" y="2330856"/>
                  </a:lnTo>
                  <a:lnTo>
                    <a:pt x="188824" y="2330857"/>
                  </a:lnTo>
                  <a:lnTo>
                    <a:pt x="0" y="2330857"/>
                  </a:lnTo>
                  <a:lnTo>
                    <a:pt x="0" y="3"/>
                  </a:lnTo>
                  <a:lnTo>
                    <a:pt x="188824" y="3"/>
                  </a:lnTo>
                  <a:lnTo>
                    <a:pt x="188824" y="0"/>
                  </a:lnTo>
                  <a:close/>
                </a:path>
              </a:pathLst>
            </a:cu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179" name="グループ化 36"/>
          <p:cNvGrpSpPr/>
          <p:nvPr userDrawn="1"/>
        </p:nvGrpSpPr>
        <p:grpSpPr>
          <a:xfrm>
            <a:off x="725872" y="5984782"/>
            <a:ext cx="17560541" cy="2475756"/>
            <a:chOff x="725872" y="5984782"/>
            <a:chExt cx="17560541" cy="2475756"/>
          </a:xfrm>
        </p:grpSpPr>
        <p:sp>
          <p:nvSpPr>
            <p:cNvPr id="1049537" name="正方形/長方形 30"/>
            <p:cNvSpPr/>
            <p:nvPr userDrawn="1"/>
          </p:nvSpPr>
          <p:spPr>
            <a:xfrm flipV="1">
              <a:off x="10548745" y="7128248"/>
              <a:ext cx="7737668" cy="1332289"/>
            </a:xfrm>
            <a:prstGeom prst="rect">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538" name="正方形/長方形 4"/>
            <p:cNvSpPr/>
            <p:nvPr userDrawn="1"/>
          </p:nvSpPr>
          <p:spPr>
            <a:xfrm flipV="1">
              <a:off x="8217884" y="5984784"/>
              <a:ext cx="2330858" cy="2475754"/>
            </a:xfrm>
            <a:custGeom>
              <a:avLst/>
              <a:gdLst/>
              <a:ahLst/>
              <a:cxnLst/>
              <a:rect l="l" t="t" r="r" b="b"/>
              <a:pathLst>
                <a:path w="2330858" h="2475754">
                  <a:moveTo>
                    <a:pt x="0" y="0"/>
                  </a:moveTo>
                  <a:lnTo>
                    <a:pt x="2330857" y="0"/>
                  </a:lnTo>
                  <a:lnTo>
                    <a:pt x="2330857" y="1332289"/>
                  </a:lnTo>
                  <a:lnTo>
                    <a:pt x="2330858" y="1332289"/>
                  </a:lnTo>
                  <a:lnTo>
                    <a:pt x="2330858" y="1332290"/>
                  </a:lnTo>
                  <a:lnTo>
                    <a:pt x="2" y="2475754"/>
                  </a:lnTo>
                  <a:lnTo>
                    <a:pt x="1" y="2475754"/>
                  </a:lnTo>
                  <a:lnTo>
                    <a:pt x="1" y="2286931"/>
                  </a:lnTo>
                  <a:lnTo>
                    <a:pt x="0" y="2286931"/>
                  </a:lnTo>
                  <a:lnTo>
                    <a:pt x="0" y="2286929"/>
                  </a:lnTo>
                  <a:lnTo>
                    <a:pt x="2330855" y="1"/>
                  </a:lnTo>
                  <a:lnTo>
                    <a:pt x="0" y="1"/>
                  </a:lnTo>
                  <a:close/>
                </a:path>
              </a:pathLst>
            </a:custGeom>
            <a:solidFill>
              <a:schemeClr val="accent5">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539" name="正方形/長方形 24"/>
            <p:cNvSpPr/>
            <p:nvPr userDrawn="1"/>
          </p:nvSpPr>
          <p:spPr>
            <a:xfrm flipV="1">
              <a:off x="725872" y="5984782"/>
              <a:ext cx="7492017" cy="188824"/>
            </a:xfrm>
            <a:custGeom>
              <a:avLst/>
              <a:gdLst/>
              <a:ahLst/>
              <a:cxnLst/>
              <a:rect l="l" t="t" r="r" b="b"/>
              <a:pathLst>
                <a:path w="7492017" h="188824">
                  <a:moveTo>
                    <a:pt x="188824" y="0"/>
                  </a:moveTo>
                  <a:lnTo>
                    <a:pt x="7492017" y="0"/>
                  </a:lnTo>
                  <a:lnTo>
                    <a:pt x="7492017" y="188824"/>
                  </a:lnTo>
                  <a:lnTo>
                    <a:pt x="0" y="188824"/>
                  </a:lnTo>
                  <a:close/>
                </a:path>
              </a:pathLst>
            </a:cu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180" name="グループ化 35"/>
          <p:cNvGrpSpPr/>
          <p:nvPr userDrawn="1"/>
        </p:nvGrpSpPr>
        <p:grpSpPr>
          <a:xfrm>
            <a:off x="487876" y="5746786"/>
            <a:ext cx="17798537" cy="1332289"/>
            <a:chOff x="487876" y="5746786"/>
            <a:chExt cx="17798537" cy="1332289"/>
          </a:xfrm>
        </p:grpSpPr>
        <p:sp>
          <p:nvSpPr>
            <p:cNvPr id="1049540" name="正方形/長方形 29"/>
            <p:cNvSpPr/>
            <p:nvPr userDrawn="1"/>
          </p:nvSpPr>
          <p:spPr>
            <a:xfrm flipV="1">
              <a:off x="10548745" y="5746786"/>
              <a:ext cx="7737668" cy="1332289"/>
            </a:xfrm>
            <a:prstGeom prst="rect">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541" name="正方形/長方形 25"/>
            <p:cNvSpPr/>
            <p:nvPr userDrawn="1"/>
          </p:nvSpPr>
          <p:spPr>
            <a:xfrm flipV="1">
              <a:off x="487876" y="5746786"/>
              <a:ext cx="7730013" cy="188824"/>
            </a:xfrm>
            <a:custGeom>
              <a:avLst/>
              <a:gdLst/>
              <a:ahLst/>
              <a:cxnLst/>
              <a:rect l="l" t="t" r="r" b="b"/>
              <a:pathLst>
                <a:path w="7730013" h="188824">
                  <a:moveTo>
                    <a:pt x="188824" y="0"/>
                  </a:moveTo>
                  <a:lnTo>
                    <a:pt x="7730013" y="0"/>
                  </a:lnTo>
                  <a:lnTo>
                    <a:pt x="7730013" y="188824"/>
                  </a:lnTo>
                  <a:lnTo>
                    <a:pt x="0" y="188824"/>
                  </a:lnTo>
                  <a:close/>
                </a:path>
              </a:pathLst>
            </a:cu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542" name="直角三角形 31"/>
            <p:cNvSpPr/>
            <p:nvPr userDrawn="1"/>
          </p:nvSpPr>
          <p:spPr>
            <a:xfrm rot="5400000" flipV="1">
              <a:off x="8717170" y="5247501"/>
              <a:ext cx="1332288" cy="2330857"/>
            </a:xfrm>
            <a:custGeom>
              <a:avLst/>
              <a:gdLst/>
              <a:ahLst/>
              <a:cxnLst/>
              <a:rect l="l" t="t" r="r" b="b"/>
              <a:pathLst>
                <a:path w="1332288" h="2330857">
                  <a:moveTo>
                    <a:pt x="1332288" y="2330856"/>
                  </a:moveTo>
                  <a:lnTo>
                    <a:pt x="188824" y="2330856"/>
                  </a:lnTo>
                  <a:lnTo>
                    <a:pt x="188824" y="2330857"/>
                  </a:lnTo>
                  <a:lnTo>
                    <a:pt x="0" y="2330857"/>
                  </a:lnTo>
                  <a:lnTo>
                    <a:pt x="0" y="3"/>
                  </a:lnTo>
                  <a:lnTo>
                    <a:pt x="188824" y="3"/>
                  </a:lnTo>
                  <a:lnTo>
                    <a:pt x="188824" y="0"/>
                  </a:lnTo>
                  <a:close/>
                </a:path>
              </a:pathLst>
            </a:cu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1049543"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1049544"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1049545"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1049546" name="テキスト プレースホルダー 6"/>
          <p:cNvSpPr>
            <a:spLocks noGrp="1"/>
          </p:cNvSpPr>
          <p:nvPr userDrawn="1">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049547"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548" name="図プレースホルダー 7"/>
          <p:cNvSpPr>
            <a:spLocks noGrp="1"/>
          </p:cNvSpPr>
          <p:nvPr userDrawn="1">
            <p:ph type="pic" sz="quarter" idx="16" hasCustomPrompt="1"/>
          </p:nvPr>
        </p:nvSpPr>
        <p:spPr>
          <a:xfrm>
            <a:off x="10798684" y="3330403"/>
            <a:ext cx="629562" cy="629562"/>
          </a:xfrm>
        </p:spPr>
        <p:txBody>
          <a:bodyPr>
            <a:normAutofit/>
          </a:bodyPr>
          <a:lstStyle>
            <a:lvl1pPr>
              <a:defRPr sz="1100"/>
            </a:lvl1pPr>
          </a:lstStyle>
          <a:p>
            <a:r>
              <a:rPr kumimoji="1" lang="en-US" altLang="ja-JP" dirty="0"/>
              <a:t>ICON</a:t>
            </a:r>
            <a:endParaRPr kumimoji="1" lang="ja-JP" altLang="en-US" dirty="0"/>
          </a:p>
        </p:txBody>
      </p:sp>
      <p:sp>
        <p:nvSpPr>
          <p:cNvPr id="1049549" name="図プレースホルダー 7"/>
          <p:cNvSpPr>
            <a:spLocks noGrp="1"/>
          </p:cNvSpPr>
          <p:nvPr userDrawn="1">
            <p:ph type="pic" sz="quarter" idx="17" hasCustomPrompt="1"/>
          </p:nvPr>
        </p:nvSpPr>
        <p:spPr>
          <a:xfrm>
            <a:off x="10798684" y="4707315"/>
            <a:ext cx="629562" cy="629562"/>
          </a:xfrm>
        </p:spPr>
        <p:txBody>
          <a:bodyPr>
            <a:normAutofit/>
          </a:bodyPr>
          <a:lstStyle>
            <a:lvl1pPr>
              <a:defRPr sz="1100"/>
            </a:lvl1pPr>
          </a:lstStyle>
          <a:p>
            <a:r>
              <a:rPr kumimoji="1" lang="en-US" altLang="ja-JP" dirty="0"/>
              <a:t>ICON</a:t>
            </a:r>
            <a:endParaRPr kumimoji="1" lang="ja-JP" altLang="en-US" dirty="0"/>
          </a:p>
        </p:txBody>
      </p:sp>
      <p:sp>
        <p:nvSpPr>
          <p:cNvPr id="1049550" name="図プレースホルダー 7"/>
          <p:cNvSpPr>
            <a:spLocks noGrp="1"/>
          </p:cNvSpPr>
          <p:nvPr userDrawn="1">
            <p:ph type="pic" sz="quarter" idx="18" hasCustomPrompt="1"/>
          </p:nvPr>
        </p:nvSpPr>
        <p:spPr>
          <a:xfrm>
            <a:off x="10798684" y="6071701"/>
            <a:ext cx="629562" cy="629562"/>
          </a:xfrm>
        </p:spPr>
        <p:txBody>
          <a:bodyPr>
            <a:normAutofit/>
          </a:bodyPr>
          <a:lstStyle>
            <a:lvl1pPr>
              <a:defRPr sz="1100"/>
            </a:lvl1pPr>
          </a:lstStyle>
          <a:p>
            <a:r>
              <a:rPr kumimoji="1" lang="en-US" altLang="ja-JP" dirty="0"/>
              <a:t>ICON</a:t>
            </a:r>
            <a:endParaRPr kumimoji="1" lang="ja-JP" altLang="en-US" dirty="0"/>
          </a:p>
        </p:txBody>
      </p:sp>
      <p:sp>
        <p:nvSpPr>
          <p:cNvPr id="1049551" name="図プレースホルダー 7"/>
          <p:cNvSpPr>
            <a:spLocks noGrp="1"/>
          </p:cNvSpPr>
          <p:nvPr userDrawn="1">
            <p:ph type="pic" sz="quarter" idx="19" hasCustomPrompt="1"/>
          </p:nvPr>
        </p:nvSpPr>
        <p:spPr>
          <a:xfrm>
            <a:off x="10798684" y="7436088"/>
            <a:ext cx="629562" cy="629562"/>
          </a:xfrm>
        </p:spPr>
        <p:txBody>
          <a:bodyPr>
            <a:normAutofit/>
          </a:bodyPr>
          <a:lstStyle>
            <a:lvl1pPr>
              <a:defRPr sz="1100"/>
            </a:lvl1pPr>
          </a:lstStyle>
          <a:p>
            <a:r>
              <a:rPr kumimoji="1" lang="en-US" altLang="ja-JP" dirty="0"/>
              <a:t>ICON</a:t>
            </a:r>
            <a:endParaRPr kumimoji="1" lang="ja-JP" altLang="en-US" dirty="0"/>
          </a:p>
        </p:txBody>
      </p:sp>
      <p:sp>
        <p:nvSpPr>
          <p:cNvPr id="1049552" name="テキスト プレースホルダー 11"/>
          <p:cNvSpPr>
            <a:spLocks noGrp="1"/>
          </p:cNvSpPr>
          <p:nvPr userDrawn="1">
            <p:ph type="body" sz="quarter" idx="31" hasCustomPrompt="1"/>
          </p:nvPr>
        </p:nvSpPr>
        <p:spPr>
          <a:xfrm>
            <a:off x="11572026" y="3048998"/>
            <a:ext cx="5972971" cy="1182197"/>
          </a:xfrm>
        </p:spPr>
        <p:txBody>
          <a:bodyPr anchor="ctr">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1049553" name="テキスト プレースホルダー 11"/>
          <p:cNvSpPr>
            <a:spLocks noGrp="1"/>
          </p:cNvSpPr>
          <p:nvPr userDrawn="1">
            <p:ph type="body" sz="quarter" idx="32" hasCustomPrompt="1"/>
          </p:nvPr>
        </p:nvSpPr>
        <p:spPr>
          <a:xfrm>
            <a:off x="11572026" y="4443163"/>
            <a:ext cx="5972971" cy="1182197"/>
          </a:xfrm>
        </p:spPr>
        <p:txBody>
          <a:bodyPr anchor="ctr">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1049554" name="テキスト プレースホルダー 11"/>
          <p:cNvSpPr>
            <a:spLocks noGrp="1"/>
          </p:cNvSpPr>
          <p:nvPr userDrawn="1">
            <p:ph type="body" sz="quarter" idx="33" hasCustomPrompt="1"/>
          </p:nvPr>
        </p:nvSpPr>
        <p:spPr>
          <a:xfrm>
            <a:off x="11572026" y="5818609"/>
            <a:ext cx="5972971" cy="1182197"/>
          </a:xfrm>
        </p:spPr>
        <p:txBody>
          <a:bodyPr anchor="ctr">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1049555" name="テキスト プレースホルダー 11"/>
          <p:cNvSpPr>
            <a:spLocks noGrp="1"/>
          </p:cNvSpPr>
          <p:nvPr userDrawn="1">
            <p:ph type="body" sz="quarter" idx="34" hasCustomPrompt="1"/>
          </p:nvPr>
        </p:nvSpPr>
        <p:spPr>
          <a:xfrm>
            <a:off x="11572026" y="7194559"/>
            <a:ext cx="5972971" cy="1182197"/>
          </a:xfrm>
        </p:spPr>
        <p:txBody>
          <a:bodyPr anchor="ctr">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1049556" name="テキスト プレースホルダー 11"/>
          <p:cNvSpPr>
            <a:spLocks noGrp="1"/>
          </p:cNvSpPr>
          <p:nvPr userDrawn="1">
            <p:ph type="body" sz="quarter" idx="14" hasCustomPrompt="1"/>
          </p:nvPr>
        </p:nvSpPr>
        <p:spPr>
          <a:xfrm>
            <a:off x="1042306" y="3021842"/>
            <a:ext cx="6840760" cy="2213144"/>
          </a:xfrm>
        </p:spPr>
        <p:txBody>
          <a:bodyPr anchor="b">
            <a:noAutofit/>
          </a:bodyPr>
          <a:lstStyle>
            <a:lvl1pPr algn="l">
              <a:lnSpc>
                <a:spcPct val="100000"/>
              </a:lnSpc>
              <a:spcBef>
                <a:spcPts val="0"/>
              </a:spcBef>
              <a:defRPr sz="4400" spc="0" baseline="0">
                <a:solidFill>
                  <a:schemeClr val="tx2"/>
                </a:solidFill>
                <a:latin typeface="Route 159 Light" pitchFamily="50" charset="0"/>
              </a:defRPr>
            </a:lvl1pPr>
          </a:lstStyle>
          <a:p>
            <a:pPr lvl="0"/>
            <a:r>
              <a:rPr lang="en-US" altLang="ja-JP" dirty="0"/>
              <a:t>Text Here</a:t>
            </a:r>
            <a:endParaRPr lang="en-US" dirty="0"/>
          </a:p>
        </p:txBody>
      </p:sp>
      <p:sp>
        <p:nvSpPr>
          <p:cNvPr id="1049557" name="テキスト プレースホルダー 11"/>
          <p:cNvSpPr>
            <a:spLocks noGrp="1"/>
          </p:cNvSpPr>
          <p:nvPr userDrawn="1">
            <p:ph type="body" sz="quarter" idx="15" hasCustomPrompt="1"/>
          </p:nvPr>
        </p:nvSpPr>
        <p:spPr>
          <a:xfrm>
            <a:off x="1042306" y="6316961"/>
            <a:ext cx="6840760" cy="2554850"/>
          </a:xfrm>
        </p:spPr>
        <p:txBody>
          <a:bodyPr anchor="t">
            <a:noAutofit/>
          </a:bodyPr>
          <a:lstStyle>
            <a:lvl1pPr algn="l">
              <a:lnSpc>
                <a:spcPct val="120000"/>
              </a:lnSpc>
              <a:defRPr sz="2000">
                <a:solidFill>
                  <a:schemeClr val="tx2"/>
                </a:solidFill>
                <a:latin typeface="+mn-lt"/>
              </a:defRPr>
            </a:lvl1pPr>
          </a:lstStyle>
          <a:p>
            <a:pPr lvl="0"/>
            <a:r>
              <a:rPr lang="en-US" altLang="ja-JP" dirty="0"/>
              <a:t>Text Here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049547"/>
                                        </p:tgtEl>
                                        <p:attrNameLst>
                                          <p:attrName>style.visibility</p:attrName>
                                        </p:attrNameLst>
                                      </p:cBhvr>
                                      <p:to>
                                        <p:strVal val="visible"/>
                                      </p:to>
                                    </p:set>
                                    <p:anim calcmode="lin" valueType="num">
                                      <p:cBhvr additive="base">
                                        <p:cTn id="7" dur="500" fill="hold"/>
                                        <p:tgtEl>
                                          <p:spTgt spid="1049547"/>
                                        </p:tgtEl>
                                        <p:attrNameLst>
                                          <p:attrName>ppt_x</p:attrName>
                                        </p:attrNameLst>
                                      </p:cBhvr>
                                      <p:tavLst>
                                        <p:tav tm="0">
                                          <p:val>
                                            <p:strVal val="1+#ppt_w/2"/>
                                          </p:val>
                                        </p:tav>
                                        <p:tav tm="100000">
                                          <p:val>
                                            <p:strVal val="#ppt_x"/>
                                          </p:val>
                                        </p:tav>
                                      </p:tavLst>
                                    </p:anim>
                                    <p:anim calcmode="lin" valueType="num">
                                      <p:cBhvr additive="base">
                                        <p:cTn id="8" dur="500" fill="hold"/>
                                        <p:tgtEl>
                                          <p:spTgt spid="1049547"/>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049546">
                                            <p:txEl>
                                              <p:pRg st="0" end="0"/>
                                            </p:txEl>
                                          </p:spTgt>
                                        </p:tgtEl>
                                        <p:attrNameLst>
                                          <p:attrName>style.visibility</p:attrName>
                                        </p:attrNameLst>
                                      </p:cBhvr>
                                      <p:to>
                                        <p:strVal val="visible"/>
                                      </p:to>
                                    </p:set>
                                    <p:animEffect transition="in" filter="wipe(left)">
                                      <p:cBhvr>
                                        <p:cTn id="11" dur="500"/>
                                        <p:tgtEl>
                                          <p:spTgt spid="1049546">
                                            <p:txEl>
                                              <p:pRg st="0" end="0"/>
                                            </p:txEl>
                                          </p:spTgt>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177"/>
                                        </p:tgtEl>
                                        <p:attrNameLst>
                                          <p:attrName>style.visibility</p:attrName>
                                        </p:attrNameLst>
                                      </p:cBhvr>
                                      <p:to>
                                        <p:strVal val="visible"/>
                                      </p:to>
                                    </p:set>
                                    <p:animEffect transition="in" filter="wipe(left)">
                                      <p:cBhvr>
                                        <p:cTn id="15" dur="1000"/>
                                        <p:tgtEl>
                                          <p:spTgt spid="17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49548"/>
                                        </p:tgtEl>
                                        <p:attrNameLst>
                                          <p:attrName>style.visibility</p:attrName>
                                        </p:attrNameLst>
                                      </p:cBhvr>
                                      <p:to>
                                        <p:strVal val="visible"/>
                                      </p:to>
                                    </p:set>
                                    <p:animEffect transition="in" filter="fade">
                                      <p:cBhvr>
                                        <p:cTn id="19" dur="500"/>
                                        <p:tgtEl>
                                          <p:spTgt spid="104954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49552">
                                            <p:txEl>
                                              <p:pRg st="0" end="0"/>
                                            </p:txEl>
                                          </p:spTgt>
                                        </p:tgtEl>
                                        <p:attrNameLst>
                                          <p:attrName>style.visibility</p:attrName>
                                        </p:attrNameLst>
                                      </p:cBhvr>
                                      <p:to>
                                        <p:strVal val="visible"/>
                                      </p:to>
                                    </p:set>
                                    <p:animEffect transition="in" filter="fade">
                                      <p:cBhvr>
                                        <p:cTn id="22" dur="500"/>
                                        <p:tgtEl>
                                          <p:spTgt spid="1049552">
                                            <p:txEl>
                                              <p:pRg st="0" end="0"/>
                                            </p:txEl>
                                          </p:spTgt>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178"/>
                                        </p:tgtEl>
                                        <p:attrNameLst>
                                          <p:attrName>style.visibility</p:attrName>
                                        </p:attrNameLst>
                                      </p:cBhvr>
                                      <p:to>
                                        <p:strVal val="visible"/>
                                      </p:to>
                                    </p:set>
                                    <p:animEffect transition="in" filter="wipe(left)">
                                      <p:cBhvr>
                                        <p:cTn id="26" dur="1000"/>
                                        <p:tgtEl>
                                          <p:spTgt spid="178"/>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1049549"/>
                                        </p:tgtEl>
                                        <p:attrNameLst>
                                          <p:attrName>style.visibility</p:attrName>
                                        </p:attrNameLst>
                                      </p:cBhvr>
                                      <p:to>
                                        <p:strVal val="visible"/>
                                      </p:to>
                                    </p:set>
                                    <p:animEffect transition="in" filter="fade">
                                      <p:cBhvr>
                                        <p:cTn id="30" dur="500"/>
                                        <p:tgtEl>
                                          <p:spTgt spid="104954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49553">
                                            <p:txEl>
                                              <p:pRg st="0" end="0"/>
                                            </p:txEl>
                                          </p:spTgt>
                                        </p:tgtEl>
                                        <p:attrNameLst>
                                          <p:attrName>style.visibility</p:attrName>
                                        </p:attrNameLst>
                                      </p:cBhvr>
                                      <p:to>
                                        <p:strVal val="visible"/>
                                      </p:to>
                                    </p:set>
                                    <p:animEffect transition="in" filter="fade">
                                      <p:cBhvr>
                                        <p:cTn id="33" dur="500"/>
                                        <p:tgtEl>
                                          <p:spTgt spid="1049553">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180"/>
                                        </p:tgtEl>
                                        <p:attrNameLst>
                                          <p:attrName>style.visibility</p:attrName>
                                        </p:attrNameLst>
                                      </p:cBhvr>
                                      <p:to>
                                        <p:strVal val="visible"/>
                                      </p:to>
                                    </p:set>
                                    <p:animEffect transition="in" filter="wipe(left)">
                                      <p:cBhvr>
                                        <p:cTn id="37" dur="1000"/>
                                        <p:tgtEl>
                                          <p:spTgt spid="180"/>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1049550"/>
                                        </p:tgtEl>
                                        <p:attrNameLst>
                                          <p:attrName>style.visibility</p:attrName>
                                        </p:attrNameLst>
                                      </p:cBhvr>
                                      <p:to>
                                        <p:strVal val="visible"/>
                                      </p:to>
                                    </p:set>
                                    <p:animEffect transition="in" filter="fade">
                                      <p:cBhvr>
                                        <p:cTn id="41" dur="500"/>
                                        <p:tgtEl>
                                          <p:spTgt spid="104955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49554">
                                            <p:txEl>
                                              <p:pRg st="0" end="0"/>
                                            </p:txEl>
                                          </p:spTgt>
                                        </p:tgtEl>
                                        <p:attrNameLst>
                                          <p:attrName>style.visibility</p:attrName>
                                        </p:attrNameLst>
                                      </p:cBhvr>
                                      <p:to>
                                        <p:strVal val="visible"/>
                                      </p:to>
                                    </p:set>
                                    <p:animEffect transition="in" filter="fade">
                                      <p:cBhvr>
                                        <p:cTn id="44" dur="500"/>
                                        <p:tgtEl>
                                          <p:spTgt spid="1049554">
                                            <p:txEl>
                                              <p:pRg st="0" end="0"/>
                                            </p:txEl>
                                          </p:spTgt>
                                        </p:tgtEl>
                                      </p:cBhvr>
                                    </p:animEffect>
                                  </p:childTnLst>
                                </p:cTn>
                              </p:par>
                            </p:childTnLst>
                          </p:cTn>
                        </p:par>
                        <p:par>
                          <p:cTn id="45" fill="hold">
                            <p:stCondLst>
                              <p:cond delay="5000"/>
                            </p:stCondLst>
                            <p:childTnLst>
                              <p:par>
                                <p:cTn id="46" presetID="22" presetClass="entr" presetSubtype="8" fill="hold" nodeType="afterEffect">
                                  <p:stCondLst>
                                    <p:cond delay="0"/>
                                  </p:stCondLst>
                                  <p:childTnLst>
                                    <p:set>
                                      <p:cBhvr>
                                        <p:cTn id="47" dur="1" fill="hold">
                                          <p:stCondLst>
                                            <p:cond delay="0"/>
                                          </p:stCondLst>
                                        </p:cTn>
                                        <p:tgtEl>
                                          <p:spTgt spid="179"/>
                                        </p:tgtEl>
                                        <p:attrNameLst>
                                          <p:attrName>style.visibility</p:attrName>
                                        </p:attrNameLst>
                                      </p:cBhvr>
                                      <p:to>
                                        <p:strVal val="visible"/>
                                      </p:to>
                                    </p:set>
                                    <p:animEffect transition="in" filter="wipe(left)">
                                      <p:cBhvr>
                                        <p:cTn id="48" dur="1000"/>
                                        <p:tgtEl>
                                          <p:spTgt spid="179"/>
                                        </p:tgtEl>
                                      </p:cBhvr>
                                    </p:animEffect>
                                  </p:childTnLst>
                                </p:cTn>
                              </p:par>
                            </p:childTnLst>
                          </p:cTn>
                        </p:par>
                        <p:par>
                          <p:cTn id="49" fill="hold">
                            <p:stCondLst>
                              <p:cond delay="6000"/>
                            </p:stCondLst>
                            <p:childTnLst>
                              <p:par>
                                <p:cTn id="50" presetID="10" presetClass="entr" presetSubtype="0" fill="hold" grpId="0" nodeType="afterEffect">
                                  <p:stCondLst>
                                    <p:cond delay="0"/>
                                  </p:stCondLst>
                                  <p:childTnLst>
                                    <p:set>
                                      <p:cBhvr>
                                        <p:cTn id="51" dur="1" fill="hold">
                                          <p:stCondLst>
                                            <p:cond delay="0"/>
                                          </p:stCondLst>
                                        </p:cTn>
                                        <p:tgtEl>
                                          <p:spTgt spid="1049551"/>
                                        </p:tgtEl>
                                        <p:attrNameLst>
                                          <p:attrName>style.visibility</p:attrName>
                                        </p:attrNameLst>
                                      </p:cBhvr>
                                      <p:to>
                                        <p:strVal val="visible"/>
                                      </p:to>
                                    </p:set>
                                    <p:animEffect transition="in" filter="fade">
                                      <p:cBhvr>
                                        <p:cTn id="52" dur="500"/>
                                        <p:tgtEl>
                                          <p:spTgt spid="104955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049555">
                                            <p:txEl>
                                              <p:pRg st="0" end="0"/>
                                            </p:txEl>
                                          </p:spTgt>
                                        </p:tgtEl>
                                        <p:attrNameLst>
                                          <p:attrName>style.visibility</p:attrName>
                                        </p:attrNameLst>
                                      </p:cBhvr>
                                      <p:to>
                                        <p:strVal val="visible"/>
                                      </p:to>
                                    </p:set>
                                    <p:animEffect transition="in" filter="fade">
                                      <p:cBhvr>
                                        <p:cTn id="55" dur="500"/>
                                        <p:tgtEl>
                                          <p:spTgt spid="1049555">
                                            <p:txEl>
                                              <p:pRg st="0" end="0"/>
                                            </p:txEl>
                                          </p:spTgt>
                                        </p:tgtEl>
                                      </p:cBhvr>
                                    </p:animEffect>
                                  </p:childTnLst>
                                </p:cTn>
                              </p:par>
                            </p:childTnLst>
                          </p:cTn>
                        </p:par>
                        <p:par>
                          <p:cTn id="56" fill="hold">
                            <p:stCondLst>
                              <p:cond delay="6500"/>
                            </p:stCondLst>
                            <p:childTnLst>
                              <p:par>
                                <p:cTn id="57" presetID="2" presetClass="entr" presetSubtype="9" decel="100000" fill="hold" grpId="0" nodeType="afterEffect">
                                  <p:stCondLst>
                                    <p:cond delay="0"/>
                                  </p:stCondLst>
                                  <p:iterate type="wd">
                                    <p:tmPct val="10000"/>
                                  </p:iterate>
                                  <p:childTnLst>
                                    <p:set>
                                      <p:cBhvr>
                                        <p:cTn id="58" dur="1" fill="hold">
                                          <p:stCondLst>
                                            <p:cond delay="0"/>
                                          </p:stCondLst>
                                        </p:cTn>
                                        <p:tgtEl>
                                          <p:spTgt spid="1049556">
                                            <p:txEl>
                                              <p:pRg st="0" end="0"/>
                                            </p:txEl>
                                          </p:spTgt>
                                        </p:tgtEl>
                                        <p:attrNameLst>
                                          <p:attrName>style.visibility</p:attrName>
                                        </p:attrNameLst>
                                      </p:cBhvr>
                                      <p:to>
                                        <p:strVal val="visible"/>
                                      </p:to>
                                    </p:set>
                                    <p:anim calcmode="lin" valueType="num">
                                      <p:cBhvr additive="base">
                                        <p:cTn id="59" dur="500" fill="hold"/>
                                        <p:tgtEl>
                                          <p:spTgt spid="1049556">
                                            <p:txEl>
                                              <p:pRg st="0" end="0"/>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1049556">
                                            <p:txEl>
                                              <p:pRg st="0" end="0"/>
                                            </p:txEl>
                                          </p:spTgt>
                                        </p:tgtEl>
                                        <p:attrNameLst>
                                          <p:attrName>ppt_y</p:attrName>
                                        </p:attrNameLst>
                                      </p:cBhvr>
                                      <p:tavLst>
                                        <p:tav tm="0">
                                          <p:val>
                                            <p:strVal val="0-#ppt_h/2"/>
                                          </p:val>
                                        </p:tav>
                                        <p:tav tm="100000">
                                          <p:val>
                                            <p:strVal val="#ppt_y"/>
                                          </p:val>
                                        </p:tav>
                                      </p:tavLst>
                                    </p:anim>
                                  </p:childTnLst>
                                </p:cTn>
                              </p:par>
                            </p:childTnLst>
                          </p:cTn>
                        </p:par>
                        <p:par>
                          <p:cTn id="61" fill="hold">
                            <p:stCondLst>
                              <p:cond delay="7050"/>
                            </p:stCondLst>
                            <p:childTnLst>
                              <p:par>
                                <p:cTn id="62" presetID="2" presetClass="entr" presetSubtype="8" decel="100000" fill="hold" grpId="0" nodeType="afterEffect">
                                  <p:stCondLst>
                                    <p:cond delay="500"/>
                                  </p:stCondLst>
                                  <p:childTnLst>
                                    <p:set>
                                      <p:cBhvr>
                                        <p:cTn id="63" dur="1" fill="hold">
                                          <p:stCondLst>
                                            <p:cond delay="0"/>
                                          </p:stCondLst>
                                        </p:cTn>
                                        <p:tgtEl>
                                          <p:spTgt spid="1049557"/>
                                        </p:tgtEl>
                                        <p:attrNameLst>
                                          <p:attrName>style.visibility</p:attrName>
                                        </p:attrNameLst>
                                      </p:cBhvr>
                                      <p:to>
                                        <p:strVal val="visible"/>
                                      </p:to>
                                    </p:set>
                                    <p:anim calcmode="lin" valueType="num">
                                      <p:cBhvr additive="base">
                                        <p:cTn id="64" dur="500" fill="hold"/>
                                        <p:tgtEl>
                                          <p:spTgt spid="1049557"/>
                                        </p:tgtEl>
                                        <p:attrNameLst>
                                          <p:attrName>ppt_x</p:attrName>
                                        </p:attrNameLst>
                                      </p:cBhvr>
                                      <p:tavLst>
                                        <p:tav tm="0">
                                          <p:val>
                                            <p:strVal val="0-#ppt_w/2"/>
                                          </p:val>
                                        </p:tav>
                                        <p:tav tm="100000">
                                          <p:val>
                                            <p:strVal val="#ppt_x"/>
                                          </p:val>
                                        </p:tav>
                                      </p:tavLst>
                                    </p:anim>
                                    <p:anim calcmode="lin" valueType="num">
                                      <p:cBhvr additive="base">
                                        <p:cTn id="65" dur="500" fill="hold"/>
                                        <p:tgtEl>
                                          <p:spTgt spid="10495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546" grpId="0" build="p">
        <p:tmplLst>
          <p:tmpl lvl="1">
            <p:tnLst>
              <p:par>
                <p:cTn presetID="22" presetClass="entr" presetSubtype="8" fill="hold" nodeType="withEffect">
                  <p:stCondLst>
                    <p:cond delay="0"/>
                  </p:stCondLst>
                  <p:childTnLst>
                    <p:set>
                      <p:cBhvr>
                        <p:cTn dur="1" fill="hold">
                          <p:stCondLst>
                            <p:cond delay="0"/>
                          </p:stCondLst>
                        </p:cTn>
                        <p:tgtEl>
                          <p:spTgt spid="1049546"/>
                        </p:tgtEl>
                        <p:attrNameLst>
                          <p:attrName>style.visibility</p:attrName>
                        </p:attrNameLst>
                      </p:cBhvr>
                      <p:to>
                        <p:strVal val="visible"/>
                      </p:to>
                    </p:set>
                    <p:animEffect transition="in" filter="wipe(left)">
                      <p:cBhvr>
                        <p:cTn dur="500"/>
                        <p:tgtEl>
                          <p:spTgt spid="1049546"/>
                        </p:tgtEl>
                      </p:cBhvr>
                    </p:animEffect>
                  </p:childTnLst>
                </p:cTn>
              </p:par>
            </p:tnLst>
          </p:tmpl>
        </p:tmplLst>
      </p:bldP>
      <p:bldP spid="1049547" grpId="0" animBg="1"/>
      <p:bldP spid="1049548" grpId="0"/>
      <p:bldP spid="1049549" grpId="0"/>
      <p:bldP spid="1049550" grpId="0"/>
      <p:bldP spid="1049551" grpId="0"/>
      <p:bldP spid="1049552" grpId="0" build="p">
        <p:tmplLst>
          <p:tmpl lvl="1">
            <p:tnLst>
              <p:par>
                <p:cTn presetID="10" presetClass="entr" presetSubtype="0" fill="hold" nodeType="withEffect">
                  <p:stCondLst>
                    <p:cond delay="0"/>
                  </p:stCondLst>
                  <p:childTnLst>
                    <p:set>
                      <p:cBhvr>
                        <p:cTn dur="1" fill="hold">
                          <p:stCondLst>
                            <p:cond delay="0"/>
                          </p:stCondLst>
                        </p:cTn>
                        <p:tgtEl>
                          <p:spTgt spid="1049552"/>
                        </p:tgtEl>
                        <p:attrNameLst>
                          <p:attrName>style.visibility</p:attrName>
                        </p:attrNameLst>
                      </p:cBhvr>
                      <p:to>
                        <p:strVal val="visible"/>
                      </p:to>
                    </p:set>
                    <p:animEffect transition="in" filter="fade">
                      <p:cBhvr>
                        <p:cTn dur="500"/>
                        <p:tgtEl>
                          <p:spTgt spid="1049552"/>
                        </p:tgtEl>
                      </p:cBhvr>
                    </p:animEffect>
                  </p:childTnLst>
                </p:cTn>
              </p:par>
            </p:tnLst>
          </p:tmpl>
        </p:tmplLst>
      </p:bldP>
      <p:bldP spid="1049553" grpId="0" build="p">
        <p:tmplLst>
          <p:tmpl lvl="1">
            <p:tnLst>
              <p:par>
                <p:cTn presetID="10" presetClass="entr" presetSubtype="0" fill="hold" nodeType="withEffect">
                  <p:stCondLst>
                    <p:cond delay="0"/>
                  </p:stCondLst>
                  <p:childTnLst>
                    <p:set>
                      <p:cBhvr>
                        <p:cTn dur="1" fill="hold">
                          <p:stCondLst>
                            <p:cond delay="0"/>
                          </p:stCondLst>
                        </p:cTn>
                        <p:tgtEl>
                          <p:spTgt spid="1049553"/>
                        </p:tgtEl>
                        <p:attrNameLst>
                          <p:attrName>style.visibility</p:attrName>
                        </p:attrNameLst>
                      </p:cBhvr>
                      <p:to>
                        <p:strVal val="visible"/>
                      </p:to>
                    </p:set>
                    <p:animEffect transition="in" filter="fade">
                      <p:cBhvr>
                        <p:cTn dur="500"/>
                        <p:tgtEl>
                          <p:spTgt spid="1049553"/>
                        </p:tgtEl>
                      </p:cBhvr>
                    </p:animEffect>
                  </p:childTnLst>
                </p:cTn>
              </p:par>
            </p:tnLst>
          </p:tmpl>
        </p:tmplLst>
      </p:bldP>
      <p:bldP spid="1049554" grpId="0" build="p">
        <p:tmplLst>
          <p:tmpl lvl="1">
            <p:tnLst>
              <p:par>
                <p:cTn presetID="10" presetClass="entr" presetSubtype="0" fill="hold" nodeType="withEffect">
                  <p:stCondLst>
                    <p:cond delay="0"/>
                  </p:stCondLst>
                  <p:childTnLst>
                    <p:set>
                      <p:cBhvr>
                        <p:cTn dur="1" fill="hold">
                          <p:stCondLst>
                            <p:cond delay="0"/>
                          </p:stCondLst>
                        </p:cTn>
                        <p:tgtEl>
                          <p:spTgt spid="1049554"/>
                        </p:tgtEl>
                        <p:attrNameLst>
                          <p:attrName>style.visibility</p:attrName>
                        </p:attrNameLst>
                      </p:cBhvr>
                      <p:to>
                        <p:strVal val="visible"/>
                      </p:to>
                    </p:set>
                    <p:animEffect transition="in" filter="fade">
                      <p:cBhvr>
                        <p:cTn dur="500"/>
                        <p:tgtEl>
                          <p:spTgt spid="1049554"/>
                        </p:tgtEl>
                      </p:cBhvr>
                    </p:animEffect>
                  </p:childTnLst>
                </p:cTn>
              </p:par>
            </p:tnLst>
          </p:tmpl>
        </p:tmplLst>
      </p:bldP>
      <p:bldP spid="1049555" grpId="0" build="p">
        <p:tmplLst>
          <p:tmpl lvl="1">
            <p:tnLst>
              <p:par>
                <p:cTn presetID="10" presetClass="entr" presetSubtype="0" fill="hold" nodeType="withEffect">
                  <p:stCondLst>
                    <p:cond delay="0"/>
                  </p:stCondLst>
                  <p:childTnLst>
                    <p:set>
                      <p:cBhvr>
                        <p:cTn dur="1" fill="hold">
                          <p:stCondLst>
                            <p:cond delay="0"/>
                          </p:stCondLst>
                        </p:cTn>
                        <p:tgtEl>
                          <p:spTgt spid="1049555"/>
                        </p:tgtEl>
                        <p:attrNameLst>
                          <p:attrName>style.visibility</p:attrName>
                        </p:attrNameLst>
                      </p:cBhvr>
                      <p:to>
                        <p:strVal val="visible"/>
                      </p:to>
                    </p:set>
                    <p:animEffect transition="in" filter="fade">
                      <p:cBhvr>
                        <p:cTn dur="500"/>
                        <p:tgtEl>
                          <p:spTgt spid="1049555"/>
                        </p:tgtEl>
                      </p:cBhvr>
                    </p:animEffect>
                  </p:childTnLst>
                </p:cTn>
              </p:par>
            </p:tnLst>
          </p:tmpl>
        </p:tmplLst>
      </p:bldP>
      <p:bldP spid="1049556"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1049556"/>
                        </p:tgtEl>
                        <p:attrNameLst>
                          <p:attrName>style.visibility</p:attrName>
                        </p:attrNameLst>
                      </p:cBhvr>
                      <p:to>
                        <p:strVal val="visible"/>
                      </p:to>
                    </p:set>
                    <p:anim calcmode="lin" valueType="num">
                      <p:cBhvr additive="base">
                        <p:cTn dur="500" fill="hold"/>
                        <p:tgtEl>
                          <p:spTgt spid="1049556"/>
                        </p:tgtEl>
                        <p:attrNameLst>
                          <p:attrName>ppt_x</p:attrName>
                        </p:attrNameLst>
                      </p:cBhvr>
                      <p:tavLst>
                        <p:tav tm="0">
                          <p:val>
                            <p:strVal val="0-#ppt_w/2"/>
                          </p:val>
                        </p:tav>
                        <p:tav tm="100000">
                          <p:val>
                            <p:strVal val="#ppt_x"/>
                          </p:val>
                        </p:tav>
                      </p:tavLst>
                    </p:anim>
                    <p:anim calcmode="lin" valueType="num">
                      <p:cBhvr additive="base">
                        <p:cTn dur="500" fill="hold"/>
                        <p:tgtEl>
                          <p:spTgt spid="1049556"/>
                        </p:tgtEl>
                        <p:attrNameLst>
                          <p:attrName>ppt_y</p:attrName>
                        </p:attrNameLst>
                      </p:cBhvr>
                      <p:tavLst>
                        <p:tav tm="0">
                          <p:val>
                            <p:strVal val="0-#ppt_h/2"/>
                          </p:val>
                        </p:tav>
                        <p:tav tm="100000">
                          <p:val>
                            <p:strVal val="#ppt_y"/>
                          </p:val>
                        </p:tav>
                      </p:tavLst>
                    </p:anim>
                  </p:childTnLst>
                </p:cTn>
              </p:par>
            </p:tnLst>
          </p:tmpl>
        </p:tmplLst>
      </p:bldP>
      <p:bldP spid="1049557" grpId="0">
        <p:tmplLst>
          <p:tmpl>
            <p:tnLst>
              <p:par>
                <p:cTn presetID="2" presetClass="entr" presetSubtype="8" decel="100000" fill="hold" nodeType="afterEffect">
                  <p:stCondLst>
                    <p:cond delay="500"/>
                  </p:stCondLst>
                  <p:childTnLst>
                    <p:set>
                      <p:cBhvr>
                        <p:cTn dur="1" fill="hold">
                          <p:stCondLst>
                            <p:cond delay="0"/>
                          </p:stCondLst>
                        </p:cTn>
                        <p:tgtEl>
                          <p:spTgt spid="1049557"/>
                        </p:tgtEl>
                        <p:attrNameLst>
                          <p:attrName>style.visibility</p:attrName>
                        </p:attrNameLst>
                      </p:cBhvr>
                      <p:to>
                        <p:strVal val="visible"/>
                      </p:to>
                    </p:set>
                    <p:anim calcmode="lin" valueType="num">
                      <p:cBhvr additive="base">
                        <p:cTn dur="500" fill="hold"/>
                        <p:tgtEl>
                          <p:spTgt spid="1049557"/>
                        </p:tgtEl>
                        <p:attrNameLst>
                          <p:attrName>ppt_x</p:attrName>
                        </p:attrNameLst>
                      </p:cBhvr>
                      <p:tavLst>
                        <p:tav tm="0">
                          <p:val>
                            <p:strVal val="0-#ppt_w/2"/>
                          </p:val>
                        </p:tav>
                        <p:tav tm="100000">
                          <p:val>
                            <p:strVal val="#ppt_x"/>
                          </p:val>
                        </p:tav>
                      </p:tavLst>
                    </p:anim>
                    <p:anim calcmode="lin" valueType="num">
                      <p:cBhvr additive="base">
                        <p:cTn dur="500" fill="hold"/>
                        <p:tgtEl>
                          <p:spTgt spid="104955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 Points 1">
    <p:spTree>
      <p:nvGrpSpPr>
        <p:cNvPr id="1" name=""/>
        <p:cNvGrpSpPr/>
        <p:nvPr/>
      </p:nvGrpSpPr>
      <p:grpSpPr>
        <a:xfrm>
          <a:off x="0" y="0"/>
          <a:ext cx="0" cy="0"/>
          <a:chOff x="0" y="0"/>
          <a:chExt cx="0" cy="0"/>
        </a:xfrm>
      </p:grpSpPr>
      <p:sp>
        <p:nvSpPr>
          <p:cNvPr id="1048827"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1048828"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1048829"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1048830"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048831"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832" name="正方形/長方形 4"/>
          <p:cNvSpPr/>
          <p:nvPr userDrawn="1"/>
        </p:nvSpPr>
        <p:spPr>
          <a:xfrm>
            <a:off x="8924620" y="4038600"/>
            <a:ext cx="137886" cy="62484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833" name="正方形/長方形 8"/>
          <p:cNvSpPr/>
          <p:nvPr userDrawn="1"/>
        </p:nvSpPr>
        <p:spPr>
          <a:xfrm>
            <a:off x="9223905" y="3285719"/>
            <a:ext cx="137886" cy="700128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834" name="正方形/長方形 9"/>
          <p:cNvSpPr/>
          <p:nvPr userDrawn="1"/>
        </p:nvSpPr>
        <p:spPr>
          <a:xfrm>
            <a:off x="9523189" y="4989169"/>
            <a:ext cx="137889" cy="5297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835" name="正方形/長方形 10"/>
          <p:cNvSpPr/>
          <p:nvPr userDrawn="1"/>
        </p:nvSpPr>
        <p:spPr>
          <a:xfrm>
            <a:off x="8625334" y="7342910"/>
            <a:ext cx="137888" cy="294409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836" name="正方形/長方形 11"/>
          <p:cNvSpPr/>
          <p:nvPr userDrawn="1"/>
        </p:nvSpPr>
        <p:spPr>
          <a:xfrm>
            <a:off x="8326050" y="5686379"/>
            <a:ext cx="136227" cy="4600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837" name="正方形/長方形 12"/>
          <p:cNvSpPr/>
          <p:nvPr userDrawn="1"/>
        </p:nvSpPr>
        <p:spPr>
          <a:xfrm>
            <a:off x="9822476" y="6692619"/>
            <a:ext cx="137886" cy="359438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838" name="正方形/長方形 15"/>
          <p:cNvSpPr/>
          <p:nvPr userDrawn="1"/>
        </p:nvSpPr>
        <p:spPr>
          <a:xfrm rot="16200000">
            <a:off x="5841639" y="1306532"/>
            <a:ext cx="136802" cy="75020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839" name="円/楕円 16"/>
          <p:cNvSpPr/>
          <p:nvPr userDrawn="1"/>
        </p:nvSpPr>
        <p:spPr>
          <a:xfrm>
            <a:off x="1121100" y="4475678"/>
            <a:ext cx="1163782" cy="116378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840" name="円/楕円 17"/>
          <p:cNvSpPr/>
          <p:nvPr userDrawn="1"/>
        </p:nvSpPr>
        <p:spPr>
          <a:xfrm>
            <a:off x="3694948" y="2772229"/>
            <a:ext cx="1163782" cy="11637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841" name="円/楕円 18"/>
          <p:cNvSpPr/>
          <p:nvPr userDrawn="1"/>
        </p:nvSpPr>
        <p:spPr>
          <a:xfrm>
            <a:off x="2656659" y="6179128"/>
            <a:ext cx="1163782" cy="116378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842" name="円/楕円 19"/>
          <p:cNvSpPr/>
          <p:nvPr userDrawn="1"/>
        </p:nvSpPr>
        <p:spPr>
          <a:xfrm>
            <a:off x="15846539" y="5172888"/>
            <a:ext cx="1163782" cy="11637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843" name="円/楕円 20"/>
          <p:cNvSpPr/>
          <p:nvPr userDrawn="1"/>
        </p:nvSpPr>
        <p:spPr>
          <a:xfrm>
            <a:off x="13434874" y="3525108"/>
            <a:ext cx="1163782" cy="11637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844" name="円/楕円 21"/>
          <p:cNvSpPr/>
          <p:nvPr userDrawn="1"/>
        </p:nvSpPr>
        <p:spPr>
          <a:xfrm>
            <a:off x="14016765" y="6820669"/>
            <a:ext cx="1163782" cy="11637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845" name="正方形/長方形 22"/>
          <p:cNvSpPr/>
          <p:nvPr userDrawn="1"/>
        </p:nvSpPr>
        <p:spPr>
          <a:xfrm rot="16200000">
            <a:off x="6759255" y="3628311"/>
            <a:ext cx="136801" cy="62654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846" name="正方形/長方形 23"/>
          <p:cNvSpPr/>
          <p:nvPr userDrawn="1"/>
        </p:nvSpPr>
        <p:spPr>
          <a:xfrm rot="16200000">
            <a:off x="6957844" y="1018572"/>
            <a:ext cx="136800" cy="46710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847" name="正方形/長方形 24"/>
          <p:cNvSpPr/>
          <p:nvPr userDrawn="1"/>
        </p:nvSpPr>
        <p:spPr>
          <a:xfrm rot="16200000">
            <a:off x="11175710" y="1787510"/>
            <a:ext cx="136800" cy="46389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848" name="正方形/長方形 26"/>
          <p:cNvSpPr/>
          <p:nvPr userDrawn="1"/>
        </p:nvSpPr>
        <p:spPr>
          <a:xfrm rot="16200000">
            <a:off x="12127376" y="1885054"/>
            <a:ext cx="136800" cy="77394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849" name="正方形/長方形 27"/>
          <p:cNvSpPr/>
          <p:nvPr userDrawn="1"/>
        </p:nvSpPr>
        <p:spPr>
          <a:xfrm rot="16200000">
            <a:off x="11349918" y="4609576"/>
            <a:ext cx="136800" cy="5585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850" name="直角三角形 28"/>
          <p:cNvSpPr>
            <a:spLocks noChangeAspect="1"/>
          </p:cNvSpPr>
          <p:nvPr userDrawn="1"/>
        </p:nvSpPr>
        <p:spPr>
          <a:xfrm rot="5400000" flipH="1" flipV="1">
            <a:off x="9224992" y="3285719"/>
            <a:ext cx="136800" cy="136800"/>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851" name="直角三角形 29"/>
          <p:cNvSpPr>
            <a:spLocks noChangeAspect="1"/>
          </p:cNvSpPr>
          <p:nvPr userDrawn="1"/>
        </p:nvSpPr>
        <p:spPr>
          <a:xfrm rot="5400000" flipH="1" flipV="1">
            <a:off x="9524279" y="4989172"/>
            <a:ext cx="136800" cy="136800"/>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852" name="直角三角形 30"/>
          <p:cNvSpPr>
            <a:spLocks noChangeAspect="1"/>
          </p:cNvSpPr>
          <p:nvPr userDrawn="1"/>
        </p:nvSpPr>
        <p:spPr>
          <a:xfrm rot="5400000" flipH="1" flipV="1">
            <a:off x="9823564" y="6692618"/>
            <a:ext cx="136800" cy="136800"/>
          </a:xfrm>
          <a:prstGeom prst="r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853" name="直角三角形 31"/>
          <p:cNvSpPr>
            <a:spLocks noChangeAspect="1"/>
          </p:cNvSpPr>
          <p:nvPr userDrawn="1"/>
        </p:nvSpPr>
        <p:spPr>
          <a:xfrm rot="16200000" flipV="1">
            <a:off x="8325477" y="5686380"/>
            <a:ext cx="136800" cy="1368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854" name="直角三角形 32"/>
          <p:cNvSpPr>
            <a:spLocks noChangeAspect="1"/>
          </p:cNvSpPr>
          <p:nvPr userDrawn="1"/>
        </p:nvSpPr>
        <p:spPr>
          <a:xfrm rot="16200000" flipV="1">
            <a:off x="8924620" y="4038599"/>
            <a:ext cx="136800" cy="136800"/>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855" name="直角三角形 33"/>
          <p:cNvSpPr>
            <a:spLocks noChangeAspect="1"/>
          </p:cNvSpPr>
          <p:nvPr userDrawn="1"/>
        </p:nvSpPr>
        <p:spPr>
          <a:xfrm rot="16200000" flipV="1">
            <a:off x="8626554" y="7334159"/>
            <a:ext cx="136800" cy="136800"/>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856" name="図プレースホルダー 7"/>
          <p:cNvSpPr>
            <a:spLocks noGrp="1"/>
          </p:cNvSpPr>
          <p:nvPr>
            <p:ph type="pic" sz="quarter" idx="16" hasCustomPrompt="1"/>
          </p:nvPr>
        </p:nvSpPr>
        <p:spPr>
          <a:xfrm>
            <a:off x="3999721" y="3077002"/>
            <a:ext cx="554236" cy="554236"/>
          </a:xfrm>
        </p:spPr>
        <p:txBody>
          <a:bodyPr>
            <a:normAutofit/>
          </a:bodyPr>
          <a:lstStyle>
            <a:lvl1pPr>
              <a:defRPr sz="1100"/>
            </a:lvl1pPr>
          </a:lstStyle>
          <a:p>
            <a:r>
              <a:rPr kumimoji="1" lang="en-US" altLang="ja-JP" dirty="0"/>
              <a:t>ICON</a:t>
            </a:r>
            <a:endParaRPr kumimoji="1" lang="ja-JP" altLang="en-US" dirty="0"/>
          </a:p>
        </p:txBody>
      </p:sp>
      <p:sp>
        <p:nvSpPr>
          <p:cNvPr id="1048857" name="図プレースホルダー 7"/>
          <p:cNvSpPr>
            <a:spLocks noGrp="1"/>
          </p:cNvSpPr>
          <p:nvPr>
            <p:ph type="pic" sz="quarter" idx="17" hasCustomPrompt="1"/>
          </p:nvPr>
        </p:nvSpPr>
        <p:spPr>
          <a:xfrm>
            <a:off x="13739647" y="3829881"/>
            <a:ext cx="554236" cy="554236"/>
          </a:xfrm>
        </p:spPr>
        <p:txBody>
          <a:bodyPr>
            <a:normAutofit/>
          </a:bodyPr>
          <a:lstStyle>
            <a:lvl1pPr>
              <a:defRPr sz="1100"/>
            </a:lvl1pPr>
          </a:lstStyle>
          <a:p>
            <a:r>
              <a:rPr kumimoji="1" lang="en-US" altLang="ja-JP" dirty="0"/>
              <a:t>ICON</a:t>
            </a:r>
            <a:endParaRPr kumimoji="1" lang="ja-JP" altLang="en-US" dirty="0"/>
          </a:p>
        </p:txBody>
      </p:sp>
      <p:sp>
        <p:nvSpPr>
          <p:cNvPr id="1048858" name="図プレースホルダー 7"/>
          <p:cNvSpPr>
            <a:spLocks noGrp="1"/>
          </p:cNvSpPr>
          <p:nvPr>
            <p:ph type="pic" sz="quarter" idx="18" hasCustomPrompt="1"/>
          </p:nvPr>
        </p:nvSpPr>
        <p:spPr>
          <a:xfrm>
            <a:off x="1425873" y="4780451"/>
            <a:ext cx="554236" cy="554236"/>
          </a:xfrm>
        </p:spPr>
        <p:txBody>
          <a:bodyPr>
            <a:normAutofit/>
          </a:bodyPr>
          <a:lstStyle>
            <a:lvl1pPr>
              <a:defRPr sz="1100"/>
            </a:lvl1pPr>
          </a:lstStyle>
          <a:p>
            <a:r>
              <a:rPr kumimoji="1" lang="en-US" altLang="ja-JP" dirty="0"/>
              <a:t>ICON</a:t>
            </a:r>
            <a:endParaRPr kumimoji="1" lang="ja-JP" altLang="en-US" dirty="0"/>
          </a:p>
        </p:txBody>
      </p:sp>
      <p:sp>
        <p:nvSpPr>
          <p:cNvPr id="1048859" name="図プレースホルダー 7"/>
          <p:cNvSpPr>
            <a:spLocks noGrp="1"/>
          </p:cNvSpPr>
          <p:nvPr>
            <p:ph type="pic" sz="quarter" idx="19" hasCustomPrompt="1"/>
          </p:nvPr>
        </p:nvSpPr>
        <p:spPr>
          <a:xfrm>
            <a:off x="2961432" y="6483901"/>
            <a:ext cx="554236" cy="554236"/>
          </a:xfrm>
        </p:spPr>
        <p:txBody>
          <a:bodyPr>
            <a:normAutofit/>
          </a:bodyPr>
          <a:lstStyle>
            <a:lvl1pPr>
              <a:defRPr sz="1100"/>
            </a:lvl1pPr>
          </a:lstStyle>
          <a:p>
            <a:r>
              <a:rPr kumimoji="1" lang="en-US" altLang="ja-JP" dirty="0"/>
              <a:t>ICON</a:t>
            </a:r>
            <a:endParaRPr kumimoji="1" lang="ja-JP" altLang="en-US" dirty="0"/>
          </a:p>
        </p:txBody>
      </p:sp>
      <p:sp>
        <p:nvSpPr>
          <p:cNvPr id="1048860" name="図プレースホルダー 7"/>
          <p:cNvSpPr>
            <a:spLocks noGrp="1"/>
          </p:cNvSpPr>
          <p:nvPr>
            <p:ph type="pic" sz="quarter" idx="20" hasCustomPrompt="1"/>
          </p:nvPr>
        </p:nvSpPr>
        <p:spPr>
          <a:xfrm>
            <a:off x="16151312" y="5477661"/>
            <a:ext cx="554236" cy="554236"/>
          </a:xfrm>
        </p:spPr>
        <p:txBody>
          <a:bodyPr>
            <a:normAutofit/>
          </a:bodyPr>
          <a:lstStyle>
            <a:lvl1pPr>
              <a:defRPr sz="1100"/>
            </a:lvl1pPr>
          </a:lstStyle>
          <a:p>
            <a:r>
              <a:rPr kumimoji="1" lang="en-US" altLang="ja-JP" dirty="0"/>
              <a:t>ICON</a:t>
            </a:r>
            <a:endParaRPr kumimoji="1" lang="ja-JP" altLang="en-US" dirty="0"/>
          </a:p>
        </p:txBody>
      </p:sp>
      <p:sp>
        <p:nvSpPr>
          <p:cNvPr id="1048861" name="図プレースホルダー 7"/>
          <p:cNvSpPr>
            <a:spLocks noGrp="1"/>
          </p:cNvSpPr>
          <p:nvPr>
            <p:ph type="pic" sz="quarter" idx="21" hasCustomPrompt="1"/>
          </p:nvPr>
        </p:nvSpPr>
        <p:spPr>
          <a:xfrm>
            <a:off x="14321538" y="7125441"/>
            <a:ext cx="554236" cy="554236"/>
          </a:xfrm>
        </p:spPr>
        <p:txBody>
          <a:bodyPr>
            <a:normAutofit/>
          </a:bodyPr>
          <a:lstStyle>
            <a:lvl1pPr>
              <a:defRPr sz="1100"/>
            </a:lvl1pPr>
          </a:lstStyle>
          <a:p>
            <a:r>
              <a:rPr kumimoji="1" lang="en-US" altLang="ja-JP" dirty="0"/>
              <a:t>ICON</a:t>
            </a:r>
            <a:endParaRPr kumimoji="1" lang="ja-JP" altLang="en-US" dirty="0"/>
          </a:p>
        </p:txBody>
      </p:sp>
      <p:sp>
        <p:nvSpPr>
          <p:cNvPr id="1048862" name="テキスト プレースホルダー 6"/>
          <p:cNvSpPr>
            <a:spLocks noGrp="1"/>
          </p:cNvSpPr>
          <p:nvPr>
            <p:ph type="body" sz="quarter" idx="22" hasCustomPrompt="1"/>
          </p:nvPr>
        </p:nvSpPr>
        <p:spPr>
          <a:xfrm>
            <a:off x="4858730" y="2647019"/>
            <a:ext cx="4202689" cy="720080"/>
          </a:xfrm>
        </p:spPr>
        <p:txBody>
          <a:bodyPr anchor="t">
            <a:noAutofit/>
          </a:bodyPr>
          <a:lstStyle>
            <a:lvl1pPr algn="l">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1048863" name="テキスト プレースホルダー 6"/>
          <p:cNvSpPr>
            <a:spLocks noGrp="1"/>
          </p:cNvSpPr>
          <p:nvPr>
            <p:ph type="body" sz="quarter" idx="23" hasCustomPrompt="1"/>
          </p:nvPr>
        </p:nvSpPr>
        <p:spPr>
          <a:xfrm>
            <a:off x="4856423" y="3460670"/>
            <a:ext cx="3770131" cy="1015007"/>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8864" name="テキスト プレースホルダー 6"/>
          <p:cNvSpPr>
            <a:spLocks noGrp="1"/>
          </p:cNvSpPr>
          <p:nvPr>
            <p:ph type="body" sz="quarter" idx="24" hasCustomPrompt="1"/>
          </p:nvPr>
        </p:nvSpPr>
        <p:spPr>
          <a:xfrm>
            <a:off x="2294338" y="4352219"/>
            <a:ext cx="5602753" cy="720080"/>
          </a:xfrm>
        </p:spPr>
        <p:txBody>
          <a:bodyPr anchor="t">
            <a:noAutofit/>
          </a:bodyPr>
          <a:lstStyle>
            <a:lvl1pPr algn="l">
              <a:defRPr sz="32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1048865" name="テキスト プレースホルダー 6"/>
          <p:cNvSpPr>
            <a:spLocks noGrp="1"/>
          </p:cNvSpPr>
          <p:nvPr>
            <p:ph type="body" sz="quarter" idx="25" hasCustomPrompt="1"/>
          </p:nvPr>
        </p:nvSpPr>
        <p:spPr>
          <a:xfrm>
            <a:off x="2292031" y="5165871"/>
            <a:ext cx="5618914" cy="916274"/>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8866" name="テキスト プレースホルダー 6"/>
          <p:cNvSpPr>
            <a:spLocks noGrp="1"/>
          </p:cNvSpPr>
          <p:nvPr>
            <p:ph type="body" sz="quarter" idx="26" hasCustomPrompt="1"/>
          </p:nvPr>
        </p:nvSpPr>
        <p:spPr>
          <a:xfrm>
            <a:off x="3822748" y="6055668"/>
            <a:ext cx="4202689" cy="720080"/>
          </a:xfrm>
        </p:spPr>
        <p:txBody>
          <a:bodyPr anchor="t">
            <a:noAutofit/>
          </a:bodyPr>
          <a:lstStyle>
            <a:lvl1pPr algn="l">
              <a:defRPr sz="32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1048867" name="テキスト プレースホルダー 6"/>
          <p:cNvSpPr>
            <a:spLocks noGrp="1"/>
          </p:cNvSpPr>
          <p:nvPr>
            <p:ph type="body" sz="quarter" idx="27" hasCustomPrompt="1"/>
          </p:nvPr>
        </p:nvSpPr>
        <p:spPr>
          <a:xfrm>
            <a:off x="3820441" y="6869319"/>
            <a:ext cx="4173632" cy="1015007"/>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8868" name="テキスト プレースホルダー 6"/>
          <p:cNvSpPr>
            <a:spLocks noGrp="1"/>
          </p:cNvSpPr>
          <p:nvPr>
            <p:ph type="body" sz="quarter" idx="28" hasCustomPrompt="1"/>
          </p:nvPr>
        </p:nvSpPr>
        <p:spPr>
          <a:xfrm>
            <a:off x="9832866" y="3407702"/>
            <a:ext cx="3602008" cy="720080"/>
          </a:xfrm>
        </p:spPr>
        <p:txBody>
          <a:bodyPr anchor="t">
            <a:noAutofit/>
          </a:bodyPr>
          <a:lstStyle>
            <a:lvl1pPr algn="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048869" name="テキスト プレースホルダー 6"/>
          <p:cNvSpPr>
            <a:spLocks noGrp="1"/>
          </p:cNvSpPr>
          <p:nvPr>
            <p:ph type="body" sz="quarter" idx="29" hasCustomPrompt="1"/>
          </p:nvPr>
        </p:nvSpPr>
        <p:spPr>
          <a:xfrm>
            <a:off x="9822476" y="4175400"/>
            <a:ext cx="3612398" cy="916274"/>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8870" name="テキスト プレースホルダー 6"/>
          <p:cNvSpPr>
            <a:spLocks noGrp="1"/>
          </p:cNvSpPr>
          <p:nvPr>
            <p:ph type="body" sz="quarter" idx="30" hasCustomPrompt="1"/>
          </p:nvPr>
        </p:nvSpPr>
        <p:spPr>
          <a:xfrm>
            <a:off x="10252364" y="5008647"/>
            <a:ext cx="5555810" cy="720080"/>
          </a:xfrm>
        </p:spPr>
        <p:txBody>
          <a:bodyPr anchor="t">
            <a:noAutofit/>
          </a:bodyPr>
          <a:lstStyle>
            <a:lvl1pPr algn="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048871" name="テキスト プレースホルダー 6"/>
          <p:cNvSpPr>
            <a:spLocks noGrp="1"/>
          </p:cNvSpPr>
          <p:nvPr>
            <p:ph type="body" sz="quarter" idx="31" hasCustomPrompt="1"/>
          </p:nvPr>
        </p:nvSpPr>
        <p:spPr>
          <a:xfrm>
            <a:off x="10236338" y="5776345"/>
            <a:ext cx="5571836" cy="916274"/>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8872" name="テキスト プレースホルダー 6"/>
          <p:cNvSpPr>
            <a:spLocks noGrp="1"/>
          </p:cNvSpPr>
          <p:nvPr>
            <p:ph type="body" sz="quarter" idx="32" hasCustomPrompt="1"/>
          </p:nvPr>
        </p:nvSpPr>
        <p:spPr>
          <a:xfrm>
            <a:off x="10249294" y="6703262"/>
            <a:ext cx="3739229" cy="720080"/>
          </a:xfrm>
        </p:spPr>
        <p:txBody>
          <a:bodyPr anchor="t">
            <a:noAutofit/>
          </a:bodyPr>
          <a:lstStyle>
            <a:lvl1pPr algn="r">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048873" name="テキスト プレースホルダー 6"/>
          <p:cNvSpPr>
            <a:spLocks noGrp="1"/>
          </p:cNvSpPr>
          <p:nvPr>
            <p:ph type="body" sz="quarter" idx="33" hasCustomPrompt="1"/>
          </p:nvPr>
        </p:nvSpPr>
        <p:spPr>
          <a:xfrm>
            <a:off x="10238508" y="7470960"/>
            <a:ext cx="3750015" cy="916274"/>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048831"/>
                                        </p:tgtEl>
                                        <p:attrNameLst>
                                          <p:attrName>style.visibility</p:attrName>
                                        </p:attrNameLst>
                                      </p:cBhvr>
                                      <p:to>
                                        <p:strVal val="visible"/>
                                      </p:to>
                                    </p:set>
                                    <p:anim calcmode="lin" valueType="num">
                                      <p:cBhvr additive="base">
                                        <p:cTn id="7" dur="500" fill="hold"/>
                                        <p:tgtEl>
                                          <p:spTgt spid="1048831"/>
                                        </p:tgtEl>
                                        <p:attrNameLst>
                                          <p:attrName>ppt_x</p:attrName>
                                        </p:attrNameLst>
                                      </p:cBhvr>
                                      <p:tavLst>
                                        <p:tav tm="0">
                                          <p:val>
                                            <p:strVal val="1+#ppt_w/2"/>
                                          </p:val>
                                        </p:tav>
                                        <p:tav tm="100000">
                                          <p:val>
                                            <p:strVal val="#ppt_x"/>
                                          </p:val>
                                        </p:tav>
                                      </p:tavLst>
                                    </p:anim>
                                    <p:anim calcmode="lin" valueType="num">
                                      <p:cBhvr additive="base">
                                        <p:cTn id="8" dur="500" fill="hold"/>
                                        <p:tgtEl>
                                          <p:spTgt spid="1048831"/>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048830">
                                            <p:txEl>
                                              <p:pRg st="0" end="0"/>
                                            </p:txEl>
                                          </p:spTgt>
                                        </p:tgtEl>
                                        <p:attrNameLst>
                                          <p:attrName>style.visibility</p:attrName>
                                        </p:attrNameLst>
                                      </p:cBhvr>
                                      <p:to>
                                        <p:strVal val="visible"/>
                                      </p:to>
                                    </p:set>
                                    <p:animEffect transition="in" filter="wipe(left)">
                                      <p:cBhvr>
                                        <p:cTn id="11" dur="500"/>
                                        <p:tgtEl>
                                          <p:spTgt spid="1048830">
                                            <p:txEl>
                                              <p:pRg st="0" end="0"/>
                                            </p:txEl>
                                          </p:spTgt>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1048836"/>
                                        </p:tgtEl>
                                        <p:attrNameLst>
                                          <p:attrName>style.visibility</p:attrName>
                                        </p:attrNameLst>
                                      </p:cBhvr>
                                      <p:to>
                                        <p:strVal val="visible"/>
                                      </p:to>
                                    </p:set>
                                    <p:animEffect transition="in" filter="wipe(down)">
                                      <p:cBhvr>
                                        <p:cTn id="15" dur="500"/>
                                        <p:tgtEl>
                                          <p:spTgt spid="1048836"/>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048853"/>
                                        </p:tgtEl>
                                        <p:attrNameLst>
                                          <p:attrName>style.visibility</p:attrName>
                                        </p:attrNameLst>
                                      </p:cBhvr>
                                      <p:to>
                                        <p:strVal val="visible"/>
                                      </p:to>
                                    </p:set>
                                    <p:animEffect transition="in" filter="wipe(down)">
                                      <p:cBhvr>
                                        <p:cTn id="19" dur="500"/>
                                        <p:tgtEl>
                                          <p:spTgt spid="104885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048848"/>
                                        </p:tgtEl>
                                        <p:attrNameLst>
                                          <p:attrName>style.visibility</p:attrName>
                                        </p:attrNameLst>
                                      </p:cBhvr>
                                      <p:to>
                                        <p:strVal val="visible"/>
                                      </p:to>
                                    </p:set>
                                    <p:animEffect transition="in" filter="wipe(left)">
                                      <p:cBhvr>
                                        <p:cTn id="22" dur="500"/>
                                        <p:tgtEl>
                                          <p:spTgt spid="1048848"/>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48842"/>
                                        </p:tgtEl>
                                        <p:attrNameLst>
                                          <p:attrName>style.visibility</p:attrName>
                                        </p:attrNameLst>
                                      </p:cBhvr>
                                      <p:to>
                                        <p:strVal val="visible"/>
                                      </p:to>
                                    </p:set>
                                    <p:anim calcmode="lin" valueType="num">
                                      <p:cBhvr>
                                        <p:cTn id="25" dur="500" fill="hold"/>
                                        <p:tgtEl>
                                          <p:spTgt spid="1048842"/>
                                        </p:tgtEl>
                                        <p:attrNameLst>
                                          <p:attrName>ppt_w</p:attrName>
                                        </p:attrNameLst>
                                      </p:cBhvr>
                                      <p:tavLst>
                                        <p:tav tm="0">
                                          <p:val>
                                            <p:fltVal val="0"/>
                                          </p:val>
                                        </p:tav>
                                        <p:tav tm="100000">
                                          <p:val>
                                            <p:strVal val="#ppt_w"/>
                                          </p:val>
                                        </p:tav>
                                      </p:tavLst>
                                    </p:anim>
                                    <p:anim calcmode="lin" valueType="num">
                                      <p:cBhvr>
                                        <p:cTn id="26" dur="500" fill="hold"/>
                                        <p:tgtEl>
                                          <p:spTgt spid="1048842"/>
                                        </p:tgtEl>
                                        <p:attrNameLst>
                                          <p:attrName>ppt_h</p:attrName>
                                        </p:attrNameLst>
                                      </p:cBhvr>
                                      <p:tavLst>
                                        <p:tav tm="0">
                                          <p:val>
                                            <p:fltVal val="0"/>
                                          </p:val>
                                        </p:tav>
                                        <p:tav tm="100000">
                                          <p:val>
                                            <p:strVal val="#ppt_h"/>
                                          </p:val>
                                        </p:tav>
                                      </p:tavLst>
                                    </p:anim>
                                    <p:animEffect transition="in" filter="fade">
                                      <p:cBhvr>
                                        <p:cTn id="27" dur="500"/>
                                        <p:tgtEl>
                                          <p:spTgt spid="104884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048860"/>
                                        </p:tgtEl>
                                        <p:attrNameLst>
                                          <p:attrName>style.visibility</p:attrName>
                                        </p:attrNameLst>
                                      </p:cBhvr>
                                      <p:to>
                                        <p:strVal val="visible"/>
                                      </p:to>
                                    </p:set>
                                    <p:anim calcmode="lin" valueType="num">
                                      <p:cBhvr>
                                        <p:cTn id="30" dur="500" fill="hold"/>
                                        <p:tgtEl>
                                          <p:spTgt spid="1048860"/>
                                        </p:tgtEl>
                                        <p:attrNameLst>
                                          <p:attrName>ppt_w</p:attrName>
                                        </p:attrNameLst>
                                      </p:cBhvr>
                                      <p:tavLst>
                                        <p:tav tm="0">
                                          <p:val>
                                            <p:fltVal val="0"/>
                                          </p:val>
                                        </p:tav>
                                        <p:tav tm="100000">
                                          <p:val>
                                            <p:strVal val="#ppt_w"/>
                                          </p:val>
                                        </p:tav>
                                      </p:tavLst>
                                    </p:anim>
                                    <p:anim calcmode="lin" valueType="num">
                                      <p:cBhvr>
                                        <p:cTn id="31" dur="500" fill="hold"/>
                                        <p:tgtEl>
                                          <p:spTgt spid="1048860"/>
                                        </p:tgtEl>
                                        <p:attrNameLst>
                                          <p:attrName>ppt_h</p:attrName>
                                        </p:attrNameLst>
                                      </p:cBhvr>
                                      <p:tavLst>
                                        <p:tav tm="0">
                                          <p:val>
                                            <p:fltVal val="0"/>
                                          </p:val>
                                        </p:tav>
                                        <p:tav tm="100000">
                                          <p:val>
                                            <p:strVal val="#ppt_h"/>
                                          </p:val>
                                        </p:tav>
                                      </p:tavLst>
                                    </p:anim>
                                    <p:animEffect transition="in" filter="fade">
                                      <p:cBhvr>
                                        <p:cTn id="32" dur="500"/>
                                        <p:tgtEl>
                                          <p:spTgt spid="1048860"/>
                                        </p:tgtEl>
                                      </p:cBhvr>
                                    </p:animEffect>
                                  </p:childTnLst>
                                </p:cTn>
                              </p:par>
                            </p:childTnLst>
                          </p:cTn>
                        </p:par>
                        <p:par>
                          <p:cTn id="33" fill="hold">
                            <p:stCondLst>
                              <p:cond delay="1500"/>
                            </p:stCondLst>
                            <p:childTnLst>
                              <p:par>
                                <p:cTn id="34" presetID="2" presetClass="entr" presetSubtype="8" decel="100000" fill="hold" grpId="0" nodeType="afterEffect">
                                  <p:stCondLst>
                                    <p:cond delay="250"/>
                                  </p:stCondLst>
                                  <p:childTnLst>
                                    <p:set>
                                      <p:cBhvr>
                                        <p:cTn id="35" dur="1" fill="hold">
                                          <p:stCondLst>
                                            <p:cond delay="0"/>
                                          </p:stCondLst>
                                        </p:cTn>
                                        <p:tgtEl>
                                          <p:spTgt spid="1048870">
                                            <p:txEl>
                                              <p:pRg st="0" end="0"/>
                                            </p:txEl>
                                          </p:spTgt>
                                        </p:tgtEl>
                                        <p:attrNameLst>
                                          <p:attrName>style.visibility</p:attrName>
                                        </p:attrNameLst>
                                      </p:cBhvr>
                                      <p:to>
                                        <p:strVal val="visible"/>
                                      </p:to>
                                    </p:set>
                                    <p:anim calcmode="lin" valueType="num">
                                      <p:cBhvr additive="base">
                                        <p:cTn id="36" dur="500" fill="hold"/>
                                        <p:tgtEl>
                                          <p:spTgt spid="1048870">
                                            <p:txEl>
                                              <p:pRg st="0" end="0"/>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048870">
                                            <p:txEl>
                                              <p:pRg st="0" end="0"/>
                                            </p:txEl>
                                          </p:spTgt>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250"/>
                                  </p:stCondLst>
                                  <p:childTnLst>
                                    <p:set>
                                      <p:cBhvr>
                                        <p:cTn id="39" dur="1" fill="hold">
                                          <p:stCondLst>
                                            <p:cond delay="0"/>
                                          </p:stCondLst>
                                        </p:cTn>
                                        <p:tgtEl>
                                          <p:spTgt spid="1048871">
                                            <p:txEl>
                                              <p:pRg st="0" end="0"/>
                                            </p:txEl>
                                          </p:spTgt>
                                        </p:tgtEl>
                                        <p:attrNameLst>
                                          <p:attrName>style.visibility</p:attrName>
                                        </p:attrNameLst>
                                      </p:cBhvr>
                                      <p:to>
                                        <p:strVal val="visible"/>
                                      </p:to>
                                    </p:set>
                                    <p:anim calcmode="lin" valueType="num">
                                      <p:cBhvr additive="base">
                                        <p:cTn id="40" dur="500" fill="hold"/>
                                        <p:tgtEl>
                                          <p:spTgt spid="1048871">
                                            <p:txEl>
                                              <p:pRg st="0" end="0"/>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1048871">
                                            <p:txEl>
                                              <p:pRg st="0" end="0"/>
                                            </p:txEl>
                                          </p:spTgt>
                                        </p:tgtEl>
                                        <p:attrNameLst>
                                          <p:attrName>ppt_y</p:attrName>
                                        </p:attrNameLst>
                                      </p:cBhvr>
                                      <p:tavLst>
                                        <p:tav tm="0">
                                          <p:val>
                                            <p:strVal val="#ppt_y"/>
                                          </p:val>
                                        </p:tav>
                                        <p:tav tm="100000">
                                          <p:val>
                                            <p:strVal val="#ppt_y"/>
                                          </p:val>
                                        </p:tav>
                                      </p:tavLst>
                                    </p:anim>
                                  </p:childTnLst>
                                </p:cTn>
                              </p:par>
                            </p:childTnLst>
                          </p:cTn>
                        </p:par>
                        <p:par>
                          <p:cTn id="42" fill="hold">
                            <p:stCondLst>
                              <p:cond delay="2250"/>
                            </p:stCondLst>
                            <p:childTnLst>
                              <p:par>
                                <p:cTn id="43" presetID="22" presetClass="entr" presetSubtype="4" fill="hold" grpId="0" nodeType="afterEffect">
                                  <p:stCondLst>
                                    <p:cond delay="250"/>
                                  </p:stCondLst>
                                  <p:childTnLst>
                                    <p:set>
                                      <p:cBhvr>
                                        <p:cTn id="44" dur="1" fill="hold">
                                          <p:stCondLst>
                                            <p:cond delay="0"/>
                                          </p:stCondLst>
                                        </p:cTn>
                                        <p:tgtEl>
                                          <p:spTgt spid="1048833"/>
                                        </p:tgtEl>
                                        <p:attrNameLst>
                                          <p:attrName>style.visibility</p:attrName>
                                        </p:attrNameLst>
                                      </p:cBhvr>
                                      <p:to>
                                        <p:strVal val="visible"/>
                                      </p:to>
                                    </p:set>
                                    <p:animEffect transition="in" filter="wipe(down)">
                                      <p:cBhvr>
                                        <p:cTn id="45" dur="500"/>
                                        <p:tgtEl>
                                          <p:spTgt spid="1048833"/>
                                        </p:tgtEl>
                                      </p:cBhvr>
                                    </p:animEffect>
                                  </p:childTnLst>
                                </p:cTn>
                              </p:par>
                            </p:childTnLst>
                          </p:cTn>
                        </p:par>
                        <p:par>
                          <p:cTn id="46" fill="hold">
                            <p:stCondLst>
                              <p:cond delay="3000"/>
                            </p:stCondLst>
                            <p:childTnLst>
                              <p:par>
                                <p:cTn id="47" presetID="22" presetClass="entr" presetSubtype="2" fill="hold" grpId="0" nodeType="afterEffect">
                                  <p:stCondLst>
                                    <p:cond delay="0"/>
                                  </p:stCondLst>
                                  <p:childTnLst>
                                    <p:set>
                                      <p:cBhvr>
                                        <p:cTn id="48" dur="1" fill="hold">
                                          <p:stCondLst>
                                            <p:cond delay="0"/>
                                          </p:stCondLst>
                                        </p:cTn>
                                        <p:tgtEl>
                                          <p:spTgt spid="1048846"/>
                                        </p:tgtEl>
                                        <p:attrNameLst>
                                          <p:attrName>style.visibility</p:attrName>
                                        </p:attrNameLst>
                                      </p:cBhvr>
                                      <p:to>
                                        <p:strVal val="visible"/>
                                      </p:to>
                                    </p:set>
                                    <p:animEffect transition="in" filter="wipe(right)">
                                      <p:cBhvr>
                                        <p:cTn id="49" dur="500"/>
                                        <p:tgtEl>
                                          <p:spTgt spid="104884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1048850"/>
                                        </p:tgtEl>
                                        <p:attrNameLst>
                                          <p:attrName>style.visibility</p:attrName>
                                        </p:attrNameLst>
                                      </p:cBhvr>
                                      <p:to>
                                        <p:strVal val="visible"/>
                                      </p:to>
                                    </p:set>
                                    <p:animEffect transition="in" filter="wipe(right)">
                                      <p:cBhvr>
                                        <p:cTn id="52" dur="500"/>
                                        <p:tgtEl>
                                          <p:spTgt spid="1048850"/>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048856"/>
                                        </p:tgtEl>
                                        <p:attrNameLst>
                                          <p:attrName>style.visibility</p:attrName>
                                        </p:attrNameLst>
                                      </p:cBhvr>
                                      <p:to>
                                        <p:strVal val="visible"/>
                                      </p:to>
                                    </p:set>
                                    <p:anim calcmode="lin" valueType="num">
                                      <p:cBhvr>
                                        <p:cTn id="55" dur="500" fill="hold"/>
                                        <p:tgtEl>
                                          <p:spTgt spid="1048856"/>
                                        </p:tgtEl>
                                        <p:attrNameLst>
                                          <p:attrName>ppt_w</p:attrName>
                                        </p:attrNameLst>
                                      </p:cBhvr>
                                      <p:tavLst>
                                        <p:tav tm="0">
                                          <p:val>
                                            <p:fltVal val="0"/>
                                          </p:val>
                                        </p:tav>
                                        <p:tav tm="100000">
                                          <p:val>
                                            <p:strVal val="#ppt_w"/>
                                          </p:val>
                                        </p:tav>
                                      </p:tavLst>
                                    </p:anim>
                                    <p:anim calcmode="lin" valueType="num">
                                      <p:cBhvr>
                                        <p:cTn id="56" dur="500" fill="hold"/>
                                        <p:tgtEl>
                                          <p:spTgt spid="1048856"/>
                                        </p:tgtEl>
                                        <p:attrNameLst>
                                          <p:attrName>ppt_h</p:attrName>
                                        </p:attrNameLst>
                                      </p:cBhvr>
                                      <p:tavLst>
                                        <p:tav tm="0">
                                          <p:val>
                                            <p:fltVal val="0"/>
                                          </p:val>
                                        </p:tav>
                                        <p:tav tm="100000">
                                          <p:val>
                                            <p:strVal val="#ppt_h"/>
                                          </p:val>
                                        </p:tav>
                                      </p:tavLst>
                                    </p:anim>
                                    <p:animEffect transition="in" filter="fade">
                                      <p:cBhvr>
                                        <p:cTn id="57" dur="500"/>
                                        <p:tgtEl>
                                          <p:spTgt spid="104885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048840"/>
                                        </p:tgtEl>
                                        <p:attrNameLst>
                                          <p:attrName>style.visibility</p:attrName>
                                        </p:attrNameLst>
                                      </p:cBhvr>
                                      <p:to>
                                        <p:strVal val="visible"/>
                                      </p:to>
                                    </p:set>
                                    <p:anim calcmode="lin" valueType="num">
                                      <p:cBhvr>
                                        <p:cTn id="60" dur="500" fill="hold"/>
                                        <p:tgtEl>
                                          <p:spTgt spid="1048840"/>
                                        </p:tgtEl>
                                        <p:attrNameLst>
                                          <p:attrName>ppt_w</p:attrName>
                                        </p:attrNameLst>
                                      </p:cBhvr>
                                      <p:tavLst>
                                        <p:tav tm="0">
                                          <p:val>
                                            <p:fltVal val="0"/>
                                          </p:val>
                                        </p:tav>
                                        <p:tav tm="100000">
                                          <p:val>
                                            <p:strVal val="#ppt_w"/>
                                          </p:val>
                                        </p:tav>
                                      </p:tavLst>
                                    </p:anim>
                                    <p:anim calcmode="lin" valueType="num">
                                      <p:cBhvr>
                                        <p:cTn id="61" dur="500" fill="hold"/>
                                        <p:tgtEl>
                                          <p:spTgt spid="1048840"/>
                                        </p:tgtEl>
                                        <p:attrNameLst>
                                          <p:attrName>ppt_h</p:attrName>
                                        </p:attrNameLst>
                                      </p:cBhvr>
                                      <p:tavLst>
                                        <p:tav tm="0">
                                          <p:val>
                                            <p:fltVal val="0"/>
                                          </p:val>
                                        </p:tav>
                                        <p:tav tm="100000">
                                          <p:val>
                                            <p:strVal val="#ppt_h"/>
                                          </p:val>
                                        </p:tav>
                                      </p:tavLst>
                                    </p:anim>
                                    <p:animEffect transition="in" filter="fade">
                                      <p:cBhvr>
                                        <p:cTn id="62" dur="500"/>
                                        <p:tgtEl>
                                          <p:spTgt spid="1048840"/>
                                        </p:tgtEl>
                                      </p:cBhvr>
                                    </p:animEffect>
                                  </p:childTnLst>
                                </p:cTn>
                              </p:par>
                            </p:childTnLst>
                          </p:cTn>
                        </p:par>
                        <p:par>
                          <p:cTn id="63" fill="hold">
                            <p:stCondLst>
                              <p:cond delay="3500"/>
                            </p:stCondLst>
                            <p:childTnLst>
                              <p:par>
                                <p:cTn id="64" presetID="2" presetClass="entr" presetSubtype="2" decel="100000" fill="hold" grpId="0" nodeType="afterEffect">
                                  <p:stCondLst>
                                    <p:cond delay="250"/>
                                  </p:stCondLst>
                                  <p:childTnLst>
                                    <p:set>
                                      <p:cBhvr>
                                        <p:cTn id="65" dur="1" fill="hold">
                                          <p:stCondLst>
                                            <p:cond delay="0"/>
                                          </p:stCondLst>
                                        </p:cTn>
                                        <p:tgtEl>
                                          <p:spTgt spid="1048862">
                                            <p:txEl>
                                              <p:pRg st="0" end="0"/>
                                            </p:txEl>
                                          </p:spTgt>
                                        </p:tgtEl>
                                        <p:attrNameLst>
                                          <p:attrName>style.visibility</p:attrName>
                                        </p:attrNameLst>
                                      </p:cBhvr>
                                      <p:to>
                                        <p:strVal val="visible"/>
                                      </p:to>
                                    </p:set>
                                    <p:anim calcmode="lin" valueType="num">
                                      <p:cBhvr additive="base">
                                        <p:cTn id="66" dur="500" fill="hold"/>
                                        <p:tgtEl>
                                          <p:spTgt spid="1048862">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1048862">
                                            <p:txEl>
                                              <p:pRg st="0" end="0"/>
                                            </p:txEl>
                                          </p:spTgt>
                                        </p:tgtEl>
                                        <p:attrNameLst>
                                          <p:attrName>ppt_y</p:attrName>
                                        </p:attrNameLst>
                                      </p:cBhvr>
                                      <p:tavLst>
                                        <p:tav tm="0">
                                          <p:val>
                                            <p:strVal val="#ppt_y"/>
                                          </p:val>
                                        </p:tav>
                                        <p:tav tm="100000">
                                          <p:val>
                                            <p:strVal val="#ppt_y"/>
                                          </p:val>
                                        </p:tav>
                                      </p:tavLst>
                                    </p:anim>
                                  </p:childTnLst>
                                </p:cTn>
                              </p:par>
                              <p:par>
                                <p:cTn id="68" presetID="2" presetClass="entr" presetSubtype="2" decel="100000" fill="hold" grpId="0" nodeType="withEffect">
                                  <p:stCondLst>
                                    <p:cond delay="250"/>
                                  </p:stCondLst>
                                  <p:childTnLst>
                                    <p:set>
                                      <p:cBhvr>
                                        <p:cTn id="69" dur="1" fill="hold">
                                          <p:stCondLst>
                                            <p:cond delay="0"/>
                                          </p:stCondLst>
                                        </p:cTn>
                                        <p:tgtEl>
                                          <p:spTgt spid="1048863">
                                            <p:txEl>
                                              <p:pRg st="0" end="0"/>
                                            </p:txEl>
                                          </p:spTgt>
                                        </p:tgtEl>
                                        <p:attrNameLst>
                                          <p:attrName>style.visibility</p:attrName>
                                        </p:attrNameLst>
                                      </p:cBhvr>
                                      <p:to>
                                        <p:strVal val="visible"/>
                                      </p:to>
                                    </p:set>
                                    <p:anim calcmode="lin" valueType="num">
                                      <p:cBhvr additive="base">
                                        <p:cTn id="70" dur="500" fill="hold"/>
                                        <p:tgtEl>
                                          <p:spTgt spid="1048863">
                                            <p:txEl>
                                              <p:pRg st="0" end="0"/>
                                            </p:txEl>
                                          </p:spTgt>
                                        </p:tgtEl>
                                        <p:attrNameLst>
                                          <p:attrName>ppt_x</p:attrName>
                                        </p:attrNameLst>
                                      </p:cBhvr>
                                      <p:tavLst>
                                        <p:tav tm="0">
                                          <p:val>
                                            <p:strVal val="1+#ppt_w/2"/>
                                          </p:val>
                                        </p:tav>
                                        <p:tav tm="100000">
                                          <p:val>
                                            <p:strVal val="#ppt_x"/>
                                          </p:val>
                                        </p:tav>
                                      </p:tavLst>
                                    </p:anim>
                                    <p:anim calcmode="lin" valueType="num">
                                      <p:cBhvr additive="base">
                                        <p:cTn id="71" dur="500" fill="hold"/>
                                        <p:tgtEl>
                                          <p:spTgt spid="1048863">
                                            <p:txEl>
                                              <p:pRg st="0" end="0"/>
                                            </p:txEl>
                                          </p:spTgt>
                                        </p:tgtEl>
                                        <p:attrNameLst>
                                          <p:attrName>ppt_y</p:attrName>
                                        </p:attrNameLst>
                                      </p:cBhvr>
                                      <p:tavLst>
                                        <p:tav tm="0">
                                          <p:val>
                                            <p:strVal val="#ppt_y"/>
                                          </p:val>
                                        </p:tav>
                                        <p:tav tm="100000">
                                          <p:val>
                                            <p:strVal val="#ppt_y"/>
                                          </p:val>
                                        </p:tav>
                                      </p:tavLst>
                                    </p:anim>
                                  </p:childTnLst>
                                </p:cTn>
                              </p:par>
                            </p:childTnLst>
                          </p:cTn>
                        </p:par>
                        <p:par>
                          <p:cTn id="72" fill="hold">
                            <p:stCondLst>
                              <p:cond delay="4250"/>
                            </p:stCondLst>
                            <p:childTnLst>
                              <p:par>
                                <p:cTn id="73" presetID="22" presetClass="entr" presetSubtype="4" fill="hold" grpId="0" nodeType="afterEffect">
                                  <p:stCondLst>
                                    <p:cond delay="250"/>
                                  </p:stCondLst>
                                  <p:childTnLst>
                                    <p:set>
                                      <p:cBhvr>
                                        <p:cTn id="74" dur="1" fill="hold">
                                          <p:stCondLst>
                                            <p:cond delay="0"/>
                                          </p:stCondLst>
                                        </p:cTn>
                                        <p:tgtEl>
                                          <p:spTgt spid="1048835"/>
                                        </p:tgtEl>
                                        <p:attrNameLst>
                                          <p:attrName>style.visibility</p:attrName>
                                        </p:attrNameLst>
                                      </p:cBhvr>
                                      <p:to>
                                        <p:strVal val="visible"/>
                                      </p:to>
                                    </p:set>
                                    <p:animEffect transition="in" filter="wipe(down)">
                                      <p:cBhvr>
                                        <p:cTn id="75" dur="500"/>
                                        <p:tgtEl>
                                          <p:spTgt spid="1048835"/>
                                        </p:tgtEl>
                                      </p:cBhvr>
                                    </p:animEffect>
                                  </p:childTnLst>
                                </p:cTn>
                              </p:par>
                            </p:childTnLst>
                          </p:cTn>
                        </p:par>
                        <p:par>
                          <p:cTn id="76" fill="hold">
                            <p:stCondLst>
                              <p:cond delay="5000"/>
                            </p:stCondLst>
                            <p:childTnLst>
                              <p:par>
                                <p:cTn id="77" presetID="22" presetClass="entr" presetSubtype="8" fill="hold" grpId="0" nodeType="afterEffect">
                                  <p:stCondLst>
                                    <p:cond delay="0"/>
                                  </p:stCondLst>
                                  <p:childTnLst>
                                    <p:set>
                                      <p:cBhvr>
                                        <p:cTn id="78" dur="1" fill="hold">
                                          <p:stCondLst>
                                            <p:cond delay="0"/>
                                          </p:stCondLst>
                                        </p:cTn>
                                        <p:tgtEl>
                                          <p:spTgt spid="1048849"/>
                                        </p:tgtEl>
                                        <p:attrNameLst>
                                          <p:attrName>style.visibility</p:attrName>
                                        </p:attrNameLst>
                                      </p:cBhvr>
                                      <p:to>
                                        <p:strVal val="visible"/>
                                      </p:to>
                                    </p:set>
                                    <p:animEffect transition="in" filter="wipe(left)">
                                      <p:cBhvr>
                                        <p:cTn id="79" dur="500"/>
                                        <p:tgtEl>
                                          <p:spTgt spid="1048849"/>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048855"/>
                                        </p:tgtEl>
                                        <p:attrNameLst>
                                          <p:attrName>style.visibility</p:attrName>
                                        </p:attrNameLst>
                                      </p:cBhvr>
                                      <p:to>
                                        <p:strVal val="visible"/>
                                      </p:to>
                                    </p:set>
                                    <p:animEffect transition="in" filter="wipe(left)">
                                      <p:cBhvr>
                                        <p:cTn id="82" dur="500"/>
                                        <p:tgtEl>
                                          <p:spTgt spid="1048855"/>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1048844"/>
                                        </p:tgtEl>
                                        <p:attrNameLst>
                                          <p:attrName>style.visibility</p:attrName>
                                        </p:attrNameLst>
                                      </p:cBhvr>
                                      <p:to>
                                        <p:strVal val="visible"/>
                                      </p:to>
                                    </p:set>
                                    <p:anim calcmode="lin" valueType="num">
                                      <p:cBhvr>
                                        <p:cTn id="85" dur="500" fill="hold"/>
                                        <p:tgtEl>
                                          <p:spTgt spid="1048844"/>
                                        </p:tgtEl>
                                        <p:attrNameLst>
                                          <p:attrName>ppt_w</p:attrName>
                                        </p:attrNameLst>
                                      </p:cBhvr>
                                      <p:tavLst>
                                        <p:tav tm="0">
                                          <p:val>
                                            <p:fltVal val="0"/>
                                          </p:val>
                                        </p:tav>
                                        <p:tav tm="100000">
                                          <p:val>
                                            <p:strVal val="#ppt_w"/>
                                          </p:val>
                                        </p:tav>
                                      </p:tavLst>
                                    </p:anim>
                                    <p:anim calcmode="lin" valueType="num">
                                      <p:cBhvr>
                                        <p:cTn id="86" dur="500" fill="hold"/>
                                        <p:tgtEl>
                                          <p:spTgt spid="1048844"/>
                                        </p:tgtEl>
                                        <p:attrNameLst>
                                          <p:attrName>ppt_h</p:attrName>
                                        </p:attrNameLst>
                                      </p:cBhvr>
                                      <p:tavLst>
                                        <p:tav tm="0">
                                          <p:val>
                                            <p:fltVal val="0"/>
                                          </p:val>
                                        </p:tav>
                                        <p:tav tm="100000">
                                          <p:val>
                                            <p:strVal val="#ppt_h"/>
                                          </p:val>
                                        </p:tav>
                                      </p:tavLst>
                                    </p:anim>
                                    <p:animEffect transition="in" filter="fade">
                                      <p:cBhvr>
                                        <p:cTn id="87" dur="500"/>
                                        <p:tgtEl>
                                          <p:spTgt spid="1048844"/>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1048861"/>
                                        </p:tgtEl>
                                        <p:attrNameLst>
                                          <p:attrName>style.visibility</p:attrName>
                                        </p:attrNameLst>
                                      </p:cBhvr>
                                      <p:to>
                                        <p:strVal val="visible"/>
                                      </p:to>
                                    </p:set>
                                    <p:anim calcmode="lin" valueType="num">
                                      <p:cBhvr>
                                        <p:cTn id="90" dur="500" fill="hold"/>
                                        <p:tgtEl>
                                          <p:spTgt spid="1048861"/>
                                        </p:tgtEl>
                                        <p:attrNameLst>
                                          <p:attrName>ppt_w</p:attrName>
                                        </p:attrNameLst>
                                      </p:cBhvr>
                                      <p:tavLst>
                                        <p:tav tm="0">
                                          <p:val>
                                            <p:fltVal val="0"/>
                                          </p:val>
                                        </p:tav>
                                        <p:tav tm="100000">
                                          <p:val>
                                            <p:strVal val="#ppt_w"/>
                                          </p:val>
                                        </p:tav>
                                      </p:tavLst>
                                    </p:anim>
                                    <p:anim calcmode="lin" valueType="num">
                                      <p:cBhvr>
                                        <p:cTn id="91" dur="500" fill="hold"/>
                                        <p:tgtEl>
                                          <p:spTgt spid="1048861"/>
                                        </p:tgtEl>
                                        <p:attrNameLst>
                                          <p:attrName>ppt_h</p:attrName>
                                        </p:attrNameLst>
                                      </p:cBhvr>
                                      <p:tavLst>
                                        <p:tav tm="0">
                                          <p:val>
                                            <p:fltVal val="0"/>
                                          </p:val>
                                        </p:tav>
                                        <p:tav tm="100000">
                                          <p:val>
                                            <p:strVal val="#ppt_h"/>
                                          </p:val>
                                        </p:tav>
                                      </p:tavLst>
                                    </p:anim>
                                    <p:animEffect transition="in" filter="fade">
                                      <p:cBhvr>
                                        <p:cTn id="92" dur="500"/>
                                        <p:tgtEl>
                                          <p:spTgt spid="1048861"/>
                                        </p:tgtEl>
                                      </p:cBhvr>
                                    </p:animEffect>
                                  </p:childTnLst>
                                </p:cTn>
                              </p:par>
                            </p:childTnLst>
                          </p:cTn>
                        </p:par>
                        <p:par>
                          <p:cTn id="93" fill="hold">
                            <p:stCondLst>
                              <p:cond delay="5500"/>
                            </p:stCondLst>
                            <p:childTnLst>
                              <p:par>
                                <p:cTn id="94" presetID="2" presetClass="entr" presetSubtype="8" decel="100000" fill="hold" grpId="0" nodeType="afterEffect">
                                  <p:stCondLst>
                                    <p:cond delay="250"/>
                                  </p:stCondLst>
                                  <p:childTnLst>
                                    <p:set>
                                      <p:cBhvr>
                                        <p:cTn id="95" dur="1" fill="hold">
                                          <p:stCondLst>
                                            <p:cond delay="0"/>
                                          </p:stCondLst>
                                        </p:cTn>
                                        <p:tgtEl>
                                          <p:spTgt spid="1048872">
                                            <p:txEl>
                                              <p:pRg st="0" end="0"/>
                                            </p:txEl>
                                          </p:spTgt>
                                        </p:tgtEl>
                                        <p:attrNameLst>
                                          <p:attrName>style.visibility</p:attrName>
                                        </p:attrNameLst>
                                      </p:cBhvr>
                                      <p:to>
                                        <p:strVal val="visible"/>
                                      </p:to>
                                    </p:set>
                                    <p:anim calcmode="lin" valueType="num">
                                      <p:cBhvr additive="base">
                                        <p:cTn id="96" dur="500" fill="hold"/>
                                        <p:tgtEl>
                                          <p:spTgt spid="1048872">
                                            <p:txEl>
                                              <p:pRg st="0" end="0"/>
                                            </p:txEl>
                                          </p:spTgt>
                                        </p:tgtEl>
                                        <p:attrNameLst>
                                          <p:attrName>ppt_x</p:attrName>
                                        </p:attrNameLst>
                                      </p:cBhvr>
                                      <p:tavLst>
                                        <p:tav tm="0">
                                          <p:val>
                                            <p:strVal val="0-#ppt_w/2"/>
                                          </p:val>
                                        </p:tav>
                                        <p:tav tm="100000">
                                          <p:val>
                                            <p:strVal val="#ppt_x"/>
                                          </p:val>
                                        </p:tav>
                                      </p:tavLst>
                                    </p:anim>
                                    <p:anim calcmode="lin" valueType="num">
                                      <p:cBhvr additive="base">
                                        <p:cTn id="97" dur="500" fill="hold"/>
                                        <p:tgtEl>
                                          <p:spTgt spid="1048872">
                                            <p:txEl>
                                              <p:pRg st="0" end="0"/>
                                            </p:txEl>
                                          </p:spTgt>
                                        </p:tgtEl>
                                        <p:attrNameLst>
                                          <p:attrName>ppt_y</p:attrName>
                                        </p:attrNameLst>
                                      </p:cBhvr>
                                      <p:tavLst>
                                        <p:tav tm="0">
                                          <p:val>
                                            <p:strVal val="#ppt_y"/>
                                          </p:val>
                                        </p:tav>
                                        <p:tav tm="100000">
                                          <p:val>
                                            <p:strVal val="#ppt_y"/>
                                          </p:val>
                                        </p:tav>
                                      </p:tavLst>
                                    </p:anim>
                                  </p:childTnLst>
                                </p:cTn>
                              </p:par>
                              <p:par>
                                <p:cTn id="98" presetID="2" presetClass="entr" presetSubtype="8" decel="100000" fill="hold" grpId="0" nodeType="withEffect">
                                  <p:stCondLst>
                                    <p:cond delay="250"/>
                                  </p:stCondLst>
                                  <p:childTnLst>
                                    <p:set>
                                      <p:cBhvr>
                                        <p:cTn id="99" dur="1" fill="hold">
                                          <p:stCondLst>
                                            <p:cond delay="0"/>
                                          </p:stCondLst>
                                        </p:cTn>
                                        <p:tgtEl>
                                          <p:spTgt spid="1048873">
                                            <p:txEl>
                                              <p:pRg st="0" end="0"/>
                                            </p:txEl>
                                          </p:spTgt>
                                        </p:tgtEl>
                                        <p:attrNameLst>
                                          <p:attrName>style.visibility</p:attrName>
                                        </p:attrNameLst>
                                      </p:cBhvr>
                                      <p:to>
                                        <p:strVal val="visible"/>
                                      </p:to>
                                    </p:set>
                                    <p:anim calcmode="lin" valueType="num">
                                      <p:cBhvr additive="base">
                                        <p:cTn id="100" dur="500" fill="hold"/>
                                        <p:tgtEl>
                                          <p:spTgt spid="1048873">
                                            <p:txEl>
                                              <p:pRg st="0" end="0"/>
                                            </p:txEl>
                                          </p:spTgt>
                                        </p:tgtEl>
                                        <p:attrNameLst>
                                          <p:attrName>ppt_x</p:attrName>
                                        </p:attrNameLst>
                                      </p:cBhvr>
                                      <p:tavLst>
                                        <p:tav tm="0">
                                          <p:val>
                                            <p:strVal val="0-#ppt_w/2"/>
                                          </p:val>
                                        </p:tav>
                                        <p:tav tm="100000">
                                          <p:val>
                                            <p:strVal val="#ppt_x"/>
                                          </p:val>
                                        </p:tav>
                                      </p:tavLst>
                                    </p:anim>
                                    <p:anim calcmode="lin" valueType="num">
                                      <p:cBhvr additive="base">
                                        <p:cTn id="101" dur="500" fill="hold"/>
                                        <p:tgtEl>
                                          <p:spTgt spid="1048873">
                                            <p:txEl>
                                              <p:pRg st="0" end="0"/>
                                            </p:txEl>
                                          </p:spTgt>
                                        </p:tgtEl>
                                        <p:attrNameLst>
                                          <p:attrName>ppt_y</p:attrName>
                                        </p:attrNameLst>
                                      </p:cBhvr>
                                      <p:tavLst>
                                        <p:tav tm="0">
                                          <p:val>
                                            <p:strVal val="#ppt_y"/>
                                          </p:val>
                                        </p:tav>
                                        <p:tav tm="100000">
                                          <p:val>
                                            <p:strVal val="#ppt_y"/>
                                          </p:val>
                                        </p:tav>
                                      </p:tavLst>
                                    </p:anim>
                                  </p:childTnLst>
                                </p:cTn>
                              </p:par>
                            </p:childTnLst>
                          </p:cTn>
                        </p:par>
                        <p:par>
                          <p:cTn id="102" fill="hold">
                            <p:stCondLst>
                              <p:cond delay="6250"/>
                            </p:stCondLst>
                            <p:childTnLst>
                              <p:par>
                                <p:cTn id="103" presetID="22" presetClass="entr" presetSubtype="4" fill="hold" grpId="0" nodeType="afterEffect">
                                  <p:stCondLst>
                                    <p:cond delay="250"/>
                                  </p:stCondLst>
                                  <p:childTnLst>
                                    <p:set>
                                      <p:cBhvr>
                                        <p:cTn id="104" dur="1" fill="hold">
                                          <p:stCondLst>
                                            <p:cond delay="0"/>
                                          </p:stCondLst>
                                        </p:cTn>
                                        <p:tgtEl>
                                          <p:spTgt spid="1048834"/>
                                        </p:tgtEl>
                                        <p:attrNameLst>
                                          <p:attrName>style.visibility</p:attrName>
                                        </p:attrNameLst>
                                      </p:cBhvr>
                                      <p:to>
                                        <p:strVal val="visible"/>
                                      </p:to>
                                    </p:set>
                                    <p:animEffect transition="in" filter="wipe(down)">
                                      <p:cBhvr>
                                        <p:cTn id="105" dur="500"/>
                                        <p:tgtEl>
                                          <p:spTgt spid="1048834"/>
                                        </p:tgtEl>
                                      </p:cBhvr>
                                    </p:animEffect>
                                  </p:childTnLst>
                                </p:cTn>
                              </p:par>
                            </p:childTnLst>
                          </p:cTn>
                        </p:par>
                        <p:par>
                          <p:cTn id="106" fill="hold">
                            <p:stCondLst>
                              <p:cond delay="7000"/>
                            </p:stCondLst>
                            <p:childTnLst>
                              <p:par>
                                <p:cTn id="107" presetID="22" presetClass="entr" presetSubtype="2" fill="hold" grpId="0" nodeType="afterEffect">
                                  <p:stCondLst>
                                    <p:cond delay="0"/>
                                  </p:stCondLst>
                                  <p:childTnLst>
                                    <p:set>
                                      <p:cBhvr>
                                        <p:cTn id="108" dur="1" fill="hold">
                                          <p:stCondLst>
                                            <p:cond delay="0"/>
                                          </p:stCondLst>
                                        </p:cTn>
                                        <p:tgtEl>
                                          <p:spTgt spid="1048838"/>
                                        </p:tgtEl>
                                        <p:attrNameLst>
                                          <p:attrName>style.visibility</p:attrName>
                                        </p:attrNameLst>
                                      </p:cBhvr>
                                      <p:to>
                                        <p:strVal val="visible"/>
                                      </p:to>
                                    </p:set>
                                    <p:animEffect transition="in" filter="wipe(right)">
                                      <p:cBhvr>
                                        <p:cTn id="109" dur="500"/>
                                        <p:tgtEl>
                                          <p:spTgt spid="1048838"/>
                                        </p:tgtEl>
                                      </p:cBhvr>
                                    </p:animEffect>
                                  </p:childTnLst>
                                </p:cTn>
                              </p:par>
                              <p:par>
                                <p:cTn id="110" presetID="22" presetClass="entr" presetSubtype="2" fill="hold" grpId="0" nodeType="withEffect">
                                  <p:stCondLst>
                                    <p:cond delay="0"/>
                                  </p:stCondLst>
                                  <p:childTnLst>
                                    <p:set>
                                      <p:cBhvr>
                                        <p:cTn id="111" dur="1" fill="hold">
                                          <p:stCondLst>
                                            <p:cond delay="0"/>
                                          </p:stCondLst>
                                        </p:cTn>
                                        <p:tgtEl>
                                          <p:spTgt spid="1048851"/>
                                        </p:tgtEl>
                                        <p:attrNameLst>
                                          <p:attrName>style.visibility</p:attrName>
                                        </p:attrNameLst>
                                      </p:cBhvr>
                                      <p:to>
                                        <p:strVal val="visible"/>
                                      </p:to>
                                    </p:set>
                                    <p:animEffect transition="in" filter="wipe(right)">
                                      <p:cBhvr>
                                        <p:cTn id="112" dur="500"/>
                                        <p:tgtEl>
                                          <p:spTgt spid="1048851"/>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48839"/>
                                        </p:tgtEl>
                                        <p:attrNameLst>
                                          <p:attrName>style.visibility</p:attrName>
                                        </p:attrNameLst>
                                      </p:cBhvr>
                                      <p:to>
                                        <p:strVal val="visible"/>
                                      </p:to>
                                    </p:set>
                                    <p:anim calcmode="lin" valueType="num">
                                      <p:cBhvr>
                                        <p:cTn id="115" dur="500" fill="hold"/>
                                        <p:tgtEl>
                                          <p:spTgt spid="1048839"/>
                                        </p:tgtEl>
                                        <p:attrNameLst>
                                          <p:attrName>ppt_w</p:attrName>
                                        </p:attrNameLst>
                                      </p:cBhvr>
                                      <p:tavLst>
                                        <p:tav tm="0">
                                          <p:val>
                                            <p:fltVal val="0"/>
                                          </p:val>
                                        </p:tav>
                                        <p:tav tm="100000">
                                          <p:val>
                                            <p:strVal val="#ppt_w"/>
                                          </p:val>
                                        </p:tav>
                                      </p:tavLst>
                                    </p:anim>
                                    <p:anim calcmode="lin" valueType="num">
                                      <p:cBhvr>
                                        <p:cTn id="116" dur="500" fill="hold"/>
                                        <p:tgtEl>
                                          <p:spTgt spid="1048839"/>
                                        </p:tgtEl>
                                        <p:attrNameLst>
                                          <p:attrName>ppt_h</p:attrName>
                                        </p:attrNameLst>
                                      </p:cBhvr>
                                      <p:tavLst>
                                        <p:tav tm="0">
                                          <p:val>
                                            <p:fltVal val="0"/>
                                          </p:val>
                                        </p:tav>
                                        <p:tav tm="100000">
                                          <p:val>
                                            <p:strVal val="#ppt_h"/>
                                          </p:val>
                                        </p:tav>
                                      </p:tavLst>
                                    </p:anim>
                                    <p:animEffect transition="in" filter="fade">
                                      <p:cBhvr>
                                        <p:cTn id="117" dur="500"/>
                                        <p:tgtEl>
                                          <p:spTgt spid="104883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1048858"/>
                                        </p:tgtEl>
                                        <p:attrNameLst>
                                          <p:attrName>style.visibility</p:attrName>
                                        </p:attrNameLst>
                                      </p:cBhvr>
                                      <p:to>
                                        <p:strVal val="visible"/>
                                      </p:to>
                                    </p:set>
                                    <p:anim calcmode="lin" valueType="num">
                                      <p:cBhvr>
                                        <p:cTn id="120" dur="500" fill="hold"/>
                                        <p:tgtEl>
                                          <p:spTgt spid="1048858"/>
                                        </p:tgtEl>
                                        <p:attrNameLst>
                                          <p:attrName>ppt_w</p:attrName>
                                        </p:attrNameLst>
                                      </p:cBhvr>
                                      <p:tavLst>
                                        <p:tav tm="0">
                                          <p:val>
                                            <p:fltVal val="0"/>
                                          </p:val>
                                        </p:tav>
                                        <p:tav tm="100000">
                                          <p:val>
                                            <p:strVal val="#ppt_w"/>
                                          </p:val>
                                        </p:tav>
                                      </p:tavLst>
                                    </p:anim>
                                    <p:anim calcmode="lin" valueType="num">
                                      <p:cBhvr>
                                        <p:cTn id="121" dur="500" fill="hold"/>
                                        <p:tgtEl>
                                          <p:spTgt spid="1048858"/>
                                        </p:tgtEl>
                                        <p:attrNameLst>
                                          <p:attrName>ppt_h</p:attrName>
                                        </p:attrNameLst>
                                      </p:cBhvr>
                                      <p:tavLst>
                                        <p:tav tm="0">
                                          <p:val>
                                            <p:fltVal val="0"/>
                                          </p:val>
                                        </p:tav>
                                        <p:tav tm="100000">
                                          <p:val>
                                            <p:strVal val="#ppt_h"/>
                                          </p:val>
                                        </p:tav>
                                      </p:tavLst>
                                    </p:anim>
                                    <p:animEffect transition="in" filter="fade">
                                      <p:cBhvr>
                                        <p:cTn id="122" dur="500"/>
                                        <p:tgtEl>
                                          <p:spTgt spid="1048858"/>
                                        </p:tgtEl>
                                      </p:cBhvr>
                                    </p:animEffect>
                                  </p:childTnLst>
                                </p:cTn>
                              </p:par>
                            </p:childTnLst>
                          </p:cTn>
                        </p:par>
                        <p:par>
                          <p:cTn id="123" fill="hold">
                            <p:stCondLst>
                              <p:cond delay="7500"/>
                            </p:stCondLst>
                            <p:childTnLst>
                              <p:par>
                                <p:cTn id="124" presetID="2" presetClass="entr" presetSubtype="2" decel="100000" fill="hold" grpId="0" nodeType="afterEffect">
                                  <p:stCondLst>
                                    <p:cond delay="250"/>
                                  </p:stCondLst>
                                  <p:childTnLst>
                                    <p:set>
                                      <p:cBhvr>
                                        <p:cTn id="125" dur="1" fill="hold">
                                          <p:stCondLst>
                                            <p:cond delay="0"/>
                                          </p:stCondLst>
                                        </p:cTn>
                                        <p:tgtEl>
                                          <p:spTgt spid="1048864">
                                            <p:txEl>
                                              <p:pRg st="0" end="0"/>
                                            </p:txEl>
                                          </p:spTgt>
                                        </p:tgtEl>
                                        <p:attrNameLst>
                                          <p:attrName>style.visibility</p:attrName>
                                        </p:attrNameLst>
                                      </p:cBhvr>
                                      <p:to>
                                        <p:strVal val="visible"/>
                                      </p:to>
                                    </p:set>
                                    <p:anim calcmode="lin" valueType="num">
                                      <p:cBhvr additive="base">
                                        <p:cTn id="126" dur="500" fill="hold"/>
                                        <p:tgtEl>
                                          <p:spTgt spid="1048864">
                                            <p:txEl>
                                              <p:pRg st="0" end="0"/>
                                            </p:txEl>
                                          </p:spTgt>
                                        </p:tgtEl>
                                        <p:attrNameLst>
                                          <p:attrName>ppt_x</p:attrName>
                                        </p:attrNameLst>
                                      </p:cBhvr>
                                      <p:tavLst>
                                        <p:tav tm="0">
                                          <p:val>
                                            <p:strVal val="1+#ppt_w/2"/>
                                          </p:val>
                                        </p:tav>
                                        <p:tav tm="100000">
                                          <p:val>
                                            <p:strVal val="#ppt_x"/>
                                          </p:val>
                                        </p:tav>
                                      </p:tavLst>
                                    </p:anim>
                                    <p:anim calcmode="lin" valueType="num">
                                      <p:cBhvr additive="base">
                                        <p:cTn id="127" dur="500" fill="hold"/>
                                        <p:tgtEl>
                                          <p:spTgt spid="1048864">
                                            <p:txEl>
                                              <p:pRg st="0" end="0"/>
                                            </p:txEl>
                                          </p:spTgt>
                                        </p:tgtEl>
                                        <p:attrNameLst>
                                          <p:attrName>ppt_y</p:attrName>
                                        </p:attrNameLst>
                                      </p:cBhvr>
                                      <p:tavLst>
                                        <p:tav tm="0">
                                          <p:val>
                                            <p:strVal val="#ppt_y"/>
                                          </p:val>
                                        </p:tav>
                                        <p:tav tm="100000">
                                          <p:val>
                                            <p:strVal val="#ppt_y"/>
                                          </p:val>
                                        </p:tav>
                                      </p:tavLst>
                                    </p:anim>
                                  </p:childTnLst>
                                </p:cTn>
                              </p:par>
                              <p:par>
                                <p:cTn id="128" presetID="2" presetClass="entr" presetSubtype="2" decel="100000" fill="hold" grpId="0" nodeType="withEffect">
                                  <p:stCondLst>
                                    <p:cond delay="250"/>
                                  </p:stCondLst>
                                  <p:childTnLst>
                                    <p:set>
                                      <p:cBhvr>
                                        <p:cTn id="129" dur="1" fill="hold">
                                          <p:stCondLst>
                                            <p:cond delay="0"/>
                                          </p:stCondLst>
                                        </p:cTn>
                                        <p:tgtEl>
                                          <p:spTgt spid="1048865">
                                            <p:txEl>
                                              <p:pRg st="0" end="0"/>
                                            </p:txEl>
                                          </p:spTgt>
                                        </p:tgtEl>
                                        <p:attrNameLst>
                                          <p:attrName>style.visibility</p:attrName>
                                        </p:attrNameLst>
                                      </p:cBhvr>
                                      <p:to>
                                        <p:strVal val="visible"/>
                                      </p:to>
                                    </p:set>
                                    <p:anim calcmode="lin" valueType="num">
                                      <p:cBhvr additive="base">
                                        <p:cTn id="130" dur="500" fill="hold"/>
                                        <p:tgtEl>
                                          <p:spTgt spid="1048865">
                                            <p:txEl>
                                              <p:pRg st="0" end="0"/>
                                            </p:txEl>
                                          </p:spTgt>
                                        </p:tgtEl>
                                        <p:attrNameLst>
                                          <p:attrName>ppt_x</p:attrName>
                                        </p:attrNameLst>
                                      </p:cBhvr>
                                      <p:tavLst>
                                        <p:tav tm="0">
                                          <p:val>
                                            <p:strVal val="1+#ppt_w/2"/>
                                          </p:val>
                                        </p:tav>
                                        <p:tav tm="100000">
                                          <p:val>
                                            <p:strVal val="#ppt_x"/>
                                          </p:val>
                                        </p:tav>
                                      </p:tavLst>
                                    </p:anim>
                                    <p:anim calcmode="lin" valueType="num">
                                      <p:cBhvr additive="base">
                                        <p:cTn id="131" dur="500" fill="hold"/>
                                        <p:tgtEl>
                                          <p:spTgt spid="1048865">
                                            <p:txEl>
                                              <p:pRg st="0" end="0"/>
                                            </p:txEl>
                                          </p:spTgt>
                                        </p:tgtEl>
                                        <p:attrNameLst>
                                          <p:attrName>ppt_y</p:attrName>
                                        </p:attrNameLst>
                                      </p:cBhvr>
                                      <p:tavLst>
                                        <p:tav tm="0">
                                          <p:val>
                                            <p:strVal val="#ppt_y"/>
                                          </p:val>
                                        </p:tav>
                                        <p:tav tm="100000">
                                          <p:val>
                                            <p:strVal val="#ppt_y"/>
                                          </p:val>
                                        </p:tav>
                                      </p:tavLst>
                                    </p:anim>
                                  </p:childTnLst>
                                </p:cTn>
                              </p:par>
                            </p:childTnLst>
                          </p:cTn>
                        </p:par>
                        <p:par>
                          <p:cTn id="132" fill="hold">
                            <p:stCondLst>
                              <p:cond delay="8250"/>
                            </p:stCondLst>
                            <p:childTnLst>
                              <p:par>
                                <p:cTn id="133" presetID="22" presetClass="entr" presetSubtype="4" fill="hold" grpId="0" nodeType="afterEffect">
                                  <p:stCondLst>
                                    <p:cond delay="250"/>
                                  </p:stCondLst>
                                  <p:childTnLst>
                                    <p:set>
                                      <p:cBhvr>
                                        <p:cTn id="134" dur="1" fill="hold">
                                          <p:stCondLst>
                                            <p:cond delay="0"/>
                                          </p:stCondLst>
                                        </p:cTn>
                                        <p:tgtEl>
                                          <p:spTgt spid="1048832"/>
                                        </p:tgtEl>
                                        <p:attrNameLst>
                                          <p:attrName>style.visibility</p:attrName>
                                        </p:attrNameLst>
                                      </p:cBhvr>
                                      <p:to>
                                        <p:strVal val="visible"/>
                                      </p:to>
                                    </p:set>
                                    <p:animEffect transition="in" filter="wipe(down)">
                                      <p:cBhvr>
                                        <p:cTn id="135" dur="500"/>
                                        <p:tgtEl>
                                          <p:spTgt spid="1048832"/>
                                        </p:tgtEl>
                                      </p:cBhvr>
                                    </p:animEffect>
                                  </p:childTnLst>
                                </p:cTn>
                              </p:par>
                            </p:childTnLst>
                          </p:cTn>
                        </p:par>
                        <p:par>
                          <p:cTn id="136" fill="hold">
                            <p:stCondLst>
                              <p:cond delay="9000"/>
                            </p:stCondLst>
                            <p:childTnLst>
                              <p:par>
                                <p:cTn id="137" presetID="22" presetClass="entr" presetSubtype="8" fill="hold" grpId="0" nodeType="afterEffect">
                                  <p:stCondLst>
                                    <p:cond delay="0"/>
                                  </p:stCondLst>
                                  <p:childTnLst>
                                    <p:set>
                                      <p:cBhvr>
                                        <p:cTn id="138" dur="1" fill="hold">
                                          <p:stCondLst>
                                            <p:cond delay="0"/>
                                          </p:stCondLst>
                                        </p:cTn>
                                        <p:tgtEl>
                                          <p:spTgt spid="1048847"/>
                                        </p:tgtEl>
                                        <p:attrNameLst>
                                          <p:attrName>style.visibility</p:attrName>
                                        </p:attrNameLst>
                                      </p:cBhvr>
                                      <p:to>
                                        <p:strVal val="visible"/>
                                      </p:to>
                                    </p:set>
                                    <p:animEffect transition="in" filter="wipe(left)">
                                      <p:cBhvr>
                                        <p:cTn id="139" dur="500"/>
                                        <p:tgtEl>
                                          <p:spTgt spid="104884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1048854"/>
                                        </p:tgtEl>
                                        <p:attrNameLst>
                                          <p:attrName>style.visibility</p:attrName>
                                        </p:attrNameLst>
                                      </p:cBhvr>
                                      <p:to>
                                        <p:strVal val="visible"/>
                                      </p:to>
                                    </p:set>
                                    <p:animEffect transition="in" filter="wipe(left)">
                                      <p:cBhvr>
                                        <p:cTn id="142" dur="500"/>
                                        <p:tgtEl>
                                          <p:spTgt spid="1048854"/>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048843"/>
                                        </p:tgtEl>
                                        <p:attrNameLst>
                                          <p:attrName>style.visibility</p:attrName>
                                        </p:attrNameLst>
                                      </p:cBhvr>
                                      <p:to>
                                        <p:strVal val="visible"/>
                                      </p:to>
                                    </p:set>
                                    <p:anim calcmode="lin" valueType="num">
                                      <p:cBhvr>
                                        <p:cTn id="145" dur="500" fill="hold"/>
                                        <p:tgtEl>
                                          <p:spTgt spid="1048843"/>
                                        </p:tgtEl>
                                        <p:attrNameLst>
                                          <p:attrName>ppt_w</p:attrName>
                                        </p:attrNameLst>
                                      </p:cBhvr>
                                      <p:tavLst>
                                        <p:tav tm="0">
                                          <p:val>
                                            <p:fltVal val="0"/>
                                          </p:val>
                                        </p:tav>
                                        <p:tav tm="100000">
                                          <p:val>
                                            <p:strVal val="#ppt_w"/>
                                          </p:val>
                                        </p:tav>
                                      </p:tavLst>
                                    </p:anim>
                                    <p:anim calcmode="lin" valueType="num">
                                      <p:cBhvr>
                                        <p:cTn id="146" dur="500" fill="hold"/>
                                        <p:tgtEl>
                                          <p:spTgt spid="1048843"/>
                                        </p:tgtEl>
                                        <p:attrNameLst>
                                          <p:attrName>ppt_h</p:attrName>
                                        </p:attrNameLst>
                                      </p:cBhvr>
                                      <p:tavLst>
                                        <p:tav tm="0">
                                          <p:val>
                                            <p:fltVal val="0"/>
                                          </p:val>
                                        </p:tav>
                                        <p:tav tm="100000">
                                          <p:val>
                                            <p:strVal val="#ppt_h"/>
                                          </p:val>
                                        </p:tav>
                                      </p:tavLst>
                                    </p:anim>
                                    <p:animEffect transition="in" filter="fade">
                                      <p:cBhvr>
                                        <p:cTn id="147" dur="500"/>
                                        <p:tgtEl>
                                          <p:spTgt spid="1048843"/>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048857"/>
                                        </p:tgtEl>
                                        <p:attrNameLst>
                                          <p:attrName>style.visibility</p:attrName>
                                        </p:attrNameLst>
                                      </p:cBhvr>
                                      <p:to>
                                        <p:strVal val="visible"/>
                                      </p:to>
                                    </p:set>
                                    <p:anim calcmode="lin" valueType="num">
                                      <p:cBhvr>
                                        <p:cTn id="150" dur="500" fill="hold"/>
                                        <p:tgtEl>
                                          <p:spTgt spid="1048857"/>
                                        </p:tgtEl>
                                        <p:attrNameLst>
                                          <p:attrName>ppt_w</p:attrName>
                                        </p:attrNameLst>
                                      </p:cBhvr>
                                      <p:tavLst>
                                        <p:tav tm="0">
                                          <p:val>
                                            <p:fltVal val="0"/>
                                          </p:val>
                                        </p:tav>
                                        <p:tav tm="100000">
                                          <p:val>
                                            <p:strVal val="#ppt_w"/>
                                          </p:val>
                                        </p:tav>
                                      </p:tavLst>
                                    </p:anim>
                                    <p:anim calcmode="lin" valueType="num">
                                      <p:cBhvr>
                                        <p:cTn id="151" dur="500" fill="hold"/>
                                        <p:tgtEl>
                                          <p:spTgt spid="1048857"/>
                                        </p:tgtEl>
                                        <p:attrNameLst>
                                          <p:attrName>ppt_h</p:attrName>
                                        </p:attrNameLst>
                                      </p:cBhvr>
                                      <p:tavLst>
                                        <p:tav tm="0">
                                          <p:val>
                                            <p:fltVal val="0"/>
                                          </p:val>
                                        </p:tav>
                                        <p:tav tm="100000">
                                          <p:val>
                                            <p:strVal val="#ppt_h"/>
                                          </p:val>
                                        </p:tav>
                                      </p:tavLst>
                                    </p:anim>
                                    <p:animEffect transition="in" filter="fade">
                                      <p:cBhvr>
                                        <p:cTn id="152" dur="500"/>
                                        <p:tgtEl>
                                          <p:spTgt spid="1048857"/>
                                        </p:tgtEl>
                                      </p:cBhvr>
                                    </p:animEffect>
                                  </p:childTnLst>
                                </p:cTn>
                              </p:par>
                            </p:childTnLst>
                          </p:cTn>
                        </p:par>
                        <p:par>
                          <p:cTn id="153" fill="hold">
                            <p:stCondLst>
                              <p:cond delay="9500"/>
                            </p:stCondLst>
                            <p:childTnLst>
                              <p:par>
                                <p:cTn id="154" presetID="2" presetClass="entr" presetSubtype="8" decel="100000" fill="hold" grpId="0" nodeType="afterEffect">
                                  <p:stCondLst>
                                    <p:cond delay="250"/>
                                  </p:stCondLst>
                                  <p:childTnLst>
                                    <p:set>
                                      <p:cBhvr>
                                        <p:cTn id="155" dur="1" fill="hold">
                                          <p:stCondLst>
                                            <p:cond delay="0"/>
                                          </p:stCondLst>
                                        </p:cTn>
                                        <p:tgtEl>
                                          <p:spTgt spid="1048868">
                                            <p:txEl>
                                              <p:pRg st="0" end="0"/>
                                            </p:txEl>
                                          </p:spTgt>
                                        </p:tgtEl>
                                        <p:attrNameLst>
                                          <p:attrName>style.visibility</p:attrName>
                                        </p:attrNameLst>
                                      </p:cBhvr>
                                      <p:to>
                                        <p:strVal val="visible"/>
                                      </p:to>
                                    </p:set>
                                    <p:anim calcmode="lin" valueType="num">
                                      <p:cBhvr additive="base">
                                        <p:cTn id="156" dur="500" fill="hold"/>
                                        <p:tgtEl>
                                          <p:spTgt spid="1048868">
                                            <p:txEl>
                                              <p:pRg st="0" end="0"/>
                                            </p:txEl>
                                          </p:spTgt>
                                        </p:tgtEl>
                                        <p:attrNameLst>
                                          <p:attrName>ppt_x</p:attrName>
                                        </p:attrNameLst>
                                      </p:cBhvr>
                                      <p:tavLst>
                                        <p:tav tm="0">
                                          <p:val>
                                            <p:strVal val="0-#ppt_w/2"/>
                                          </p:val>
                                        </p:tav>
                                        <p:tav tm="100000">
                                          <p:val>
                                            <p:strVal val="#ppt_x"/>
                                          </p:val>
                                        </p:tav>
                                      </p:tavLst>
                                    </p:anim>
                                    <p:anim calcmode="lin" valueType="num">
                                      <p:cBhvr additive="base">
                                        <p:cTn id="157" dur="500" fill="hold"/>
                                        <p:tgtEl>
                                          <p:spTgt spid="1048868">
                                            <p:txEl>
                                              <p:pRg st="0" end="0"/>
                                            </p:txEl>
                                          </p:spTgt>
                                        </p:tgtEl>
                                        <p:attrNameLst>
                                          <p:attrName>ppt_y</p:attrName>
                                        </p:attrNameLst>
                                      </p:cBhvr>
                                      <p:tavLst>
                                        <p:tav tm="0">
                                          <p:val>
                                            <p:strVal val="#ppt_y"/>
                                          </p:val>
                                        </p:tav>
                                        <p:tav tm="100000">
                                          <p:val>
                                            <p:strVal val="#ppt_y"/>
                                          </p:val>
                                        </p:tav>
                                      </p:tavLst>
                                    </p:anim>
                                  </p:childTnLst>
                                </p:cTn>
                              </p:par>
                              <p:par>
                                <p:cTn id="158" presetID="2" presetClass="entr" presetSubtype="8" decel="100000" fill="hold" grpId="0" nodeType="withEffect">
                                  <p:stCondLst>
                                    <p:cond delay="250"/>
                                  </p:stCondLst>
                                  <p:childTnLst>
                                    <p:set>
                                      <p:cBhvr>
                                        <p:cTn id="159" dur="1" fill="hold">
                                          <p:stCondLst>
                                            <p:cond delay="0"/>
                                          </p:stCondLst>
                                        </p:cTn>
                                        <p:tgtEl>
                                          <p:spTgt spid="1048869">
                                            <p:txEl>
                                              <p:pRg st="0" end="0"/>
                                            </p:txEl>
                                          </p:spTgt>
                                        </p:tgtEl>
                                        <p:attrNameLst>
                                          <p:attrName>style.visibility</p:attrName>
                                        </p:attrNameLst>
                                      </p:cBhvr>
                                      <p:to>
                                        <p:strVal val="visible"/>
                                      </p:to>
                                    </p:set>
                                    <p:anim calcmode="lin" valueType="num">
                                      <p:cBhvr additive="base">
                                        <p:cTn id="160" dur="500" fill="hold"/>
                                        <p:tgtEl>
                                          <p:spTgt spid="1048869">
                                            <p:txEl>
                                              <p:pRg st="0" end="0"/>
                                            </p:txEl>
                                          </p:spTgt>
                                        </p:tgtEl>
                                        <p:attrNameLst>
                                          <p:attrName>ppt_x</p:attrName>
                                        </p:attrNameLst>
                                      </p:cBhvr>
                                      <p:tavLst>
                                        <p:tav tm="0">
                                          <p:val>
                                            <p:strVal val="0-#ppt_w/2"/>
                                          </p:val>
                                        </p:tav>
                                        <p:tav tm="100000">
                                          <p:val>
                                            <p:strVal val="#ppt_x"/>
                                          </p:val>
                                        </p:tav>
                                      </p:tavLst>
                                    </p:anim>
                                    <p:anim calcmode="lin" valueType="num">
                                      <p:cBhvr additive="base">
                                        <p:cTn id="161" dur="500" fill="hold"/>
                                        <p:tgtEl>
                                          <p:spTgt spid="1048869">
                                            <p:txEl>
                                              <p:pRg st="0" end="0"/>
                                            </p:txEl>
                                          </p:spTgt>
                                        </p:tgtEl>
                                        <p:attrNameLst>
                                          <p:attrName>ppt_y</p:attrName>
                                        </p:attrNameLst>
                                      </p:cBhvr>
                                      <p:tavLst>
                                        <p:tav tm="0">
                                          <p:val>
                                            <p:strVal val="#ppt_y"/>
                                          </p:val>
                                        </p:tav>
                                        <p:tav tm="100000">
                                          <p:val>
                                            <p:strVal val="#ppt_y"/>
                                          </p:val>
                                        </p:tav>
                                      </p:tavLst>
                                    </p:anim>
                                  </p:childTnLst>
                                </p:cTn>
                              </p:par>
                            </p:childTnLst>
                          </p:cTn>
                        </p:par>
                        <p:par>
                          <p:cTn id="162" fill="hold">
                            <p:stCondLst>
                              <p:cond delay="10250"/>
                            </p:stCondLst>
                            <p:childTnLst>
                              <p:par>
                                <p:cTn id="163" presetID="22" presetClass="entr" presetSubtype="4" fill="hold" grpId="0" nodeType="afterEffect">
                                  <p:stCondLst>
                                    <p:cond delay="250"/>
                                  </p:stCondLst>
                                  <p:childTnLst>
                                    <p:set>
                                      <p:cBhvr>
                                        <p:cTn id="164" dur="1" fill="hold">
                                          <p:stCondLst>
                                            <p:cond delay="0"/>
                                          </p:stCondLst>
                                        </p:cTn>
                                        <p:tgtEl>
                                          <p:spTgt spid="1048837"/>
                                        </p:tgtEl>
                                        <p:attrNameLst>
                                          <p:attrName>style.visibility</p:attrName>
                                        </p:attrNameLst>
                                      </p:cBhvr>
                                      <p:to>
                                        <p:strVal val="visible"/>
                                      </p:to>
                                    </p:set>
                                    <p:animEffect transition="in" filter="wipe(down)">
                                      <p:cBhvr>
                                        <p:cTn id="165" dur="500"/>
                                        <p:tgtEl>
                                          <p:spTgt spid="1048837"/>
                                        </p:tgtEl>
                                      </p:cBhvr>
                                    </p:animEffect>
                                  </p:childTnLst>
                                </p:cTn>
                              </p:par>
                            </p:childTnLst>
                          </p:cTn>
                        </p:par>
                        <p:par>
                          <p:cTn id="166" fill="hold">
                            <p:stCondLst>
                              <p:cond delay="11000"/>
                            </p:stCondLst>
                            <p:childTnLst>
                              <p:par>
                                <p:cTn id="167" presetID="22" presetClass="entr" presetSubtype="2" fill="hold" grpId="0" nodeType="afterEffect">
                                  <p:stCondLst>
                                    <p:cond delay="0"/>
                                  </p:stCondLst>
                                  <p:childTnLst>
                                    <p:set>
                                      <p:cBhvr>
                                        <p:cTn id="168" dur="1" fill="hold">
                                          <p:stCondLst>
                                            <p:cond delay="0"/>
                                          </p:stCondLst>
                                        </p:cTn>
                                        <p:tgtEl>
                                          <p:spTgt spid="1048845"/>
                                        </p:tgtEl>
                                        <p:attrNameLst>
                                          <p:attrName>style.visibility</p:attrName>
                                        </p:attrNameLst>
                                      </p:cBhvr>
                                      <p:to>
                                        <p:strVal val="visible"/>
                                      </p:to>
                                    </p:set>
                                    <p:animEffect transition="in" filter="wipe(right)">
                                      <p:cBhvr>
                                        <p:cTn id="169" dur="500"/>
                                        <p:tgtEl>
                                          <p:spTgt spid="1048845"/>
                                        </p:tgtEl>
                                      </p:cBhvr>
                                    </p:animEffect>
                                  </p:childTnLst>
                                </p:cTn>
                              </p:par>
                              <p:par>
                                <p:cTn id="170" presetID="22" presetClass="entr" presetSubtype="2" fill="hold" grpId="0" nodeType="withEffect">
                                  <p:stCondLst>
                                    <p:cond delay="0"/>
                                  </p:stCondLst>
                                  <p:childTnLst>
                                    <p:set>
                                      <p:cBhvr>
                                        <p:cTn id="171" dur="1" fill="hold">
                                          <p:stCondLst>
                                            <p:cond delay="0"/>
                                          </p:stCondLst>
                                        </p:cTn>
                                        <p:tgtEl>
                                          <p:spTgt spid="1048852"/>
                                        </p:tgtEl>
                                        <p:attrNameLst>
                                          <p:attrName>style.visibility</p:attrName>
                                        </p:attrNameLst>
                                      </p:cBhvr>
                                      <p:to>
                                        <p:strVal val="visible"/>
                                      </p:to>
                                    </p:set>
                                    <p:animEffect transition="in" filter="wipe(right)">
                                      <p:cBhvr>
                                        <p:cTn id="172" dur="500"/>
                                        <p:tgtEl>
                                          <p:spTgt spid="1048852"/>
                                        </p:tgtEl>
                                      </p:cBhvr>
                                    </p:animEffect>
                                  </p:childTnLst>
                                </p:cTn>
                              </p:par>
                              <p:par>
                                <p:cTn id="173" presetID="53" presetClass="entr" presetSubtype="16" fill="hold" grpId="0" nodeType="withEffect">
                                  <p:stCondLst>
                                    <p:cond delay="0"/>
                                  </p:stCondLst>
                                  <p:childTnLst>
                                    <p:set>
                                      <p:cBhvr>
                                        <p:cTn id="174" dur="1" fill="hold">
                                          <p:stCondLst>
                                            <p:cond delay="0"/>
                                          </p:stCondLst>
                                        </p:cTn>
                                        <p:tgtEl>
                                          <p:spTgt spid="1048841"/>
                                        </p:tgtEl>
                                        <p:attrNameLst>
                                          <p:attrName>style.visibility</p:attrName>
                                        </p:attrNameLst>
                                      </p:cBhvr>
                                      <p:to>
                                        <p:strVal val="visible"/>
                                      </p:to>
                                    </p:set>
                                    <p:anim calcmode="lin" valueType="num">
                                      <p:cBhvr>
                                        <p:cTn id="175" dur="500" fill="hold"/>
                                        <p:tgtEl>
                                          <p:spTgt spid="1048841"/>
                                        </p:tgtEl>
                                        <p:attrNameLst>
                                          <p:attrName>ppt_w</p:attrName>
                                        </p:attrNameLst>
                                      </p:cBhvr>
                                      <p:tavLst>
                                        <p:tav tm="0">
                                          <p:val>
                                            <p:fltVal val="0"/>
                                          </p:val>
                                        </p:tav>
                                        <p:tav tm="100000">
                                          <p:val>
                                            <p:strVal val="#ppt_w"/>
                                          </p:val>
                                        </p:tav>
                                      </p:tavLst>
                                    </p:anim>
                                    <p:anim calcmode="lin" valueType="num">
                                      <p:cBhvr>
                                        <p:cTn id="176" dur="500" fill="hold"/>
                                        <p:tgtEl>
                                          <p:spTgt spid="1048841"/>
                                        </p:tgtEl>
                                        <p:attrNameLst>
                                          <p:attrName>ppt_h</p:attrName>
                                        </p:attrNameLst>
                                      </p:cBhvr>
                                      <p:tavLst>
                                        <p:tav tm="0">
                                          <p:val>
                                            <p:fltVal val="0"/>
                                          </p:val>
                                        </p:tav>
                                        <p:tav tm="100000">
                                          <p:val>
                                            <p:strVal val="#ppt_h"/>
                                          </p:val>
                                        </p:tav>
                                      </p:tavLst>
                                    </p:anim>
                                    <p:animEffect transition="in" filter="fade">
                                      <p:cBhvr>
                                        <p:cTn id="177" dur="500"/>
                                        <p:tgtEl>
                                          <p:spTgt spid="10488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1048859"/>
                                        </p:tgtEl>
                                        <p:attrNameLst>
                                          <p:attrName>style.visibility</p:attrName>
                                        </p:attrNameLst>
                                      </p:cBhvr>
                                      <p:to>
                                        <p:strVal val="visible"/>
                                      </p:to>
                                    </p:set>
                                    <p:anim calcmode="lin" valueType="num">
                                      <p:cBhvr>
                                        <p:cTn id="180" dur="500" fill="hold"/>
                                        <p:tgtEl>
                                          <p:spTgt spid="1048859"/>
                                        </p:tgtEl>
                                        <p:attrNameLst>
                                          <p:attrName>ppt_w</p:attrName>
                                        </p:attrNameLst>
                                      </p:cBhvr>
                                      <p:tavLst>
                                        <p:tav tm="0">
                                          <p:val>
                                            <p:fltVal val="0"/>
                                          </p:val>
                                        </p:tav>
                                        <p:tav tm="100000">
                                          <p:val>
                                            <p:strVal val="#ppt_w"/>
                                          </p:val>
                                        </p:tav>
                                      </p:tavLst>
                                    </p:anim>
                                    <p:anim calcmode="lin" valueType="num">
                                      <p:cBhvr>
                                        <p:cTn id="181" dur="500" fill="hold"/>
                                        <p:tgtEl>
                                          <p:spTgt spid="1048859"/>
                                        </p:tgtEl>
                                        <p:attrNameLst>
                                          <p:attrName>ppt_h</p:attrName>
                                        </p:attrNameLst>
                                      </p:cBhvr>
                                      <p:tavLst>
                                        <p:tav tm="0">
                                          <p:val>
                                            <p:fltVal val="0"/>
                                          </p:val>
                                        </p:tav>
                                        <p:tav tm="100000">
                                          <p:val>
                                            <p:strVal val="#ppt_h"/>
                                          </p:val>
                                        </p:tav>
                                      </p:tavLst>
                                    </p:anim>
                                    <p:animEffect transition="in" filter="fade">
                                      <p:cBhvr>
                                        <p:cTn id="182" dur="500"/>
                                        <p:tgtEl>
                                          <p:spTgt spid="1048859"/>
                                        </p:tgtEl>
                                      </p:cBhvr>
                                    </p:animEffect>
                                  </p:childTnLst>
                                </p:cTn>
                              </p:par>
                            </p:childTnLst>
                          </p:cTn>
                        </p:par>
                        <p:par>
                          <p:cTn id="183" fill="hold">
                            <p:stCondLst>
                              <p:cond delay="11500"/>
                            </p:stCondLst>
                            <p:childTnLst>
                              <p:par>
                                <p:cTn id="184" presetID="2" presetClass="entr" presetSubtype="2" decel="100000" fill="hold" grpId="0" nodeType="afterEffect">
                                  <p:stCondLst>
                                    <p:cond delay="250"/>
                                  </p:stCondLst>
                                  <p:childTnLst>
                                    <p:set>
                                      <p:cBhvr>
                                        <p:cTn id="185" dur="1" fill="hold">
                                          <p:stCondLst>
                                            <p:cond delay="0"/>
                                          </p:stCondLst>
                                        </p:cTn>
                                        <p:tgtEl>
                                          <p:spTgt spid="1048866">
                                            <p:txEl>
                                              <p:pRg st="0" end="0"/>
                                            </p:txEl>
                                          </p:spTgt>
                                        </p:tgtEl>
                                        <p:attrNameLst>
                                          <p:attrName>style.visibility</p:attrName>
                                        </p:attrNameLst>
                                      </p:cBhvr>
                                      <p:to>
                                        <p:strVal val="visible"/>
                                      </p:to>
                                    </p:set>
                                    <p:anim calcmode="lin" valueType="num">
                                      <p:cBhvr additive="base">
                                        <p:cTn id="186" dur="500" fill="hold"/>
                                        <p:tgtEl>
                                          <p:spTgt spid="1048866">
                                            <p:txEl>
                                              <p:pRg st="0" end="0"/>
                                            </p:txEl>
                                          </p:spTgt>
                                        </p:tgtEl>
                                        <p:attrNameLst>
                                          <p:attrName>ppt_x</p:attrName>
                                        </p:attrNameLst>
                                      </p:cBhvr>
                                      <p:tavLst>
                                        <p:tav tm="0">
                                          <p:val>
                                            <p:strVal val="1+#ppt_w/2"/>
                                          </p:val>
                                        </p:tav>
                                        <p:tav tm="100000">
                                          <p:val>
                                            <p:strVal val="#ppt_x"/>
                                          </p:val>
                                        </p:tav>
                                      </p:tavLst>
                                    </p:anim>
                                    <p:anim calcmode="lin" valueType="num">
                                      <p:cBhvr additive="base">
                                        <p:cTn id="187" dur="500" fill="hold"/>
                                        <p:tgtEl>
                                          <p:spTgt spid="1048866">
                                            <p:txEl>
                                              <p:pRg st="0" end="0"/>
                                            </p:txEl>
                                          </p:spTgt>
                                        </p:tgtEl>
                                        <p:attrNameLst>
                                          <p:attrName>ppt_y</p:attrName>
                                        </p:attrNameLst>
                                      </p:cBhvr>
                                      <p:tavLst>
                                        <p:tav tm="0">
                                          <p:val>
                                            <p:strVal val="#ppt_y"/>
                                          </p:val>
                                        </p:tav>
                                        <p:tav tm="100000">
                                          <p:val>
                                            <p:strVal val="#ppt_y"/>
                                          </p:val>
                                        </p:tav>
                                      </p:tavLst>
                                    </p:anim>
                                  </p:childTnLst>
                                </p:cTn>
                              </p:par>
                              <p:par>
                                <p:cTn id="188" presetID="2" presetClass="entr" presetSubtype="2" decel="100000" fill="hold" grpId="0" nodeType="withEffect">
                                  <p:stCondLst>
                                    <p:cond delay="250"/>
                                  </p:stCondLst>
                                  <p:childTnLst>
                                    <p:set>
                                      <p:cBhvr>
                                        <p:cTn id="189" dur="1" fill="hold">
                                          <p:stCondLst>
                                            <p:cond delay="0"/>
                                          </p:stCondLst>
                                        </p:cTn>
                                        <p:tgtEl>
                                          <p:spTgt spid="1048867">
                                            <p:txEl>
                                              <p:pRg st="0" end="0"/>
                                            </p:txEl>
                                          </p:spTgt>
                                        </p:tgtEl>
                                        <p:attrNameLst>
                                          <p:attrName>style.visibility</p:attrName>
                                        </p:attrNameLst>
                                      </p:cBhvr>
                                      <p:to>
                                        <p:strVal val="visible"/>
                                      </p:to>
                                    </p:set>
                                    <p:anim calcmode="lin" valueType="num">
                                      <p:cBhvr additive="base">
                                        <p:cTn id="190" dur="500" fill="hold"/>
                                        <p:tgtEl>
                                          <p:spTgt spid="1048867">
                                            <p:txEl>
                                              <p:pRg st="0" end="0"/>
                                            </p:txEl>
                                          </p:spTgt>
                                        </p:tgtEl>
                                        <p:attrNameLst>
                                          <p:attrName>ppt_x</p:attrName>
                                        </p:attrNameLst>
                                      </p:cBhvr>
                                      <p:tavLst>
                                        <p:tav tm="0">
                                          <p:val>
                                            <p:strVal val="1+#ppt_w/2"/>
                                          </p:val>
                                        </p:tav>
                                        <p:tav tm="100000">
                                          <p:val>
                                            <p:strVal val="#ppt_x"/>
                                          </p:val>
                                        </p:tav>
                                      </p:tavLst>
                                    </p:anim>
                                    <p:anim calcmode="lin" valueType="num">
                                      <p:cBhvr additive="base">
                                        <p:cTn id="191" dur="500" fill="hold"/>
                                        <p:tgtEl>
                                          <p:spTgt spid="104886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30" grpId="0" build="p">
        <p:tmplLst>
          <p:tmpl lvl="1">
            <p:tnLst>
              <p:par>
                <p:cTn presetID="22" presetClass="entr" presetSubtype="8" fill="hold" nodeType="withEffect">
                  <p:stCondLst>
                    <p:cond delay="0"/>
                  </p:stCondLst>
                  <p:childTnLst>
                    <p:set>
                      <p:cBhvr>
                        <p:cTn dur="1" fill="hold">
                          <p:stCondLst>
                            <p:cond delay="0"/>
                          </p:stCondLst>
                        </p:cTn>
                        <p:tgtEl>
                          <p:spTgt spid="1048830"/>
                        </p:tgtEl>
                        <p:attrNameLst>
                          <p:attrName>style.visibility</p:attrName>
                        </p:attrNameLst>
                      </p:cBhvr>
                      <p:to>
                        <p:strVal val="visible"/>
                      </p:to>
                    </p:set>
                    <p:animEffect transition="in" filter="wipe(left)">
                      <p:cBhvr>
                        <p:cTn dur="500"/>
                        <p:tgtEl>
                          <p:spTgt spid="1048830"/>
                        </p:tgtEl>
                      </p:cBhvr>
                    </p:animEffect>
                  </p:childTnLst>
                </p:cTn>
              </p:par>
            </p:tnLst>
          </p:tmpl>
        </p:tmplLst>
      </p:bldP>
      <p:bldP spid="1048831" grpId="0" animBg="1"/>
      <p:bldP spid="1048832" grpId="0" animBg="1"/>
      <p:bldP spid="1048833" grpId="0" animBg="1"/>
      <p:bldP spid="1048834" grpId="0" animBg="1"/>
      <p:bldP spid="1048835" grpId="0" animBg="1"/>
      <p:bldP spid="1048836" grpId="0" animBg="1"/>
      <p:bldP spid="1048837" grpId="0" animBg="1"/>
      <p:bldP spid="1048838" grpId="0" animBg="1"/>
      <p:bldP spid="1048839" grpId="0" animBg="1"/>
      <p:bldP spid="1048840" grpId="0" animBg="1"/>
      <p:bldP spid="1048841" grpId="0" animBg="1"/>
      <p:bldP spid="1048842" grpId="0" animBg="1"/>
      <p:bldP spid="1048843" grpId="0" animBg="1"/>
      <p:bldP spid="1048844" grpId="0" animBg="1"/>
      <p:bldP spid="1048845" grpId="0" animBg="1"/>
      <p:bldP spid="1048846" grpId="0" animBg="1"/>
      <p:bldP spid="1048847" grpId="0" animBg="1"/>
      <p:bldP spid="1048848" grpId="0" animBg="1"/>
      <p:bldP spid="1048849" grpId="0" animBg="1"/>
      <p:bldP spid="1048850" grpId="0" animBg="1"/>
      <p:bldP spid="1048851" grpId="0" animBg="1"/>
      <p:bldP spid="1048852" grpId="0" animBg="1"/>
      <p:bldP spid="1048853" grpId="0" animBg="1"/>
      <p:bldP spid="1048854" grpId="0" animBg="1"/>
      <p:bldP spid="1048855" grpId="0" animBg="1"/>
      <p:bldP spid="1048856" grpId="0"/>
      <p:bldP spid="1048857" grpId="0"/>
      <p:bldP spid="1048858" grpId="0"/>
      <p:bldP spid="1048859" grpId="0"/>
      <p:bldP spid="1048860" grpId="0"/>
      <p:bldP spid="1048861" grpId="0"/>
      <p:bldP spid="1048862" grpId="0" build="p">
        <p:tmplLst>
          <p:tmpl lvl="1">
            <p:tnLst>
              <p:par>
                <p:cTn presetID="2" presetClass="entr" presetSubtype="2" decel="100000" fill="hold" nodeType="afterEffect">
                  <p:stCondLst>
                    <p:cond delay="250"/>
                  </p:stCondLst>
                  <p:childTnLst>
                    <p:set>
                      <p:cBhvr>
                        <p:cTn dur="1" fill="hold">
                          <p:stCondLst>
                            <p:cond delay="0"/>
                          </p:stCondLst>
                        </p:cTn>
                        <p:tgtEl>
                          <p:spTgt spid="1048862"/>
                        </p:tgtEl>
                        <p:attrNameLst>
                          <p:attrName>style.visibility</p:attrName>
                        </p:attrNameLst>
                      </p:cBhvr>
                      <p:to>
                        <p:strVal val="visible"/>
                      </p:to>
                    </p:set>
                    <p:anim calcmode="lin" valueType="num">
                      <p:cBhvr additive="base">
                        <p:cTn dur="500" fill="hold"/>
                        <p:tgtEl>
                          <p:spTgt spid="1048862"/>
                        </p:tgtEl>
                        <p:attrNameLst>
                          <p:attrName>ppt_x</p:attrName>
                        </p:attrNameLst>
                      </p:cBhvr>
                      <p:tavLst>
                        <p:tav tm="0">
                          <p:val>
                            <p:strVal val="1+#ppt_w/2"/>
                          </p:val>
                        </p:tav>
                        <p:tav tm="100000">
                          <p:val>
                            <p:strVal val="#ppt_x"/>
                          </p:val>
                        </p:tav>
                      </p:tavLst>
                    </p:anim>
                    <p:anim calcmode="lin" valueType="num">
                      <p:cBhvr additive="base">
                        <p:cTn dur="500" fill="hold"/>
                        <p:tgtEl>
                          <p:spTgt spid="1048862"/>
                        </p:tgtEl>
                        <p:attrNameLst>
                          <p:attrName>ppt_y</p:attrName>
                        </p:attrNameLst>
                      </p:cBhvr>
                      <p:tavLst>
                        <p:tav tm="0">
                          <p:val>
                            <p:strVal val="#ppt_y"/>
                          </p:val>
                        </p:tav>
                        <p:tav tm="100000">
                          <p:val>
                            <p:strVal val="#ppt_y"/>
                          </p:val>
                        </p:tav>
                      </p:tavLst>
                    </p:anim>
                  </p:childTnLst>
                </p:cTn>
              </p:par>
            </p:tnLst>
          </p:tmpl>
        </p:tmplLst>
      </p:bldP>
      <p:bldP spid="1048863" grpId="0" build="p">
        <p:tmplLst>
          <p:tmpl lvl="1">
            <p:tnLst>
              <p:par>
                <p:cTn presetID="2" presetClass="entr" presetSubtype="2" decel="100000" fill="hold" nodeType="withEffect">
                  <p:stCondLst>
                    <p:cond delay="250"/>
                  </p:stCondLst>
                  <p:childTnLst>
                    <p:set>
                      <p:cBhvr>
                        <p:cTn dur="1" fill="hold">
                          <p:stCondLst>
                            <p:cond delay="0"/>
                          </p:stCondLst>
                        </p:cTn>
                        <p:tgtEl>
                          <p:spTgt spid="1048863"/>
                        </p:tgtEl>
                        <p:attrNameLst>
                          <p:attrName>style.visibility</p:attrName>
                        </p:attrNameLst>
                      </p:cBhvr>
                      <p:to>
                        <p:strVal val="visible"/>
                      </p:to>
                    </p:set>
                    <p:anim calcmode="lin" valueType="num">
                      <p:cBhvr additive="base">
                        <p:cTn dur="500" fill="hold"/>
                        <p:tgtEl>
                          <p:spTgt spid="1048863"/>
                        </p:tgtEl>
                        <p:attrNameLst>
                          <p:attrName>ppt_x</p:attrName>
                        </p:attrNameLst>
                      </p:cBhvr>
                      <p:tavLst>
                        <p:tav tm="0">
                          <p:val>
                            <p:strVal val="1+#ppt_w/2"/>
                          </p:val>
                        </p:tav>
                        <p:tav tm="100000">
                          <p:val>
                            <p:strVal val="#ppt_x"/>
                          </p:val>
                        </p:tav>
                      </p:tavLst>
                    </p:anim>
                    <p:anim calcmode="lin" valueType="num">
                      <p:cBhvr additive="base">
                        <p:cTn dur="500" fill="hold"/>
                        <p:tgtEl>
                          <p:spTgt spid="1048863"/>
                        </p:tgtEl>
                        <p:attrNameLst>
                          <p:attrName>ppt_y</p:attrName>
                        </p:attrNameLst>
                      </p:cBhvr>
                      <p:tavLst>
                        <p:tav tm="0">
                          <p:val>
                            <p:strVal val="#ppt_y"/>
                          </p:val>
                        </p:tav>
                        <p:tav tm="100000">
                          <p:val>
                            <p:strVal val="#ppt_y"/>
                          </p:val>
                        </p:tav>
                      </p:tavLst>
                    </p:anim>
                  </p:childTnLst>
                </p:cTn>
              </p:par>
            </p:tnLst>
          </p:tmpl>
        </p:tmplLst>
      </p:bldP>
      <p:bldP spid="1048864" grpId="0" build="p">
        <p:tmplLst>
          <p:tmpl lvl="1">
            <p:tnLst>
              <p:par>
                <p:cTn presetID="2" presetClass="entr" presetSubtype="2" decel="100000" fill="hold" nodeType="afterEffect">
                  <p:stCondLst>
                    <p:cond delay="250"/>
                  </p:stCondLst>
                  <p:childTnLst>
                    <p:set>
                      <p:cBhvr>
                        <p:cTn dur="1" fill="hold">
                          <p:stCondLst>
                            <p:cond delay="0"/>
                          </p:stCondLst>
                        </p:cTn>
                        <p:tgtEl>
                          <p:spTgt spid="1048864"/>
                        </p:tgtEl>
                        <p:attrNameLst>
                          <p:attrName>style.visibility</p:attrName>
                        </p:attrNameLst>
                      </p:cBhvr>
                      <p:to>
                        <p:strVal val="visible"/>
                      </p:to>
                    </p:set>
                    <p:anim calcmode="lin" valueType="num">
                      <p:cBhvr additive="base">
                        <p:cTn dur="500" fill="hold"/>
                        <p:tgtEl>
                          <p:spTgt spid="1048864"/>
                        </p:tgtEl>
                        <p:attrNameLst>
                          <p:attrName>ppt_x</p:attrName>
                        </p:attrNameLst>
                      </p:cBhvr>
                      <p:tavLst>
                        <p:tav tm="0">
                          <p:val>
                            <p:strVal val="1+#ppt_w/2"/>
                          </p:val>
                        </p:tav>
                        <p:tav tm="100000">
                          <p:val>
                            <p:strVal val="#ppt_x"/>
                          </p:val>
                        </p:tav>
                      </p:tavLst>
                    </p:anim>
                    <p:anim calcmode="lin" valueType="num">
                      <p:cBhvr additive="base">
                        <p:cTn dur="500" fill="hold"/>
                        <p:tgtEl>
                          <p:spTgt spid="1048864"/>
                        </p:tgtEl>
                        <p:attrNameLst>
                          <p:attrName>ppt_y</p:attrName>
                        </p:attrNameLst>
                      </p:cBhvr>
                      <p:tavLst>
                        <p:tav tm="0">
                          <p:val>
                            <p:strVal val="#ppt_y"/>
                          </p:val>
                        </p:tav>
                        <p:tav tm="100000">
                          <p:val>
                            <p:strVal val="#ppt_y"/>
                          </p:val>
                        </p:tav>
                      </p:tavLst>
                    </p:anim>
                  </p:childTnLst>
                </p:cTn>
              </p:par>
            </p:tnLst>
          </p:tmpl>
        </p:tmplLst>
      </p:bldP>
      <p:bldP spid="1048865" grpId="0" build="p">
        <p:tmplLst>
          <p:tmpl lvl="1">
            <p:tnLst>
              <p:par>
                <p:cTn presetID="2" presetClass="entr" presetSubtype="2" decel="100000" fill="hold" nodeType="withEffect">
                  <p:stCondLst>
                    <p:cond delay="250"/>
                  </p:stCondLst>
                  <p:childTnLst>
                    <p:set>
                      <p:cBhvr>
                        <p:cTn dur="1" fill="hold">
                          <p:stCondLst>
                            <p:cond delay="0"/>
                          </p:stCondLst>
                        </p:cTn>
                        <p:tgtEl>
                          <p:spTgt spid="1048865"/>
                        </p:tgtEl>
                        <p:attrNameLst>
                          <p:attrName>style.visibility</p:attrName>
                        </p:attrNameLst>
                      </p:cBhvr>
                      <p:to>
                        <p:strVal val="visible"/>
                      </p:to>
                    </p:set>
                    <p:anim calcmode="lin" valueType="num">
                      <p:cBhvr additive="base">
                        <p:cTn dur="500" fill="hold"/>
                        <p:tgtEl>
                          <p:spTgt spid="1048865"/>
                        </p:tgtEl>
                        <p:attrNameLst>
                          <p:attrName>ppt_x</p:attrName>
                        </p:attrNameLst>
                      </p:cBhvr>
                      <p:tavLst>
                        <p:tav tm="0">
                          <p:val>
                            <p:strVal val="1+#ppt_w/2"/>
                          </p:val>
                        </p:tav>
                        <p:tav tm="100000">
                          <p:val>
                            <p:strVal val="#ppt_x"/>
                          </p:val>
                        </p:tav>
                      </p:tavLst>
                    </p:anim>
                    <p:anim calcmode="lin" valueType="num">
                      <p:cBhvr additive="base">
                        <p:cTn dur="500" fill="hold"/>
                        <p:tgtEl>
                          <p:spTgt spid="1048865"/>
                        </p:tgtEl>
                        <p:attrNameLst>
                          <p:attrName>ppt_y</p:attrName>
                        </p:attrNameLst>
                      </p:cBhvr>
                      <p:tavLst>
                        <p:tav tm="0">
                          <p:val>
                            <p:strVal val="#ppt_y"/>
                          </p:val>
                        </p:tav>
                        <p:tav tm="100000">
                          <p:val>
                            <p:strVal val="#ppt_y"/>
                          </p:val>
                        </p:tav>
                      </p:tavLst>
                    </p:anim>
                  </p:childTnLst>
                </p:cTn>
              </p:par>
            </p:tnLst>
          </p:tmpl>
        </p:tmplLst>
      </p:bldP>
      <p:bldP spid="1048866" grpId="0" build="p">
        <p:tmplLst>
          <p:tmpl lvl="1">
            <p:tnLst>
              <p:par>
                <p:cTn presetID="2" presetClass="entr" presetSubtype="2" decel="100000" fill="hold" nodeType="afterEffect">
                  <p:stCondLst>
                    <p:cond delay="250"/>
                  </p:stCondLst>
                  <p:childTnLst>
                    <p:set>
                      <p:cBhvr>
                        <p:cTn dur="1" fill="hold">
                          <p:stCondLst>
                            <p:cond delay="0"/>
                          </p:stCondLst>
                        </p:cTn>
                        <p:tgtEl>
                          <p:spTgt spid="1048866"/>
                        </p:tgtEl>
                        <p:attrNameLst>
                          <p:attrName>style.visibility</p:attrName>
                        </p:attrNameLst>
                      </p:cBhvr>
                      <p:to>
                        <p:strVal val="visible"/>
                      </p:to>
                    </p:set>
                    <p:anim calcmode="lin" valueType="num">
                      <p:cBhvr additive="base">
                        <p:cTn dur="500" fill="hold"/>
                        <p:tgtEl>
                          <p:spTgt spid="1048866"/>
                        </p:tgtEl>
                        <p:attrNameLst>
                          <p:attrName>ppt_x</p:attrName>
                        </p:attrNameLst>
                      </p:cBhvr>
                      <p:tavLst>
                        <p:tav tm="0">
                          <p:val>
                            <p:strVal val="1+#ppt_w/2"/>
                          </p:val>
                        </p:tav>
                        <p:tav tm="100000">
                          <p:val>
                            <p:strVal val="#ppt_x"/>
                          </p:val>
                        </p:tav>
                      </p:tavLst>
                    </p:anim>
                    <p:anim calcmode="lin" valueType="num">
                      <p:cBhvr additive="base">
                        <p:cTn dur="500" fill="hold"/>
                        <p:tgtEl>
                          <p:spTgt spid="1048866"/>
                        </p:tgtEl>
                        <p:attrNameLst>
                          <p:attrName>ppt_y</p:attrName>
                        </p:attrNameLst>
                      </p:cBhvr>
                      <p:tavLst>
                        <p:tav tm="0">
                          <p:val>
                            <p:strVal val="#ppt_y"/>
                          </p:val>
                        </p:tav>
                        <p:tav tm="100000">
                          <p:val>
                            <p:strVal val="#ppt_y"/>
                          </p:val>
                        </p:tav>
                      </p:tavLst>
                    </p:anim>
                  </p:childTnLst>
                </p:cTn>
              </p:par>
            </p:tnLst>
          </p:tmpl>
        </p:tmplLst>
      </p:bldP>
      <p:bldP spid="1048867" grpId="0" build="p">
        <p:tmplLst>
          <p:tmpl lvl="1">
            <p:tnLst>
              <p:par>
                <p:cTn presetID="2" presetClass="entr" presetSubtype="2" decel="100000" fill="hold" nodeType="withEffect">
                  <p:stCondLst>
                    <p:cond delay="250"/>
                  </p:stCondLst>
                  <p:childTnLst>
                    <p:set>
                      <p:cBhvr>
                        <p:cTn dur="1" fill="hold">
                          <p:stCondLst>
                            <p:cond delay="0"/>
                          </p:stCondLst>
                        </p:cTn>
                        <p:tgtEl>
                          <p:spTgt spid="1048867"/>
                        </p:tgtEl>
                        <p:attrNameLst>
                          <p:attrName>style.visibility</p:attrName>
                        </p:attrNameLst>
                      </p:cBhvr>
                      <p:to>
                        <p:strVal val="visible"/>
                      </p:to>
                    </p:set>
                    <p:anim calcmode="lin" valueType="num">
                      <p:cBhvr additive="base">
                        <p:cTn dur="500" fill="hold"/>
                        <p:tgtEl>
                          <p:spTgt spid="1048867"/>
                        </p:tgtEl>
                        <p:attrNameLst>
                          <p:attrName>ppt_x</p:attrName>
                        </p:attrNameLst>
                      </p:cBhvr>
                      <p:tavLst>
                        <p:tav tm="0">
                          <p:val>
                            <p:strVal val="1+#ppt_w/2"/>
                          </p:val>
                        </p:tav>
                        <p:tav tm="100000">
                          <p:val>
                            <p:strVal val="#ppt_x"/>
                          </p:val>
                        </p:tav>
                      </p:tavLst>
                    </p:anim>
                    <p:anim calcmode="lin" valueType="num">
                      <p:cBhvr additive="base">
                        <p:cTn dur="500" fill="hold"/>
                        <p:tgtEl>
                          <p:spTgt spid="1048867"/>
                        </p:tgtEl>
                        <p:attrNameLst>
                          <p:attrName>ppt_y</p:attrName>
                        </p:attrNameLst>
                      </p:cBhvr>
                      <p:tavLst>
                        <p:tav tm="0">
                          <p:val>
                            <p:strVal val="#ppt_y"/>
                          </p:val>
                        </p:tav>
                        <p:tav tm="100000">
                          <p:val>
                            <p:strVal val="#ppt_y"/>
                          </p:val>
                        </p:tav>
                      </p:tavLst>
                    </p:anim>
                  </p:childTnLst>
                </p:cTn>
              </p:par>
            </p:tnLst>
          </p:tmpl>
        </p:tmplLst>
      </p:bldP>
      <p:bldP spid="1048868" grpId="0" build="p">
        <p:tmplLst>
          <p:tmpl lvl="1">
            <p:tnLst>
              <p:par>
                <p:cTn presetID="2" presetClass="entr" presetSubtype="8" decel="100000" fill="hold" nodeType="afterEffect">
                  <p:stCondLst>
                    <p:cond delay="250"/>
                  </p:stCondLst>
                  <p:childTnLst>
                    <p:set>
                      <p:cBhvr>
                        <p:cTn dur="1" fill="hold">
                          <p:stCondLst>
                            <p:cond delay="0"/>
                          </p:stCondLst>
                        </p:cTn>
                        <p:tgtEl>
                          <p:spTgt spid="1048868"/>
                        </p:tgtEl>
                        <p:attrNameLst>
                          <p:attrName>style.visibility</p:attrName>
                        </p:attrNameLst>
                      </p:cBhvr>
                      <p:to>
                        <p:strVal val="visible"/>
                      </p:to>
                    </p:set>
                    <p:anim calcmode="lin" valueType="num">
                      <p:cBhvr additive="base">
                        <p:cTn dur="500" fill="hold"/>
                        <p:tgtEl>
                          <p:spTgt spid="1048868"/>
                        </p:tgtEl>
                        <p:attrNameLst>
                          <p:attrName>ppt_x</p:attrName>
                        </p:attrNameLst>
                      </p:cBhvr>
                      <p:tavLst>
                        <p:tav tm="0">
                          <p:val>
                            <p:strVal val="0-#ppt_w/2"/>
                          </p:val>
                        </p:tav>
                        <p:tav tm="100000">
                          <p:val>
                            <p:strVal val="#ppt_x"/>
                          </p:val>
                        </p:tav>
                      </p:tavLst>
                    </p:anim>
                    <p:anim calcmode="lin" valueType="num">
                      <p:cBhvr additive="base">
                        <p:cTn dur="500" fill="hold"/>
                        <p:tgtEl>
                          <p:spTgt spid="1048868"/>
                        </p:tgtEl>
                        <p:attrNameLst>
                          <p:attrName>ppt_y</p:attrName>
                        </p:attrNameLst>
                      </p:cBhvr>
                      <p:tavLst>
                        <p:tav tm="0">
                          <p:val>
                            <p:strVal val="#ppt_y"/>
                          </p:val>
                        </p:tav>
                        <p:tav tm="100000">
                          <p:val>
                            <p:strVal val="#ppt_y"/>
                          </p:val>
                        </p:tav>
                      </p:tavLst>
                    </p:anim>
                  </p:childTnLst>
                </p:cTn>
              </p:par>
            </p:tnLst>
          </p:tmpl>
        </p:tmplLst>
      </p:bldP>
      <p:bldP spid="1048869" grpId="0" build="p">
        <p:tmplLst>
          <p:tmpl lvl="1">
            <p:tnLst>
              <p:par>
                <p:cTn presetID="2" presetClass="entr" presetSubtype="8" decel="100000" fill="hold" nodeType="withEffect">
                  <p:stCondLst>
                    <p:cond delay="250"/>
                  </p:stCondLst>
                  <p:childTnLst>
                    <p:set>
                      <p:cBhvr>
                        <p:cTn dur="1" fill="hold">
                          <p:stCondLst>
                            <p:cond delay="0"/>
                          </p:stCondLst>
                        </p:cTn>
                        <p:tgtEl>
                          <p:spTgt spid="1048869"/>
                        </p:tgtEl>
                        <p:attrNameLst>
                          <p:attrName>style.visibility</p:attrName>
                        </p:attrNameLst>
                      </p:cBhvr>
                      <p:to>
                        <p:strVal val="visible"/>
                      </p:to>
                    </p:set>
                    <p:anim calcmode="lin" valueType="num">
                      <p:cBhvr additive="base">
                        <p:cTn dur="500" fill="hold"/>
                        <p:tgtEl>
                          <p:spTgt spid="1048869"/>
                        </p:tgtEl>
                        <p:attrNameLst>
                          <p:attrName>ppt_x</p:attrName>
                        </p:attrNameLst>
                      </p:cBhvr>
                      <p:tavLst>
                        <p:tav tm="0">
                          <p:val>
                            <p:strVal val="0-#ppt_w/2"/>
                          </p:val>
                        </p:tav>
                        <p:tav tm="100000">
                          <p:val>
                            <p:strVal val="#ppt_x"/>
                          </p:val>
                        </p:tav>
                      </p:tavLst>
                    </p:anim>
                    <p:anim calcmode="lin" valueType="num">
                      <p:cBhvr additive="base">
                        <p:cTn dur="500" fill="hold"/>
                        <p:tgtEl>
                          <p:spTgt spid="1048869"/>
                        </p:tgtEl>
                        <p:attrNameLst>
                          <p:attrName>ppt_y</p:attrName>
                        </p:attrNameLst>
                      </p:cBhvr>
                      <p:tavLst>
                        <p:tav tm="0">
                          <p:val>
                            <p:strVal val="#ppt_y"/>
                          </p:val>
                        </p:tav>
                        <p:tav tm="100000">
                          <p:val>
                            <p:strVal val="#ppt_y"/>
                          </p:val>
                        </p:tav>
                      </p:tavLst>
                    </p:anim>
                  </p:childTnLst>
                </p:cTn>
              </p:par>
            </p:tnLst>
          </p:tmpl>
        </p:tmplLst>
      </p:bldP>
      <p:bldP spid="1048870" grpId="0" build="p">
        <p:tmplLst>
          <p:tmpl lvl="1">
            <p:tnLst>
              <p:par>
                <p:cTn presetID="2" presetClass="entr" presetSubtype="8" decel="100000" fill="hold" nodeType="afterEffect">
                  <p:stCondLst>
                    <p:cond delay="250"/>
                  </p:stCondLst>
                  <p:childTnLst>
                    <p:set>
                      <p:cBhvr>
                        <p:cTn dur="1" fill="hold">
                          <p:stCondLst>
                            <p:cond delay="0"/>
                          </p:stCondLst>
                        </p:cTn>
                        <p:tgtEl>
                          <p:spTgt spid="1048870"/>
                        </p:tgtEl>
                        <p:attrNameLst>
                          <p:attrName>style.visibility</p:attrName>
                        </p:attrNameLst>
                      </p:cBhvr>
                      <p:to>
                        <p:strVal val="visible"/>
                      </p:to>
                    </p:set>
                    <p:anim calcmode="lin" valueType="num">
                      <p:cBhvr additive="base">
                        <p:cTn dur="500" fill="hold"/>
                        <p:tgtEl>
                          <p:spTgt spid="1048870"/>
                        </p:tgtEl>
                        <p:attrNameLst>
                          <p:attrName>ppt_x</p:attrName>
                        </p:attrNameLst>
                      </p:cBhvr>
                      <p:tavLst>
                        <p:tav tm="0">
                          <p:val>
                            <p:strVal val="0-#ppt_w/2"/>
                          </p:val>
                        </p:tav>
                        <p:tav tm="100000">
                          <p:val>
                            <p:strVal val="#ppt_x"/>
                          </p:val>
                        </p:tav>
                      </p:tavLst>
                    </p:anim>
                    <p:anim calcmode="lin" valueType="num">
                      <p:cBhvr additive="base">
                        <p:cTn dur="500" fill="hold"/>
                        <p:tgtEl>
                          <p:spTgt spid="1048870"/>
                        </p:tgtEl>
                        <p:attrNameLst>
                          <p:attrName>ppt_y</p:attrName>
                        </p:attrNameLst>
                      </p:cBhvr>
                      <p:tavLst>
                        <p:tav tm="0">
                          <p:val>
                            <p:strVal val="#ppt_y"/>
                          </p:val>
                        </p:tav>
                        <p:tav tm="100000">
                          <p:val>
                            <p:strVal val="#ppt_y"/>
                          </p:val>
                        </p:tav>
                      </p:tavLst>
                    </p:anim>
                  </p:childTnLst>
                </p:cTn>
              </p:par>
            </p:tnLst>
          </p:tmpl>
        </p:tmplLst>
      </p:bldP>
      <p:bldP spid="1048871" grpId="0" build="p">
        <p:tmplLst>
          <p:tmpl lvl="1">
            <p:tnLst>
              <p:par>
                <p:cTn presetID="2" presetClass="entr" presetSubtype="8" decel="100000" fill="hold" nodeType="withEffect">
                  <p:stCondLst>
                    <p:cond delay="250"/>
                  </p:stCondLst>
                  <p:childTnLst>
                    <p:set>
                      <p:cBhvr>
                        <p:cTn dur="1" fill="hold">
                          <p:stCondLst>
                            <p:cond delay="0"/>
                          </p:stCondLst>
                        </p:cTn>
                        <p:tgtEl>
                          <p:spTgt spid="1048871"/>
                        </p:tgtEl>
                        <p:attrNameLst>
                          <p:attrName>style.visibility</p:attrName>
                        </p:attrNameLst>
                      </p:cBhvr>
                      <p:to>
                        <p:strVal val="visible"/>
                      </p:to>
                    </p:set>
                    <p:anim calcmode="lin" valueType="num">
                      <p:cBhvr additive="base">
                        <p:cTn dur="500" fill="hold"/>
                        <p:tgtEl>
                          <p:spTgt spid="1048871"/>
                        </p:tgtEl>
                        <p:attrNameLst>
                          <p:attrName>ppt_x</p:attrName>
                        </p:attrNameLst>
                      </p:cBhvr>
                      <p:tavLst>
                        <p:tav tm="0">
                          <p:val>
                            <p:strVal val="0-#ppt_w/2"/>
                          </p:val>
                        </p:tav>
                        <p:tav tm="100000">
                          <p:val>
                            <p:strVal val="#ppt_x"/>
                          </p:val>
                        </p:tav>
                      </p:tavLst>
                    </p:anim>
                    <p:anim calcmode="lin" valueType="num">
                      <p:cBhvr additive="base">
                        <p:cTn dur="500" fill="hold"/>
                        <p:tgtEl>
                          <p:spTgt spid="1048871"/>
                        </p:tgtEl>
                        <p:attrNameLst>
                          <p:attrName>ppt_y</p:attrName>
                        </p:attrNameLst>
                      </p:cBhvr>
                      <p:tavLst>
                        <p:tav tm="0">
                          <p:val>
                            <p:strVal val="#ppt_y"/>
                          </p:val>
                        </p:tav>
                        <p:tav tm="100000">
                          <p:val>
                            <p:strVal val="#ppt_y"/>
                          </p:val>
                        </p:tav>
                      </p:tavLst>
                    </p:anim>
                  </p:childTnLst>
                </p:cTn>
              </p:par>
            </p:tnLst>
          </p:tmpl>
        </p:tmplLst>
      </p:bldP>
      <p:bldP spid="1048872" grpId="0" build="p">
        <p:tmplLst>
          <p:tmpl lvl="1">
            <p:tnLst>
              <p:par>
                <p:cTn presetID="2" presetClass="entr" presetSubtype="8" decel="100000" fill="hold" nodeType="afterEffect">
                  <p:stCondLst>
                    <p:cond delay="250"/>
                  </p:stCondLst>
                  <p:childTnLst>
                    <p:set>
                      <p:cBhvr>
                        <p:cTn dur="1" fill="hold">
                          <p:stCondLst>
                            <p:cond delay="0"/>
                          </p:stCondLst>
                        </p:cTn>
                        <p:tgtEl>
                          <p:spTgt spid="1048872"/>
                        </p:tgtEl>
                        <p:attrNameLst>
                          <p:attrName>style.visibility</p:attrName>
                        </p:attrNameLst>
                      </p:cBhvr>
                      <p:to>
                        <p:strVal val="visible"/>
                      </p:to>
                    </p:set>
                    <p:anim calcmode="lin" valueType="num">
                      <p:cBhvr additive="base">
                        <p:cTn dur="500" fill="hold"/>
                        <p:tgtEl>
                          <p:spTgt spid="1048872"/>
                        </p:tgtEl>
                        <p:attrNameLst>
                          <p:attrName>ppt_x</p:attrName>
                        </p:attrNameLst>
                      </p:cBhvr>
                      <p:tavLst>
                        <p:tav tm="0">
                          <p:val>
                            <p:strVal val="0-#ppt_w/2"/>
                          </p:val>
                        </p:tav>
                        <p:tav tm="100000">
                          <p:val>
                            <p:strVal val="#ppt_x"/>
                          </p:val>
                        </p:tav>
                      </p:tavLst>
                    </p:anim>
                    <p:anim calcmode="lin" valueType="num">
                      <p:cBhvr additive="base">
                        <p:cTn dur="500" fill="hold"/>
                        <p:tgtEl>
                          <p:spTgt spid="1048872"/>
                        </p:tgtEl>
                        <p:attrNameLst>
                          <p:attrName>ppt_y</p:attrName>
                        </p:attrNameLst>
                      </p:cBhvr>
                      <p:tavLst>
                        <p:tav tm="0">
                          <p:val>
                            <p:strVal val="#ppt_y"/>
                          </p:val>
                        </p:tav>
                        <p:tav tm="100000">
                          <p:val>
                            <p:strVal val="#ppt_y"/>
                          </p:val>
                        </p:tav>
                      </p:tavLst>
                    </p:anim>
                  </p:childTnLst>
                </p:cTn>
              </p:par>
            </p:tnLst>
          </p:tmpl>
        </p:tmplLst>
      </p:bldP>
      <p:bldP spid="1048873" grpId="0" build="p">
        <p:tmplLst>
          <p:tmpl lvl="1">
            <p:tnLst>
              <p:par>
                <p:cTn presetID="2" presetClass="entr" presetSubtype="8" decel="100000" fill="hold" nodeType="withEffect">
                  <p:stCondLst>
                    <p:cond delay="250"/>
                  </p:stCondLst>
                  <p:childTnLst>
                    <p:set>
                      <p:cBhvr>
                        <p:cTn dur="1" fill="hold">
                          <p:stCondLst>
                            <p:cond delay="0"/>
                          </p:stCondLst>
                        </p:cTn>
                        <p:tgtEl>
                          <p:spTgt spid="1048873"/>
                        </p:tgtEl>
                        <p:attrNameLst>
                          <p:attrName>style.visibility</p:attrName>
                        </p:attrNameLst>
                      </p:cBhvr>
                      <p:to>
                        <p:strVal val="visible"/>
                      </p:to>
                    </p:set>
                    <p:anim calcmode="lin" valueType="num">
                      <p:cBhvr additive="base">
                        <p:cTn dur="500" fill="hold"/>
                        <p:tgtEl>
                          <p:spTgt spid="1048873"/>
                        </p:tgtEl>
                        <p:attrNameLst>
                          <p:attrName>ppt_x</p:attrName>
                        </p:attrNameLst>
                      </p:cBhvr>
                      <p:tavLst>
                        <p:tav tm="0">
                          <p:val>
                            <p:strVal val="0-#ppt_w/2"/>
                          </p:val>
                        </p:tav>
                        <p:tav tm="100000">
                          <p:val>
                            <p:strVal val="#ppt_x"/>
                          </p:val>
                        </p:tav>
                      </p:tavLst>
                    </p:anim>
                    <p:anim calcmode="lin" valueType="num">
                      <p:cBhvr additive="base">
                        <p:cTn dur="500" fill="hold"/>
                        <p:tgtEl>
                          <p:spTgt spid="104887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 Points 2">
    <p:spTree>
      <p:nvGrpSpPr>
        <p:cNvPr id="1" name=""/>
        <p:cNvGrpSpPr/>
        <p:nvPr/>
      </p:nvGrpSpPr>
      <p:grpSpPr>
        <a:xfrm>
          <a:off x="0" y="0"/>
          <a:ext cx="0" cy="0"/>
          <a:chOff x="0" y="0"/>
          <a:chExt cx="0" cy="0"/>
        </a:xfrm>
      </p:grpSpPr>
      <p:sp>
        <p:nvSpPr>
          <p:cNvPr id="1048727"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1048728"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1048729"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1048730"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048731"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732" name="円/楕円 11"/>
          <p:cNvSpPr/>
          <p:nvPr userDrawn="1"/>
        </p:nvSpPr>
        <p:spPr>
          <a:xfrm>
            <a:off x="6250770" y="6029234"/>
            <a:ext cx="1669777" cy="1669777"/>
          </a:xfrm>
          <a:prstGeom prst="ellipse">
            <a:avLst/>
          </a:prstGeom>
          <a:solidFill>
            <a:schemeClr val="accent5"/>
          </a:solidFill>
          <a:ln w="152400">
            <a:noFill/>
          </a:ln>
          <a:effectLst>
            <a:outerShdw dist="101600" dir="2700000" algn="tl" rotWithShape="0">
              <a:schemeClr val="accent5">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733" name="円/楕円 12"/>
          <p:cNvSpPr/>
          <p:nvPr userDrawn="1"/>
        </p:nvSpPr>
        <p:spPr>
          <a:xfrm>
            <a:off x="10365866" y="3696516"/>
            <a:ext cx="1669777" cy="1669777"/>
          </a:xfrm>
          <a:prstGeom prst="ellipse">
            <a:avLst/>
          </a:prstGeom>
          <a:solidFill>
            <a:schemeClr val="accent3"/>
          </a:solidFill>
          <a:ln w="152400">
            <a:noFill/>
          </a:ln>
          <a:effectLst>
            <a:outerShdw dist="101600" dir="2700000" algn="tl" rotWithShape="0">
              <a:schemeClr val="accent3">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734" name="円/楕円 13"/>
          <p:cNvSpPr/>
          <p:nvPr userDrawn="1"/>
        </p:nvSpPr>
        <p:spPr>
          <a:xfrm>
            <a:off x="10365866" y="6029234"/>
            <a:ext cx="1669777" cy="1669777"/>
          </a:xfrm>
          <a:prstGeom prst="ellipse">
            <a:avLst/>
          </a:prstGeom>
          <a:solidFill>
            <a:schemeClr val="accent2"/>
          </a:solidFill>
          <a:ln w="152400">
            <a:noFill/>
          </a:ln>
          <a:effectLst>
            <a:outerShdw dist="101600" dir="2700000" algn="tl" rotWithShape="0">
              <a:schemeClr val="accent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735" name="円/楕円 10"/>
          <p:cNvSpPr/>
          <p:nvPr userDrawn="1"/>
        </p:nvSpPr>
        <p:spPr>
          <a:xfrm>
            <a:off x="6250770" y="3696516"/>
            <a:ext cx="1669777" cy="1669777"/>
          </a:xfrm>
          <a:prstGeom prst="ellipse">
            <a:avLst/>
          </a:prstGeom>
          <a:solidFill>
            <a:schemeClr val="accent6"/>
          </a:solidFill>
          <a:ln w="152400">
            <a:noFill/>
          </a:ln>
          <a:effectLst>
            <a:outerShdw dist="101600" dir="2700000" algn="tl" rotWithShape="0">
              <a:schemeClr val="accent6">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736" name="円/楕円 9"/>
          <p:cNvSpPr/>
          <p:nvPr userDrawn="1"/>
        </p:nvSpPr>
        <p:spPr>
          <a:xfrm>
            <a:off x="8308318" y="7275425"/>
            <a:ext cx="1669777" cy="1669777"/>
          </a:xfrm>
          <a:prstGeom prst="ellipse">
            <a:avLst/>
          </a:prstGeom>
          <a:solidFill>
            <a:schemeClr val="accent4"/>
          </a:solidFill>
          <a:ln w="152400">
            <a:noFill/>
          </a:ln>
          <a:effectLst>
            <a:outerShdw dist="101600" dir="2700000" algn="tl" rotWithShape="0">
              <a:schemeClr val="accent4">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737" name="円/楕円 8"/>
          <p:cNvSpPr/>
          <p:nvPr userDrawn="1"/>
        </p:nvSpPr>
        <p:spPr>
          <a:xfrm>
            <a:off x="8308318" y="2478453"/>
            <a:ext cx="1669777" cy="1669777"/>
          </a:xfrm>
          <a:prstGeom prst="ellipse">
            <a:avLst/>
          </a:prstGeom>
          <a:solidFill>
            <a:schemeClr val="accent1"/>
          </a:solidFill>
          <a:ln w="152400">
            <a:noFill/>
          </a:ln>
          <a:effectLst>
            <a:outerShdw dist="101600" dir="2700000" algn="tl"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738" name="円/楕円 4"/>
          <p:cNvSpPr/>
          <p:nvPr userDrawn="1"/>
        </p:nvSpPr>
        <p:spPr>
          <a:xfrm>
            <a:off x="7390210" y="3959056"/>
            <a:ext cx="3505993" cy="3505993"/>
          </a:xfrm>
          <a:prstGeom prst="ellipse">
            <a:avLst/>
          </a:prstGeom>
          <a:solidFill>
            <a:schemeClr val="tx2"/>
          </a:solidFill>
          <a:ln w="76200">
            <a:noFill/>
          </a:ln>
          <a:effectLst>
            <a:outerShdw dist="114300" dir="2700000" algn="tl" rotWithShape="0">
              <a:schemeClr val="tx2">
                <a:lumMod val="60000"/>
                <a:lumOff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739" name="テキスト プレースホルダー 6"/>
          <p:cNvSpPr>
            <a:spLocks noGrp="1"/>
          </p:cNvSpPr>
          <p:nvPr userDrawn="1">
            <p:ph type="body" sz="quarter" idx="21" hasCustomPrompt="1"/>
          </p:nvPr>
        </p:nvSpPr>
        <p:spPr>
          <a:xfrm>
            <a:off x="13106455" y="2570241"/>
            <a:ext cx="4782428" cy="720080"/>
          </a:xfrm>
        </p:spPr>
        <p:txBody>
          <a:bodyPr anchor="b">
            <a:noAutofit/>
          </a:bodyPr>
          <a:lstStyle>
            <a:lvl1pPr algn="l">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048740" name="テキスト プレースホルダー 6"/>
          <p:cNvSpPr>
            <a:spLocks noGrp="1"/>
          </p:cNvSpPr>
          <p:nvPr userDrawn="1">
            <p:ph type="body" sz="quarter" idx="24" hasCustomPrompt="1"/>
          </p:nvPr>
        </p:nvSpPr>
        <p:spPr>
          <a:xfrm>
            <a:off x="13106455" y="3325885"/>
            <a:ext cx="4802931" cy="122332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8741" name="正方形/長方形 17"/>
          <p:cNvSpPr/>
          <p:nvPr userDrawn="1"/>
        </p:nvSpPr>
        <p:spPr>
          <a:xfrm>
            <a:off x="13251595" y="3228477"/>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1048742" name="テキスト プレースホルダー 6"/>
          <p:cNvSpPr>
            <a:spLocks noGrp="1"/>
          </p:cNvSpPr>
          <p:nvPr userDrawn="1">
            <p:ph type="body" sz="quarter" idx="25" hasCustomPrompt="1"/>
          </p:nvPr>
        </p:nvSpPr>
        <p:spPr>
          <a:xfrm>
            <a:off x="13106455" y="4845306"/>
            <a:ext cx="4782428" cy="720080"/>
          </a:xfrm>
        </p:spPr>
        <p:txBody>
          <a:bodyPr anchor="b">
            <a:noAutofit/>
          </a:bodyPr>
          <a:lstStyle>
            <a:lvl1pPr algn="l">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048743" name="テキスト プレースホルダー 6"/>
          <p:cNvSpPr>
            <a:spLocks noGrp="1"/>
          </p:cNvSpPr>
          <p:nvPr userDrawn="1">
            <p:ph type="body" sz="quarter" idx="26" hasCustomPrompt="1"/>
          </p:nvPr>
        </p:nvSpPr>
        <p:spPr>
          <a:xfrm>
            <a:off x="13106455" y="5600950"/>
            <a:ext cx="4802931" cy="122332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8744" name="正方形/長方形 23"/>
          <p:cNvSpPr/>
          <p:nvPr userDrawn="1"/>
        </p:nvSpPr>
        <p:spPr>
          <a:xfrm>
            <a:off x="13251595" y="550354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1048745" name="テキスト プレースホルダー 6"/>
          <p:cNvSpPr>
            <a:spLocks noGrp="1"/>
          </p:cNvSpPr>
          <p:nvPr userDrawn="1">
            <p:ph type="body" sz="quarter" idx="27" hasCustomPrompt="1"/>
          </p:nvPr>
        </p:nvSpPr>
        <p:spPr>
          <a:xfrm>
            <a:off x="13106455" y="7120372"/>
            <a:ext cx="4782428" cy="720080"/>
          </a:xfrm>
        </p:spPr>
        <p:txBody>
          <a:bodyPr anchor="b">
            <a:noAutofit/>
          </a:bodyPr>
          <a:lstStyle>
            <a:lvl1pPr algn="l">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048746" name="テキスト プレースホルダー 6"/>
          <p:cNvSpPr>
            <a:spLocks noGrp="1"/>
          </p:cNvSpPr>
          <p:nvPr userDrawn="1">
            <p:ph type="body" sz="quarter" idx="28" hasCustomPrompt="1"/>
          </p:nvPr>
        </p:nvSpPr>
        <p:spPr>
          <a:xfrm>
            <a:off x="13106455" y="7876016"/>
            <a:ext cx="4802931" cy="122332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8747" name="正方形/長方形 26"/>
          <p:cNvSpPr/>
          <p:nvPr userDrawn="1"/>
        </p:nvSpPr>
        <p:spPr>
          <a:xfrm>
            <a:off x="13251595" y="7778608"/>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1048748" name="テキスト プレースホルダー 6"/>
          <p:cNvSpPr>
            <a:spLocks noGrp="1"/>
          </p:cNvSpPr>
          <p:nvPr userDrawn="1">
            <p:ph type="body" sz="quarter" idx="29" hasCustomPrompt="1"/>
          </p:nvPr>
        </p:nvSpPr>
        <p:spPr>
          <a:xfrm>
            <a:off x="737849" y="2573429"/>
            <a:ext cx="4782428" cy="720080"/>
          </a:xfrm>
        </p:spPr>
        <p:txBody>
          <a:bodyPr anchor="b">
            <a:noAutofit/>
          </a:bodyPr>
          <a:lstStyle>
            <a:lvl1pPr algn="r">
              <a:defRPr sz="28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1048749" name="テキスト プレースホルダー 6"/>
          <p:cNvSpPr>
            <a:spLocks noGrp="1"/>
          </p:cNvSpPr>
          <p:nvPr userDrawn="1">
            <p:ph type="body" sz="quarter" idx="30" hasCustomPrompt="1"/>
          </p:nvPr>
        </p:nvSpPr>
        <p:spPr>
          <a:xfrm>
            <a:off x="717346" y="3329073"/>
            <a:ext cx="4802931" cy="1223322"/>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8750" name="正方形/長方形 29"/>
          <p:cNvSpPr/>
          <p:nvPr userDrawn="1"/>
        </p:nvSpPr>
        <p:spPr>
          <a:xfrm>
            <a:off x="2149291" y="3231665"/>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1048751" name="テキスト プレースホルダー 6"/>
          <p:cNvSpPr>
            <a:spLocks noGrp="1"/>
          </p:cNvSpPr>
          <p:nvPr userDrawn="1">
            <p:ph type="body" sz="quarter" idx="31" hasCustomPrompt="1"/>
          </p:nvPr>
        </p:nvSpPr>
        <p:spPr>
          <a:xfrm>
            <a:off x="737849" y="4848494"/>
            <a:ext cx="4782428" cy="720080"/>
          </a:xfrm>
        </p:spPr>
        <p:txBody>
          <a:bodyPr anchor="b">
            <a:noAutofit/>
          </a:bodyPr>
          <a:lstStyle>
            <a:lvl1pPr algn="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1048752" name="テキスト プレースホルダー 6"/>
          <p:cNvSpPr>
            <a:spLocks noGrp="1"/>
          </p:cNvSpPr>
          <p:nvPr userDrawn="1">
            <p:ph type="body" sz="quarter" idx="32" hasCustomPrompt="1"/>
          </p:nvPr>
        </p:nvSpPr>
        <p:spPr>
          <a:xfrm>
            <a:off x="717346" y="5604138"/>
            <a:ext cx="4802931" cy="1223322"/>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8753" name="正方形/長方形 32"/>
          <p:cNvSpPr/>
          <p:nvPr userDrawn="1"/>
        </p:nvSpPr>
        <p:spPr>
          <a:xfrm>
            <a:off x="2149291" y="5506730"/>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1048754" name="テキスト プレースホルダー 6"/>
          <p:cNvSpPr>
            <a:spLocks noGrp="1"/>
          </p:cNvSpPr>
          <p:nvPr userDrawn="1">
            <p:ph type="body" sz="quarter" idx="33" hasCustomPrompt="1"/>
          </p:nvPr>
        </p:nvSpPr>
        <p:spPr>
          <a:xfrm>
            <a:off x="737849" y="7123560"/>
            <a:ext cx="4782428" cy="720080"/>
          </a:xfrm>
        </p:spPr>
        <p:txBody>
          <a:bodyPr anchor="b">
            <a:noAutofit/>
          </a:bodyPr>
          <a:lstStyle>
            <a:lvl1pPr algn="r">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1048755" name="テキスト プレースホルダー 6"/>
          <p:cNvSpPr>
            <a:spLocks noGrp="1"/>
          </p:cNvSpPr>
          <p:nvPr userDrawn="1">
            <p:ph type="body" sz="quarter" idx="34" hasCustomPrompt="1"/>
          </p:nvPr>
        </p:nvSpPr>
        <p:spPr>
          <a:xfrm>
            <a:off x="717346" y="7879204"/>
            <a:ext cx="4802931" cy="1223322"/>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48756" name="正方形/長方形 35"/>
          <p:cNvSpPr/>
          <p:nvPr userDrawn="1"/>
        </p:nvSpPr>
        <p:spPr>
          <a:xfrm>
            <a:off x="2149291" y="7781796"/>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1048757" name="フリーフォーム 38"/>
          <p:cNvSpPr/>
          <p:nvPr userDrawn="1"/>
        </p:nvSpPr>
        <p:spPr>
          <a:xfrm>
            <a:off x="10116457" y="2590193"/>
            <a:ext cx="2832008" cy="588436"/>
          </a:xfrm>
          <a:custGeom>
            <a:avLst/>
            <a:gdLst>
              <a:gd name="connsiteX0" fmla="*/ 2656114 w 2656114"/>
              <a:gd name="connsiteY0" fmla="*/ 588436 h 588436"/>
              <a:gd name="connsiteX1" fmla="*/ 1436914 w 2656114"/>
              <a:gd name="connsiteY1" fmla="*/ 22378 h 588436"/>
              <a:gd name="connsiteX2" fmla="*/ 0 w 2656114"/>
              <a:gd name="connsiteY2" fmla="*/ 167521 h 588436"/>
            </a:gdLst>
            <a:ahLst/>
            <a:cxnLst>
              <a:cxn ang="0">
                <a:pos x="connsiteX0" y="connsiteY0"/>
              </a:cxn>
              <a:cxn ang="0">
                <a:pos x="connsiteX1" y="connsiteY1"/>
              </a:cxn>
              <a:cxn ang="0">
                <a:pos x="connsiteX2" y="connsiteY2"/>
              </a:cxn>
            </a:cxnLst>
            <a:rect l="l" t="t" r="r" b="b"/>
            <a:pathLst>
              <a:path w="2656114" h="588436">
                <a:moveTo>
                  <a:pt x="2656114" y="588436"/>
                </a:moveTo>
                <a:cubicBezTo>
                  <a:pt x="2267857" y="340483"/>
                  <a:pt x="1879600" y="92530"/>
                  <a:pt x="1436914" y="22378"/>
                </a:cubicBezTo>
                <a:cubicBezTo>
                  <a:pt x="994228" y="-47774"/>
                  <a:pt x="497114" y="59873"/>
                  <a:pt x="0" y="167521"/>
                </a:cubicBezTo>
              </a:path>
            </a:pathLst>
          </a:custGeom>
          <a:noFill/>
          <a:ln>
            <a:solidFill>
              <a:schemeClr val="accent1"/>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758" name="フリーフォーム 40"/>
          <p:cNvSpPr/>
          <p:nvPr userDrawn="1"/>
        </p:nvSpPr>
        <p:spPr>
          <a:xfrm rot="9807941">
            <a:off x="12317423" y="5048183"/>
            <a:ext cx="638443" cy="584694"/>
          </a:xfrm>
          <a:custGeom>
            <a:avLst/>
            <a:gdLst>
              <a:gd name="connsiteX0" fmla="*/ 609600 w 609600"/>
              <a:gd name="connsiteY0" fmla="*/ 972458 h 972458"/>
              <a:gd name="connsiteX1" fmla="*/ 435428 w 609600"/>
              <a:gd name="connsiteY1" fmla="*/ 478972 h 972458"/>
              <a:gd name="connsiteX2" fmla="*/ 0 w 609600"/>
              <a:gd name="connsiteY2" fmla="*/ 0 h 972458"/>
            </a:gdLst>
            <a:ahLst/>
            <a:cxnLst>
              <a:cxn ang="0">
                <a:pos x="connsiteX0" y="connsiteY0"/>
              </a:cxn>
              <a:cxn ang="0">
                <a:pos x="connsiteX1" y="connsiteY1"/>
              </a:cxn>
              <a:cxn ang="0">
                <a:pos x="connsiteX2" y="connsiteY2"/>
              </a:cxn>
            </a:cxnLst>
            <a:rect l="l" t="t" r="r" b="b"/>
            <a:pathLst>
              <a:path w="609600" h="972458">
                <a:moveTo>
                  <a:pt x="609600" y="972458"/>
                </a:moveTo>
                <a:cubicBezTo>
                  <a:pt x="573314" y="806753"/>
                  <a:pt x="537028" y="641048"/>
                  <a:pt x="435428" y="478972"/>
                </a:cubicBezTo>
                <a:cubicBezTo>
                  <a:pt x="333828" y="316896"/>
                  <a:pt x="166914" y="158448"/>
                  <a:pt x="0" y="0"/>
                </a:cubicBezTo>
              </a:path>
            </a:pathLst>
          </a:custGeom>
          <a:noFill/>
          <a:ln>
            <a:solidFill>
              <a:schemeClr val="accent3"/>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759" name="フリーフォーム 42"/>
          <p:cNvSpPr/>
          <p:nvPr userDrawn="1"/>
        </p:nvSpPr>
        <p:spPr>
          <a:xfrm>
            <a:off x="5646057" y="7823200"/>
            <a:ext cx="2670629" cy="905959"/>
          </a:xfrm>
          <a:custGeom>
            <a:avLst/>
            <a:gdLst>
              <a:gd name="connsiteX0" fmla="*/ 0 w 2670629"/>
              <a:gd name="connsiteY0" fmla="*/ 0 h 905959"/>
              <a:gd name="connsiteX1" fmla="*/ 1146629 w 2670629"/>
              <a:gd name="connsiteY1" fmla="*/ 841829 h 905959"/>
              <a:gd name="connsiteX2" fmla="*/ 2670629 w 2670629"/>
              <a:gd name="connsiteY2" fmla="*/ 783771 h 905959"/>
            </a:gdLst>
            <a:ahLst/>
            <a:cxnLst>
              <a:cxn ang="0">
                <a:pos x="connsiteX0" y="connsiteY0"/>
              </a:cxn>
              <a:cxn ang="0">
                <a:pos x="connsiteX1" y="connsiteY1"/>
              </a:cxn>
              <a:cxn ang="0">
                <a:pos x="connsiteX2" y="connsiteY2"/>
              </a:cxn>
            </a:cxnLst>
            <a:rect l="l" t="t" r="r" b="b"/>
            <a:pathLst>
              <a:path w="2670629" h="905959">
                <a:moveTo>
                  <a:pt x="0" y="0"/>
                </a:moveTo>
                <a:cubicBezTo>
                  <a:pt x="350762" y="355600"/>
                  <a:pt x="701524" y="711201"/>
                  <a:pt x="1146629" y="841829"/>
                </a:cubicBezTo>
                <a:cubicBezTo>
                  <a:pt x="1591734" y="972457"/>
                  <a:pt x="2131181" y="878114"/>
                  <a:pt x="2670629" y="783771"/>
                </a:cubicBezTo>
              </a:path>
            </a:pathLst>
          </a:custGeom>
          <a:noFill/>
          <a:ln>
            <a:solidFill>
              <a:schemeClr val="accent4"/>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760" name="フリーフォーム 43"/>
          <p:cNvSpPr/>
          <p:nvPr userDrawn="1"/>
        </p:nvSpPr>
        <p:spPr>
          <a:xfrm>
            <a:off x="5544457" y="5529943"/>
            <a:ext cx="1103086" cy="435428"/>
          </a:xfrm>
          <a:custGeom>
            <a:avLst/>
            <a:gdLst>
              <a:gd name="connsiteX0" fmla="*/ 0 w 1103086"/>
              <a:gd name="connsiteY0" fmla="*/ 0 h 435428"/>
              <a:gd name="connsiteX1" fmla="*/ 551543 w 1103086"/>
              <a:gd name="connsiteY1" fmla="*/ 87086 h 435428"/>
              <a:gd name="connsiteX2" fmla="*/ 1103086 w 1103086"/>
              <a:gd name="connsiteY2" fmla="*/ 435428 h 435428"/>
            </a:gdLst>
            <a:ahLst/>
            <a:cxnLst>
              <a:cxn ang="0">
                <a:pos x="connsiteX0" y="connsiteY0"/>
              </a:cxn>
              <a:cxn ang="0">
                <a:pos x="connsiteX1" y="connsiteY1"/>
              </a:cxn>
              <a:cxn ang="0">
                <a:pos x="connsiteX2" y="connsiteY2"/>
              </a:cxn>
            </a:cxnLst>
            <a:rect l="l" t="t" r="r" b="b"/>
            <a:pathLst>
              <a:path w="1103086" h="435428">
                <a:moveTo>
                  <a:pt x="0" y="0"/>
                </a:moveTo>
                <a:cubicBezTo>
                  <a:pt x="183847" y="7257"/>
                  <a:pt x="367695" y="14515"/>
                  <a:pt x="551543" y="87086"/>
                </a:cubicBezTo>
                <a:cubicBezTo>
                  <a:pt x="735391" y="159657"/>
                  <a:pt x="919238" y="297542"/>
                  <a:pt x="1103086" y="435428"/>
                </a:cubicBezTo>
              </a:path>
            </a:pathLst>
          </a:custGeom>
          <a:noFill/>
          <a:ln>
            <a:solidFill>
              <a:schemeClr val="accent5"/>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761" name="フリーフォーム 44"/>
          <p:cNvSpPr/>
          <p:nvPr userDrawn="1"/>
        </p:nvSpPr>
        <p:spPr>
          <a:xfrm>
            <a:off x="5580743" y="3211286"/>
            <a:ext cx="1161143" cy="420914"/>
          </a:xfrm>
          <a:custGeom>
            <a:avLst/>
            <a:gdLst>
              <a:gd name="connsiteX0" fmla="*/ 0 w 1161143"/>
              <a:gd name="connsiteY0" fmla="*/ 0 h 420914"/>
              <a:gd name="connsiteX1" fmla="*/ 653143 w 1161143"/>
              <a:gd name="connsiteY1" fmla="*/ 101600 h 420914"/>
              <a:gd name="connsiteX2" fmla="*/ 1161143 w 1161143"/>
              <a:gd name="connsiteY2" fmla="*/ 420914 h 420914"/>
            </a:gdLst>
            <a:ahLst/>
            <a:cxnLst>
              <a:cxn ang="0">
                <a:pos x="connsiteX0" y="connsiteY0"/>
              </a:cxn>
              <a:cxn ang="0">
                <a:pos x="connsiteX1" y="connsiteY1"/>
              </a:cxn>
              <a:cxn ang="0">
                <a:pos x="connsiteX2" y="connsiteY2"/>
              </a:cxn>
            </a:cxnLst>
            <a:rect l="l" t="t" r="r" b="b"/>
            <a:pathLst>
              <a:path w="1161143" h="420914">
                <a:moveTo>
                  <a:pt x="0" y="0"/>
                </a:moveTo>
                <a:cubicBezTo>
                  <a:pt x="229809" y="15724"/>
                  <a:pt x="459619" y="31448"/>
                  <a:pt x="653143" y="101600"/>
                </a:cubicBezTo>
                <a:cubicBezTo>
                  <a:pt x="846667" y="171752"/>
                  <a:pt x="1003905" y="296333"/>
                  <a:pt x="1161143" y="420914"/>
                </a:cubicBezTo>
              </a:path>
            </a:pathLst>
          </a:custGeom>
          <a:noFill/>
          <a:ln>
            <a:solidFill>
              <a:schemeClr val="accent6"/>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762" name="フリーフォーム 45"/>
          <p:cNvSpPr/>
          <p:nvPr userDrawn="1"/>
        </p:nvSpPr>
        <p:spPr>
          <a:xfrm>
            <a:off x="11990522" y="7765143"/>
            <a:ext cx="957943" cy="190941"/>
          </a:xfrm>
          <a:custGeom>
            <a:avLst/>
            <a:gdLst>
              <a:gd name="connsiteX0" fmla="*/ 957943 w 957943"/>
              <a:gd name="connsiteY0" fmla="*/ 87086 h 190941"/>
              <a:gd name="connsiteX1" fmla="*/ 478972 w 957943"/>
              <a:gd name="connsiteY1" fmla="*/ 188686 h 190941"/>
              <a:gd name="connsiteX2" fmla="*/ 0 w 957943"/>
              <a:gd name="connsiteY2" fmla="*/ 0 h 190941"/>
            </a:gdLst>
            <a:ahLst/>
            <a:cxnLst>
              <a:cxn ang="0">
                <a:pos x="connsiteX0" y="connsiteY0"/>
              </a:cxn>
              <a:cxn ang="0">
                <a:pos x="connsiteX1" y="connsiteY1"/>
              </a:cxn>
              <a:cxn ang="0">
                <a:pos x="connsiteX2" y="connsiteY2"/>
              </a:cxn>
            </a:cxnLst>
            <a:rect l="l" t="t" r="r" b="b"/>
            <a:pathLst>
              <a:path w="957943" h="190941">
                <a:moveTo>
                  <a:pt x="957943" y="87086"/>
                </a:moveTo>
                <a:cubicBezTo>
                  <a:pt x="798286" y="145143"/>
                  <a:pt x="638629" y="203200"/>
                  <a:pt x="478972" y="188686"/>
                </a:cubicBezTo>
                <a:cubicBezTo>
                  <a:pt x="319315" y="174172"/>
                  <a:pt x="159657" y="87086"/>
                  <a:pt x="0" y="0"/>
                </a:cubicBezTo>
              </a:path>
            </a:pathLst>
          </a:custGeom>
          <a:noFill/>
          <a:ln>
            <a:solidFill>
              <a:schemeClr val="accent2"/>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763" name="図プレースホルダー 7"/>
          <p:cNvSpPr>
            <a:spLocks noGrp="1"/>
          </p:cNvSpPr>
          <p:nvPr userDrawn="1">
            <p:ph type="pic" sz="quarter" idx="17" hasCustomPrompt="1"/>
          </p:nvPr>
        </p:nvSpPr>
        <p:spPr>
          <a:xfrm>
            <a:off x="8823370" y="2961522"/>
            <a:ext cx="667049" cy="667049"/>
          </a:xfrm>
        </p:spPr>
        <p:txBody>
          <a:bodyPr>
            <a:normAutofit/>
          </a:bodyPr>
          <a:lstStyle>
            <a:lvl1pPr>
              <a:defRPr sz="1100"/>
            </a:lvl1pPr>
          </a:lstStyle>
          <a:p>
            <a:r>
              <a:rPr kumimoji="1" lang="en-US" altLang="ja-JP" dirty="0"/>
              <a:t>ICON</a:t>
            </a:r>
            <a:endParaRPr kumimoji="1" lang="ja-JP" altLang="en-US" dirty="0"/>
          </a:p>
        </p:txBody>
      </p:sp>
      <p:sp>
        <p:nvSpPr>
          <p:cNvPr id="1048764" name="図プレースホルダー 7"/>
          <p:cNvSpPr>
            <a:spLocks noGrp="1"/>
          </p:cNvSpPr>
          <p:nvPr userDrawn="1">
            <p:ph type="pic" sz="quarter" idx="35" hasCustomPrompt="1"/>
          </p:nvPr>
        </p:nvSpPr>
        <p:spPr>
          <a:xfrm>
            <a:off x="10896203" y="4197879"/>
            <a:ext cx="667049" cy="667049"/>
          </a:xfrm>
        </p:spPr>
        <p:txBody>
          <a:bodyPr>
            <a:normAutofit/>
          </a:bodyPr>
          <a:lstStyle>
            <a:lvl1pPr>
              <a:defRPr sz="1100"/>
            </a:lvl1pPr>
          </a:lstStyle>
          <a:p>
            <a:r>
              <a:rPr kumimoji="1" lang="en-US" altLang="ja-JP" dirty="0"/>
              <a:t>ICON</a:t>
            </a:r>
            <a:endParaRPr kumimoji="1" lang="ja-JP" altLang="en-US" dirty="0"/>
          </a:p>
        </p:txBody>
      </p:sp>
      <p:sp>
        <p:nvSpPr>
          <p:cNvPr id="1048765" name="図プレースホルダー 7"/>
          <p:cNvSpPr>
            <a:spLocks noGrp="1"/>
          </p:cNvSpPr>
          <p:nvPr userDrawn="1">
            <p:ph type="pic" sz="quarter" idx="36" hasCustomPrompt="1"/>
          </p:nvPr>
        </p:nvSpPr>
        <p:spPr>
          <a:xfrm>
            <a:off x="10896203" y="6530597"/>
            <a:ext cx="667049" cy="667049"/>
          </a:xfrm>
        </p:spPr>
        <p:txBody>
          <a:bodyPr>
            <a:normAutofit/>
          </a:bodyPr>
          <a:lstStyle>
            <a:lvl1pPr>
              <a:defRPr sz="1100"/>
            </a:lvl1pPr>
          </a:lstStyle>
          <a:p>
            <a:r>
              <a:rPr kumimoji="1" lang="en-US" altLang="ja-JP" dirty="0"/>
              <a:t>ICON</a:t>
            </a:r>
            <a:endParaRPr kumimoji="1" lang="ja-JP" altLang="en-US" dirty="0"/>
          </a:p>
        </p:txBody>
      </p:sp>
      <p:sp>
        <p:nvSpPr>
          <p:cNvPr id="1048766" name="図プレースホルダー 7"/>
          <p:cNvSpPr>
            <a:spLocks noGrp="1"/>
          </p:cNvSpPr>
          <p:nvPr userDrawn="1">
            <p:ph type="pic" sz="quarter" idx="37" hasCustomPrompt="1"/>
          </p:nvPr>
        </p:nvSpPr>
        <p:spPr>
          <a:xfrm>
            <a:off x="8823370" y="7787538"/>
            <a:ext cx="667049" cy="667049"/>
          </a:xfrm>
        </p:spPr>
        <p:txBody>
          <a:bodyPr>
            <a:normAutofit/>
          </a:bodyPr>
          <a:lstStyle>
            <a:lvl1pPr>
              <a:defRPr sz="1100"/>
            </a:lvl1pPr>
          </a:lstStyle>
          <a:p>
            <a:r>
              <a:rPr kumimoji="1" lang="en-US" altLang="ja-JP" dirty="0"/>
              <a:t>ICON</a:t>
            </a:r>
            <a:endParaRPr kumimoji="1" lang="ja-JP" altLang="en-US" dirty="0"/>
          </a:p>
        </p:txBody>
      </p:sp>
      <p:sp>
        <p:nvSpPr>
          <p:cNvPr id="1048767" name="図プレースホルダー 7"/>
          <p:cNvSpPr>
            <a:spLocks noGrp="1"/>
          </p:cNvSpPr>
          <p:nvPr userDrawn="1">
            <p:ph type="pic" sz="quarter" idx="38" hasCustomPrompt="1"/>
          </p:nvPr>
        </p:nvSpPr>
        <p:spPr>
          <a:xfrm>
            <a:off x="6772410" y="6530597"/>
            <a:ext cx="667049" cy="667049"/>
          </a:xfrm>
        </p:spPr>
        <p:txBody>
          <a:bodyPr>
            <a:normAutofit/>
          </a:bodyPr>
          <a:lstStyle>
            <a:lvl1pPr>
              <a:defRPr sz="1100"/>
            </a:lvl1pPr>
          </a:lstStyle>
          <a:p>
            <a:r>
              <a:rPr kumimoji="1" lang="en-US" altLang="ja-JP" dirty="0"/>
              <a:t>ICON</a:t>
            </a:r>
            <a:endParaRPr kumimoji="1" lang="ja-JP" altLang="en-US" dirty="0"/>
          </a:p>
        </p:txBody>
      </p:sp>
      <p:sp>
        <p:nvSpPr>
          <p:cNvPr id="1048768" name="図プレースホルダー 7"/>
          <p:cNvSpPr>
            <a:spLocks noGrp="1"/>
          </p:cNvSpPr>
          <p:nvPr userDrawn="1">
            <p:ph type="pic" sz="quarter" idx="39" hasCustomPrompt="1"/>
          </p:nvPr>
        </p:nvSpPr>
        <p:spPr>
          <a:xfrm>
            <a:off x="6772410" y="4197879"/>
            <a:ext cx="667049" cy="667049"/>
          </a:xfrm>
        </p:spPr>
        <p:txBody>
          <a:bodyPr>
            <a:normAutofit/>
          </a:bodyPr>
          <a:lstStyle>
            <a:lvl1pPr>
              <a:defRPr sz="1100"/>
            </a:lvl1pPr>
          </a:lstStyle>
          <a:p>
            <a:r>
              <a:rPr kumimoji="1" lang="en-US" altLang="ja-JP" dirty="0"/>
              <a:t>ICON</a:t>
            </a:r>
            <a:endParaRPr kumimoji="1" lang="ja-JP" altLang="en-US" dirty="0"/>
          </a:p>
        </p:txBody>
      </p:sp>
      <p:sp>
        <p:nvSpPr>
          <p:cNvPr id="1048769" name="テキスト プレースホルダー 6"/>
          <p:cNvSpPr>
            <a:spLocks noGrp="1"/>
          </p:cNvSpPr>
          <p:nvPr userDrawn="1">
            <p:ph type="body" sz="quarter" idx="40" hasCustomPrompt="1"/>
          </p:nvPr>
        </p:nvSpPr>
        <p:spPr>
          <a:xfrm>
            <a:off x="7714991" y="4659086"/>
            <a:ext cx="2851409" cy="2162627"/>
          </a:xfrm>
        </p:spPr>
        <p:txBody>
          <a:bodyPr anchor="ctr">
            <a:noAutofit/>
          </a:bodyPr>
          <a:lstStyle>
            <a:lvl1pPr algn="ctr">
              <a:defRPr sz="3600" i="0" baseline="0">
                <a:solidFill>
                  <a:schemeClr val="bg1"/>
                </a:solidFill>
                <a:latin typeface="Route 159 Light" pitchFamily="50" charset="0"/>
              </a:defRPr>
            </a:lvl1pPr>
          </a:lstStyle>
          <a:p>
            <a:pPr lvl="0"/>
            <a:r>
              <a:rPr kumimoji="1" lang="en-US" altLang="ja-JP" dirty="0"/>
              <a:t>Word</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048731"/>
                                        </p:tgtEl>
                                        <p:attrNameLst>
                                          <p:attrName>style.visibility</p:attrName>
                                        </p:attrNameLst>
                                      </p:cBhvr>
                                      <p:to>
                                        <p:strVal val="visible"/>
                                      </p:to>
                                    </p:set>
                                    <p:anim calcmode="lin" valueType="num">
                                      <p:cBhvr additive="base">
                                        <p:cTn id="7" dur="500" fill="hold"/>
                                        <p:tgtEl>
                                          <p:spTgt spid="1048731"/>
                                        </p:tgtEl>
                                        <p:attrNameLst>
                                          <p:attrName>ppt_x</p:attrName>
                                        </p:attrNameLst>
                                      </p:cBhvr>
                                      <p:tavLst>
                                        <p:tav tm="0">
                                          <p:val>
                                            <p:strVal val="1+#ppt_w/2"/>
                                          </p:val>
                                        </p:tav>
                                        <p:tav tm="100000">
                                          <p:val>
                                            <p:strVal val="#ppt_x"/>
                                          </p:val>
                                        </p:tav>
                                      </p:tavLst>
                                    </p:anim>
                                    <p:anim calcmode="lin" valueType="num">
                                      <p:cBhvr additive="base">
                                        <p:cTn id="8" dur="500" fill="hold"/>
                                        <p:tgtEl>
                                          <p:spTgt spid="1048731"/>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048730">
                                            <p:txEl>
                                              <p:pRg st="0" end="0"/>
                                            </p:txEl>
                                          </p:spTgt>
                                        </p:tgtEl>
                                        <p:attrNameLst>
                                          <p:attrName>style.visibility</p:attrName>
                                        </p:attrNameLst>
                                      </p:cBhvr>
                                      <p:to>
                                        <p:strVal val="visible"/>
                                      </p:to>
                                    </p:set>
                                    <p:animEffect transition="in" filter="wipe(left)">
                                      <p:cBhvr>
                                        <p:cTn id="11" dur="500"/>
                                        <p:tgtEl>
                                          <p:spTgt spid="1048730">
                                            <p:txEl>
                                              <p:pRg st="0" end="0"/>
                                            </p:txEl>
                                          </p:spTgt>
                                        </p:tgtEl>
                                      </p:cBhvr>
                                    </p:animEffec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1048738"/>
                                        </p:tgtEl>
                                        <p:attrNameLst>
                                          <p:attrName>style.visibility</p:attrName>
                                        </p:attrNameLst>
                                      </p:cBhvr>
                                      <p:to>
                                        <p:strVal val="visible"/>
                                      </p:to>
                                    </p:set>
                                    <p:anim calcmode="lin" valueType="num">
                                      <p:cBhvr>
                                        <p:cTn id="15" dur="500" fill="hold"/>
                                        <p:tgtEl>
                                          <p:spTgt spid="1048738"/>
                                        </p:tgtEl>
                                        <p:attrNameLst>
                                          <p:attrName>ppt_w</p:attrName>
                                        </p:attrNameLst>
                                      </p:cBhvr>
                                      <p:tavLst>
                                        <p:tav tm="0">
                                          <p:val>
                                            <p:fltVal val="0"/>
                                          </p:val>
                                        </p:tav>
                                        <p:tav tm="100000">
                                          <p:val>
                                            <p:strVal val="#ppt_w"/>
                                          </p:val>
                                        </p:tav>
                                      </p:tavLst>
                                    </p:anim>
                                    <p:anim calcmode="lin" valueType="num">
                                      <p:cBhvr>
                                        <p:cTn id="16" dur="500" fill="hold"/>
                                        <p:tgtEl>
                                          <p:spTgt spid="1048738"/>
                                        </p:tgtEl>
                                        <p:attrNameLst>
                                          <p:attrName>ppt_h</p:attrName>
                                        </p:attrNameLst>
                                      </p:cBhvr>
                                      <p:tavLst>
                                        <p:tav tm="0">
                                          <p:val>
                                            <p:fltVal val="0"/>
                                          </p:val>
                                        </p:tav>
                                        <p:tav tm="100000">
                                          <p:val>
                                            <p:strVal val="#ppt_h"/>
                                          </p:val>
                                        </p:tav>
                                      </p:tavLst>
                                    </p:anim>
                                    <p:animEffect transition="in" filter="fade">
                                      <p:cBhvr>
                                        <p:cTn id="17" dur="500"/>
                                        <p:tgtEl>
                                          <p:spTgt spid="1048738"/>
                                        </p:tgtEl>
                                      </p:cBhvr>
                                    </p:animEffect>
                                  </p:childTnLst>
                                </p:cTn>
                              </p:par>
                              <p:par>
                                <p:cTn id="18" presetID="53" presetClass="entr" presetSubtype="16" fill="hold" grpId="0" nodeType="withEffect">
                                  <p:stCondLst>
                                    <p:cond delay="250"/>
                                  </p:stCondLst>
                                  <p:iterate type="lt">
                                    <p:tmPct val="10000"/>
                                  </p:iterate>
                                  <p:childTnLst>
                                    <p:set>
                                      <p:cBhvr>
                                        <p:cTn id="19" dur="1" fill="hold">
                                          <p:stCondLst>
                                            <p:cond delay="0"/>
                                          </p:stCondLst>
                                        </p:cTn>
                                        <p:tgtEl>
                                          <p:spTgt spid="1048769">
                                            <p:txEl>
                                              <p:pRg st="0" end="0"/>
                                            </p:txEl>
                                          </p:spTgt>
                                        </p:tgtEl>
                                        <p:attrNameLst>
                                          <p:attrName>style.visibility</p:attrName>
                                        </p:attrNameLst>
                                      </p:cBhvr>
                                      <p:to>
                                        <p:strVal val="visible"/>
                                      </p:to>
                                    </p:set>
                                    <p:anim calcmode="lin" valueType="num">
                                      <p:cBhvr>
                                        <p:cTn id="20" dur="500" fill="hold"/>
                                        <p:tgtEl>
                                          <p:spTgt spid="1048769">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1048769">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1048769">
                                            <p:txEl>
                                              <p:pRg st="0" end="0"/>
                                            </p:txEl>
                                          </p:spTgt>
                                        </p:tgtEl>
                                      </p:cBhvr>
                                    </p:animEffect>
                                  </p:childTnLst>
                                </p:cTn>
                              </p:par>
                            </p:childTnLst>
                          </p:cTn>
                        </p:par>
                        <p:par>
                          <p:cTn id="23" fill="hold">
                            <p:stCondLst>
                              <p:cond delay="1400"/>
                            </p:stCondLst>
                            <p:childTnLst>
                              <p:par>
                                <p:cTn id="24" presetID="49" presetClass="entr" presetSubtype="0" decel="100000" fill="hold" grpId="0" nodeType="afterEffect">
                                  <p:stCondLst>
                                    <p:cond delay="0"/>
                                  </p:stCondLst>
                                  <p:childTnLst>
                                    <p:set>
                                      <p:cBhvr>
                                        <p:cTn id="25" dur="1" fill="hold">
                                          <p:stCondLst>
                                            <p:cond delay="0"/>
                                          </p:stCondLst>
                                        </p:cTn>
                                        <p:tgtEl>
                                          <p:spTgt spid="1048763"/>
                                        </p:tgtEl>
                                        <p:attrNameLst>
                                          <p:attrName>style.visibility</p:attrName>
                                        </p:attrNameLst>
                                      </p:cBhvr>
                                      <p:to>
                                        <p:strVal val="visible"/>
                                      </p:to>
                                    </p:set>
                                    <p:anim calcmode="lin" valueType="num">
                                      <p:cBhvr>
                                        <p:cTn id="26" dur="500" fill="hold"/>
                                        <p:tgtEl>
                                          <p:spTgt spid="1048763"/>
                                        </p:tgtEl>
                                        <p:attrNameLst>
                                          <p:attrName>ppt_w</p:attrName>
                                        </p:attrNameLst>
                                      </p:cBhvr>
                                      <p:tavLst>
                                        <p:tav tm="0">
                                          <p:val>
                                            <p:fltVal val="0"/>
                                          </p:val>
                                        </p:tav>
                                        <p:tav tm="100000">
                                          <p:val>
                                            <p:strVal val="#ppt_w"/>
                                          </p:val>
                                        </p:tav>
                                      </p:tavLst>
                                    </p:anim>
                                    <p:anim calcmode="lin" valueType="num">
                                      <p:cBhvr>
                                        <p:cTn id="27" dur="500" fill="hold"/>
                                        <p:tgtEl>
                                          <p:spTgt spid="1048763"/>
                                        </p:tgtEl>
                                        <p:attrNameLst>
                                          <p:attrName>ppt_h</p:attrName>
                                        </p:attrNameLst>
                                      </p:cBhvr>
                                      <p:tavLst>
                                        <p:tav tm="0">
                                          <p:val>
                                            <p:fltVal val="0"/>
                                          </p:val>
                                        </p:tav>
                                        <p:tav tm="100000">
                                          <p:val>
                                            <p:strVal val="#ppt_h"/>
                                          </p:val>
                                        </p:tav>
                                      </p:tavLst>
                                    </p:anim>
                                    <p:anim calcmode="lin" valueType="num">
                                      <p:cBhvr>
                                        <p:cTn id="28" dur="500" fill="hold"/>
                                        <p:tgtEl>
                                          <p:spTgt spid="1048763"/>
                                        </p:tgtEl>
                                        <p:attrNameLst>
                                          <p:attrName>style.rotation</p:attrName>
                                        </p:attrNameLst>
                                      </p:cBhvr>
                                      <p:tavLst>
                                        <p:tav tm="0">
                                          <p:val>
                                            <p:fltVal val="360"/>
                                          </p:val>
                                        </p:tav>
                                        <p:tav tm="100000">
                                          <p:val>
                                            <p:fltVal val="0"/>
                                          </p:val>
                                        </p:tav>
                                      </p:tavLst>
                                    </p:anim>
                                    <p:animEffect transition="in" filter="fade">
                                      <p:cBhvr>
                                        <p:cTn id="29" dur="500"/>
                                        <p:tgtEl>
                                          <p:spTgt spid="1048763"/>
                                        </p:tgtEl>
                                      </p:cBhvr>
                                    </p:animEffect>
                                  </p:childTnLst>
                                </p:cTn>
                              </p:par>
                              <p:par>
                                <p:cTn id="30" presetID="49" presetClass="entr" presetSubtype="0" decel="100000" fill="hold" grpId="0" nodeType="withEffect">
                                  <p:stCondLst>
                                    <p:cond delay="0"/>
                                  </p:stCondLst>
                                  <p:childTnLst>
                                    <p:set>
                                      <p:cBhvr>
                                        <p:cTn id="31" dur="1" fill="hold">
                                          <p:stCondLst>
                                            <p:cond delay="0"/>
                                          </p:stCondLst>
                                        </p:cTn>
                                        <p:tgtEl>
                                          <p:spTgt spid="1048737"/>
                                        </p:tgtEl>
                                        <p:attrNameLst>
                                          <p:attrName>style.visibility</p:attrName>
                                        </p:attrNameLst>
                                      </p:cBhvr>
                                      <p:to>
                                        <p:strVal val="visible"/>
                                      </p:to>
                                    </p:set>
                                    <p:anim calcmode="lin" valueType="num">
                                      <p:cBhvr>
                                        <p:cTn id="32" dur="500" fill="hold"/>
                                        <p:tgtEl>
                                          <p:spTgt spid="1048737"/>
                                        </p:tgtEl>
                                        <p:attrNameLst>
                                          <p:attrName>ppt_w</p:attrName>
                                        </p:attrNameLst>
                                      </p:cBhvr>
                                      <p:tavLst>
                                        <p:tav tm="0">
                                          <p:val>
                                            <p:fltVal val="0"/>
                                          </p:val>
                                        </p:tav>
                                        <p:tav tm="100000">
                                          <p:val>
                                            <p:strVal val="#ppt_w"/>
                                          </p:val>
                                        </p:tav>
                                      </p:tavLst>
                                    </p:anim>
                                    <p:anim calcmode="lin" valueType="num">
                                      <p:cBhvr>
                                        <p:cTn id="33" dur="500" fill="hold"/>
                                        <p:tgtEl>
                                          <p:spTgt spid="1048737"/>
                                        </p:tgtEl>
                                        <p:attrNameLst>
                                          <p:attrName>ppt_h</p:attrName>
                                        </p:attrNameLst>
                                      </p:cBhvr>
                                      <p:tavLst>
                                        <p:tav tm="0">
                                          <p:val>
                                            <p:fltVal val="0"/>
                                          </p:val>
                                        </p:tav>
                                        <p:tav tm="100000">
                                          <p:val>
                                            <p:strVal val="#ppt_h"/>
                                          </p:val>
                                        </p:tav>
                                      </p:tavLst>
                                    </p:anim>
                                    <p:anim calcmode="lin" valueType="num">
                                      <p:cBhvr>
                                        <p:cTn id="34" dur="500" fill="hold"/>
                                        <p:tgtEl>
                                          <p:spTgt spid="1048737"/>
                                        </p:tgtEl>
                                        <p:attrNameLst>
                                          <p:attrName>style.rotation</p:attrName>
                                        </p:attrNameLst>
                                      </p:cBhvr>
                                      <p:tavLst>
                                        <p:tav tm="0">
                                          <p:val>
                                            <p:fltVal val="360"/>
                                          </p:val>
                                        </p:tav>
                                        <p:tav tm="100000">
                                          <p:val>
                                            <p:fltVal val="0"/>
                                          </p:val>
                                        </p:tav>
                                      </p:tavLst>
                                    </p:anim>
                                    <p:animEffect transition="in" filter="fade">
                                      <p:cBhvr>
                                        <p:cTn id="35" dur="500"/>
                                        <p:tgtEl>
                                          <p:spTgt spid="1048737"/>
                                        </p:tgtEl>
                                      </p:cBhvr>
                                    </p:animEffect>
                                  </p:childTnLst>
                                </p:cTn>
                              </p:par>
                            </p:childTnLst>
                          </p:cTn>
                        </p:par>
                        <p:par>
                          <p:cTn id="36" fill="hold">
                            <p:stCondLst>
                              <p:cond delay="1900"/>
                            </p:stCondLst>
                            <p:childTnLst>
                              <p:par>
                                <p:cTn id="37" presetID="49" presetClass="entr" presetSubtype="0" decel="100000" fill="hold" grpId="0" nodeType="afterEffect">
                                  <p:stCondLst>
                                    <p:cond delay="0"/>
                                  </p:stCondLst>
                                  <p:childTnLst>
                                    <p:set>
                                      <p:cBhvr>
                                        <p:cTn id="38" dur="1" fill="hold">
                                          <p:stCondLst>
                                            <p:cond delay="0"/>
                                          </p:stCondLst>
                                        </p:cTn>
                                        <p:tgtEl>
                                          <p:spTgt spid="1048764"/>
                                        </p:tgtEl>
                                        <p:attrNameLst>
                                          <p:attrName>style.visibility</p:attrName>
                                        </p:attrNameLst>
                                      </p:cBhvr>
                                      <p:to>
                                        <p:strVal val="visible"/>
                                      </p:to>
                                    </p:set>
                                    <p:anim calcmode="lin" valueType="num">
                                      <p:cBhvr>
                                        <p:cTn id="39" dur="500" fill="hold"/>
                                        <p:tgtEl>
                                          <p:spTgt spid="1048764"/>
                                        </p:tgtEl>
                                        <p:attrNameLst>
                                          <p:attrName>ppt_w</p:attrName>
                                        </p:attrNameLst>
                                      </p:cBhvr>
                                      <p:tavLst>
                                        <p:tav tm="0">
                                          <p:val>
                                            <p:fltVal val="0"/>
                                          </p:val>
                                        </p:tav>
                                        <p:tav tm="100000">
                                          <p:val>
                                            <p:strVal val="#ppt_w"/>
                                          </p:val>
                                        </p:tav>
                                      </p:tavLst>
                                    </p:anim>
                                    <p:anim calcmode="lin" valueType="num">
                                      <p:cBhvr>
                                        <p:cTn id="40" dur="500" fill="hold"/>
                                        <p:tgtEl>
                                          <p:spTgt spid="1048764"/>
                                        </p:tgtEl>
                                        <p:attrNameLst>
                                          <p:attrName>ppt_h</p:attrName>
                                        </p:attrNameLst>
                                      </p:cBhvr>
                                      <p:tavLst>
                                        <p:tav tm="0">
                                          <p:val>
                                            <p:fltVal val="0"/>
                                          </p:val>
                                        </p:tav>
                                        <p:tav tm="100000">
                                          <p:val>
                                            <p:strVal val="#ppt_h"/>
                                          </p:val>
                                        </p:tav>
                                      </p:tavLst>
                                    </p:anim>
                                    <p:anim calcmode="lin" valueType="num">
                                      <p:cBhvr>
                                        <p:cTn id="41" dur="500" fill="hold"/>
                                        <p:tgtEl>
                                          <p:spTgt spid="1048764"/>
                                        </p:tgtEl>
                                        <p:attrNameLst>
                                          <p:attrName>style.rotation</p:attrName>
                                        </p:attrNameLst>
                                      </p:cBhvr>
                                      <p:tavLst>
                                        <p:tav tm="0">
                                          <p:val>
                                            <p:fltVal val="360"/>
                                          </p:val>
                                        </p:tav>
                                        <p:tav tm="100000">
                                          <p:val>
                                            <p:fltVal val="0"/>
                                          </p:val>
                                        </p:tav>
                                      </p:tavLst>
                                    </p:anim>
                                    <p:animEffect transition="in" filter="fade">
                                      <p:cBhvr>
                                        <p:cTn id="42" dur="500"/>
                                        <p:tgtEl>
                                          <p:spTgt spid="1048764"/>
                                        </p:tgtEl>
                                      </p:cBhvr>
                                    </p:animEffect>
                                  </p:childTnLst>
                                </p:cTn>
                              </p:par>
                              <p:par>
                                <p:cTn id="43" presetID="49" presetClass="entr" presetSubtype="0" decel="100000" fill="hold" grpId="0" nodeType="withEffect">
                                  <p:stCondLst>
                                    <p:cond delay="0"/>
                                  </p:stCondLst>
                                  <p:childTnLst>
                                    <p:set>
                                      <p:cBhvr>
                                        <p:cTn id="44" dur="1" fill="hold">
                                          <p:stCondLst>
                                            <p:cond delay="0"/>
                                          </p:stCondLst>
                                        </p:cTn>
                                        <p:tgtEl>
                                          <p:spTgt spid="1048733"/>
                                        </p:tgtEl>
                                        <p:attrNameLst>
                                          <p:attrName>style.visibility</p:attrName>
                                        </p:attrNameLst>
                                      </p:cBhvr>
                                      <p:to>
                                        <p:strVal val="visible"/>
                                      </p:to>
                                    </p:set>
                                    <p:anim calcmode="lin" valueType="num">
                                      <p:cBhvr>
                                        <p:cTn id="45" dur="500" fill="hold"/>
                                        <p:tgtEl>
                                          <p:spTgt spid="1048733"/>
                                        </p:tgtEl>
                                        <p:attrNameLst>
                                          <p:attrName>ppt_w</p:attrName>
                                        </p:attrNameLst>
                                      </p:cBhvr>
                                      <p:tavLst>
                                        <p:tav tm="0">
                                          <p:val>
                                            <p:fltVal val="0"/>
                                          </p:val>
                                        </p:tav>
                                        <p:tav tm="100000">
                                          <p:val>
                                            <p:strVal val="#ppt_w"/>
                                          </p:val>
                                        </p:tav>
                                      </p:tavLst>
                                    </p:anim>
                                    <p:anim calcmode="lin" valueType="num">
                                      <p:cBhvr>
                                        <p:cTn id="46" dur="500" fill="hold"/>
                                        <p:tgtEl>
                                          <p:spTgt spid="1048733"/>
                                        </p:tgtEl>
                                        <p:attrNameLst>
                                          <p:attrName>ppt_h</p:attrName>
                                        </p:attrNameLst>
                                      </p:cBhvr>
                                      <p:tavLst>
                                        <p:tav tm="0">
                                          <p:val>
                                            <p:fltVal val="0"/>
                                          </p:val>
                                        </p:tav>
                                        <p:tav tm="100000">
                                          <p:val>
                                            <p:strVal val="#ppt_h"/>
                                          </p:val>
                                        </p:tav>
                                      </p:tavLst>
                                    </p:anim>
                                    <p:anim calcmode="lin" valueType="num">
                                      <p:cBhvr>
                                        <p:cTn id="47" dur="500" fill="hold"/>
                                        <p:tgtEl>
                                          <p:spTgt spid="1048733"/>
                                        </p:tgtEl>
                                        <p:attrNameLst>
                                          <p:attrName>style.rotation</p:attrName>
                                        </p:attrNameLst>
                                      </p:cBhvr>
                                      <p:tavLst>
                                        <p:tav tm="0">
                                          <p:val>
                                            <p:fltVal val="360"/>
                                          </p:val>
                                        </p:tav>
                                        <p:tav tm="100000">
                                          <p:val>
                                            <p:fltVal val="0"/>
                                          </p:val>
                                        </p:tav>
                                      </p:tavLst>
                                    </p:anim>
                                    <p:animEffect transition="in" filter="fade">
                                      <p:cBhvr>
                                        <p:cTn id="48" dur="500"/>
                                        <p:tgtEl>
                                          <p:spTgt spid="1048733"/>
                                        </p:tgtEl>
                                      </p:cBhvr>
                                    </p:animEffect>
                                  </p:childTnLst>
                                </p:cTn>
                              </p:par>
                            </p:childTnLst>
                          </p:cTn>
                        </p:par>
                        <p:par>
                          <p:cTn id="49" fill="hold">
                            <p:stCondLst>
                              <p:cond delay="2400"/>
                            </p:stCondLst>
                            <p:childTnLst>
                              <p:par>
                                <p:cTn id="50" presetID="49" presetClass="entr" presetSubtype="0" decel="100000" fill="hold" grpId="0" nodeType="afterEffect">
                                  <p:stCondLst>
                                    <p:cond delay="0"/>
                                  </p:stCondLst>
                                  <p:childTnLst>
                                    <p:set>
                                      <p:cBhvr>
                                        <p:cTn id="51" dur="1" fill="hold">
                                          <p:stCondLst>
                                            <p:cond delay="0"/>
                                          </p:stCondLst>
                                        </p:cTn>
                                        <p:tgtEl>
                                          <p:spTgt spid="1048765"/>
                                        </p:tgtEl>
                                        <p:attrNameLst>
                                          <p:attrName>style.visibility</p:attrName>
                                        </p:attrNameLst>
                                      </p:cBhvr>
                                      <p:to>
                                        <p:strVal val="visible"/>
                                      </p:to>
                                    </p:set>
                                    <p:anim calcmode="lin" valueType="num">
                                      <p:cBhvr>
                                        <p:cTn id="52" dur="500" fill="hold"/>
                                        <p:tgtEl>
                                          <p:spTgt spid="1048765"/>
                                        </p:tgtEl>
                                        <p:attrNameLst>
                                          <p:attrName>ppt_w</p:attrName>
                                        </p:attrNameLst>
                                      </p:cBhvr>
                                      <p:tavLst>
                                        <p:tav tm="0">
                                          <p:val>
                                            <p:fltVal val="0"/>
                                          </p:val>
                                        </p:tav>
                                        <p:tav tm="100000">
                                          <p:val>
                                            <p:strVal val="#ppt_w"/>
                                          </p:val>
                                        </p:tav>
                                      </p:tavLst>
                                    </p:anim>
                                    <p:anim calcmode="lin" valueType="num">
                                      <p:cBhvr>
                                        <p:cTn id="53" dur="500" fill="hold"/>
                                        <p:tgtEl>
                                          <p:spTgt spid="1048765"/>
                                        </p:tgtEl>
                                        <p:attrNameLst>
                                          <p:attrName>ppt_h</p:attrName>
                                        </p:attrNameLst>
                                      </p:cBhvr>
                                      <p:tavLst>
                                        <p:tav tm="0">
                                          <p:val>
                                            <p:fltVal val="0"/>
                                          </p:val>
                                        </p:tav>
                                        <p:tav tm="100000">
                                          <p:val>
                                            <p:strVal val="#ppt_h"/>
                                          </p:val>
                                        </p:tav>
                                      </p:tavLst>
                                    </p:anim>
                                    <p:anim calcmode="lin" valueType="num">
                                      <p:cBhvr>
                                        <p:cTn id="54" dur="500" fill="hold"/>
                                        <p:tgtEl>
                                          <p:spTgt spid="1048765"/>
                                        </p:tgtEl>
                                        <p:attrNameLst>
                                          <p:attrName>style.rotation</p:attrName>
                                        </p:attrNameLst>
                                      </p:cBhvr>
                                      <p:tavLst>
                                        <p:tav tm="0">
                                          <p:val>
                                            <p:fltVal val="360"/>
                                          </p:val>
                                        </p:tav>
                                        <p:tav tm="100000">
                                          <p:val>
                                            <p:fltVal val="0"/>
                                          </p:val>
                                        </p:tav>
                                      </p:tavLst>
                                    </p:anim>
                                    <p:animEffect transition="in" filter="fade">
                                      <p:cBhvr>
                                        <p:cTn id="55" dur="500"/>
                                        <p:tgtEl>
                                          <p:spTgt spid="1048765"/>
                                        </p:tgtEl>
                                      </p:cBhvr>
                                    </p:animEffect>
                                  </p:childTnLst>
                                </p:cTn>
                              </p:par>
                              <p:par>
                                <p:cTn id="56" presetID="49" presetClass="entr" presetSubtype="0" decel="100000" fill="hold" grpId="0" nodeType="withEffect">
                                  <p:stCondLst>
                                    <p:cond delay="0"/>
                                  </p:stCondLst>
                                  <p:childTnLst>
                                    <p:set>
                                      <p:cBhvr>
                                        <p:cTn id="57" dur="1" fill="hold">
                                          <p:stCondLst>
                                            <p:cond delay="0"/>
                                          </p:stCondLst>
                                        </p:cTn>
                                        <p:tgtEl>
                                          <p:spTgt spid="1048734"/>
                                        </p:tgtEl>
                                        <p:attrNameLst>
                                          <p:attrName>style.visibility</p:attrName>
                                        </p:attrNameLst>
                                      </p:cBhvr>
                                      <p:to>
                                        <p:strVal val="visible"/>
                                      </p:to>
                                    </p:set>
                                    <p:anim calcmode="lin" valueType="num">
                                      <p:cBhvr>
                                        <p:cTn id="58" dur="500" fill="hold"/>
                                        <p:tgtEl>
                                          <p:spTgt spid="1048734"/>
                                        </p:tgtEl>
                                        <p:attrNameLst>
                                          <p:attrName>ppt_w</p:attrName>
                                        </p:attrNameLst>
                                      </p:cBhvr>
                                      <p:tavLst>
                                        <p:tav tm="0">
                                          <p:val>
                                            <p:fltVal val="0"/>
                                          </p:val>
                                        </p:tav>
                                        <p:tav tm="100000">
                                          <p:val>
                                            <p:strVal val="#ppt_w"/>
                                          </p:val>
                                        </p:tav>
                                      </p:tavLst>
                                    </p:anim>
                                    <p:anim calcmode="lin" valueType="num">
                                      <p:cBhvr>
                                        <p:cTn id="59" dur="500" fill="hold"/>
                                        <p:tgtEl>
                                          <p:spTgt spid="1048734"/>
                                        </p:tgtEl>
                                        <p:attrNameLst>
                                          <p:attrName>ppt_h</p:attrName>
                                        </p:attrNameLst>
                                      </p:cBhvr>
                                      <p:tavLst>
                                        <p:tav tm="0">
                                          <p:val>
                                            <p:fltVal val="0"/>
                                          </p:val>
                                        </p:tav>
                                        <p:tav tm="100000">
                                          <p:val>
                                            <p:strVal val="#ppt_h"/>
                                          </p:val>
                                        </p:tav>
                                      </p:tavLst>
                                    </p:anim>
                                    <p:anim calcmode="lin" valueType="num">
                                      <p:cBhvr>
                                        <p:cTn id="60" dur="500" fill="hold"/>
                                        <p:tgtEl>
                                          <p:spTgt spid="1048734"/>
                                        </p:tgtEl>
                                        <p:attrNameLst>
                                          <p:attrName>style.rotation</p:attrName>
                                        </p:attrNameLst>
                                      </p:cBhvr>
                                      <p:tavLst>
                                        <p:tav tm="0">
                                          <p:val>
                                            <p:fltVal val="360"/>
                                          </p:val>
                                        </p:tav>
                                        <p:tav tm="100000">
                                          <p:val>
                                            <p:fltVal val="0"/>
                                          </p:val>
                                        </p:tav>
                                      </p:tavLst>
                                    </p:anim>
                                    <p:animEffect transition="in" filter="fade">
                                      <p:cBhvr>
                                        <p:cTn id="61" dur="500"/>
                                        <p:tgtEl>
                                          <p:spTgt spid="1048734"/>
                                        </p:tgtEl>
                                      </p:cBhvr>
                                    </p:animEffect>
                                  </p:childTnLst>
                                </p:cTn>
                              </p:par>
                            </p:childTnLst>
                          </p:cTn>
                        </p:par>
                        <p:par>
                          <p:cTn id="62" fill="hold">
                            <p:stCondLst>
                              <p:cond delay="2900"/>
                            </p:stCondLst>
                            <p:childTnLst>
                              <p:par>
                                <p:cTn id="63" presetID="49" presetClass="entr" presetSubtype="0" decel="100000" fill="hold" grpId="0" nodeType="afterEffect">
                                  <p:stCondLst>
                                    <p:cond delay="0"/>
                                  </p:stCondLst>
                                  <p:childTnLst>
                                    <p:set>
                                      <p:cBhvr>
                                        <p:cTn id="64" dur="1" fill="hold">
                                          <p:stCondLst>
                                            <p:cond delay="0"/>
                                          </p:stCondLst>
                                        </p:cTn>
                                        <p:tgtEl>
                                          <p:spTgt spid="1048766"/>
                                        </p:tgtEl>
                                        <p:attrNameLst>
                                          <p:attrName>style.visibility</p:attrName>
                                        </p:attrNameLst>
                                      </p:cBhvr>
                                      <p:to>
                                        <p:strVal val="visible"/>
                                      </p:to>
                                    </p:set>
                                    <p:anim calcmode="lin" valueType="num">
                                      <p:cBhvr>
                                        <p:cTn id="65" dur="500" fill="hold"/>
                                        <p:tgtEl>
                                          <p:spTgt spid="1048766"/>
                                        </p:tgtEl>
                                        <p:attrNameLst>
                                          <p:attrName>ppt_w</p:attrName>
                                        </p:attrNameLst>
                                      </p:cBhvr>
                                      <p:tavLst>
                                        <p:tav tm="0">
                                          <p:val>
                                            <p:fltVal val="0"/>
                                          </p:val>
                                        </p:tav>
                                        <p:tav tm="100000">
                                          <p:val>
                                            <p:strVal val="#ppt_w"/>
                                          </p:val>
                                        </p:tav>
                                      </p:tavLst>
                                    </p:anim>
                                    <p:anim calcmode="lin" valueType="num">
                                      <p:cBhvr>
                                        <p:cTn id="66" dur="500" fill="hold"/>
                                        <p:tgtEl>
                                          <p:spTgt spid="1048766"/>
                                        </p:tgtEl>
                                        <p:attrNameLst>
                                          <p:attrName>ppt_h</p:attrName>
                                        </p:attrNameLst>
                                      </p:cBhvr>
                                      <p:tavLst>
                                        <p:tav tm="0">
                                          <p:val>
                                            <p:fltVal val="0"/>
                                          </p:val>
                                        </p:tav>
                                        <p:tav tm="100000">
                                          <p:val>
                                            <p:strVal val="#ppt_h"/>
                                          </p:val>
                                        </p:tav>
                                      </p:tavLst>
                                    </p:anim>
                                    <p:anim calcmode="lin" valueType="num">
                                      <p:cBhvr>
                                        <p:cTn id="67" dur="500" fill="hold"/>
                                        <p:tgtEl>
                                          <p:spTgt spid="1048766"/>
                                        </p:tgtEl>
                                        <p:attrNameLst>
                                          <p:attrName>style.rotation</p:attrName>
                                        </p:attrNameLst>
                                      </p:cBhvr>
                                      <p:tavLst>
                                        <p:tav tm="0">
                                          <p:val>
                                            <p:fltVal val="360"/>
                                          </p:val>
                                        </p:tav>
                                        <p:tav tm="100000">
                                          <p:val>
                                            <p:fltVal val="0"/>
                                          </p:val>
                                        </p:tav>
                                      </p:tavLst>
                                    </p:anim>
                                    <p:animEffect transition="in" filter="fade">
                                      <p:cBhvr>
                                        <p:cTn id="68" dur="500"/>
                                        <p:tgtEl>
                                          <p:spTgt spid="1048766"/>
                                        </p:tgtEl>
                                      </p:cBhvr>
                                    </p:animEffect>
                                  </p:childTnLst>
                                </p:cTn>
                              </p:par>
                              <p:par>
                                <p:cTn id="69" presetID="49" presetClass="entr" presetSubtype="0" decel="100000" fill="hold" grpId="0" nodeType="withEffect">
                                  <p:stCondLst>
                                    <p:cond delay="0"/>
                                  </p:stCondLst>
                                  <p:childTnLst>
                                    <p:set>
                                      <p:cBhvr>
                                        <p:cTn id="70" dur="1" fill="hold">
                                          <p:stCondLst>
                                            <p:cond delay="0"/>
                                          </p:stCondLst>
                                        </p:cTn>
                                        <p:tgtEl>
                                          <p:spTgt spid="1048736"/>
                                        </p:tgtEl>
                                        <p:attrNameLst>
                                          <p:attrName>style.visibility</p:attrName>
                                        </p:attrNameLst>
                                      </p:cBhvr>
                                      <p:to>
                                        <p:strVal val="visible"/>
                                      </p:to>
                                    </p:set>
                                    <p:anim calcmode="lin" valueType="num">
                                      <p:cBhvr>
                                        <p:cTn id="71" dur="500" fill="hold"/>
                                        <p:tgtEl>
                                          <p:spTgt spid="1048736"/>
                                        </p:tgtEl>
                                        <p:attrNameLst>
                                          <p:attrName>ppt_w</p:attrName>
                                        </p:attrNameLst>
                                      </p:cBhvr>
                                      <p:tavLst>
                                        <p:tav tm="0">
                                          <p:val>
                                            <p:fltVal val="0"/>
                                          </p:val>
                                        </p:tav>
                                        <p:tav tm="100000">
                                          <p:val>
                                            <p:strVal val="#ppt_w"/>
                                          </p:val>
                                        </p:tav>
                                      </p:tavLst>
                                    </p:anim>
                                    <p:anim calcmode="lin" valueType="num">
                                      <p:cBhvr>
                                        <p:cTn id="72" dur="500" fill="hold"/>
                                        <p:tgtEl>
                                          <p:spTgt spid="1048736"/>
                                        </p:tgtEl>
                                        <p:attrNameLst>
                                          <p:attrName>ppt_h</p:attrName>
                                        </p:attrNameLst>
                                      </p:cBhvr>
                                      <p:tavLst>
                                        <p:tav tm="0">
                                          <p:val>
                                            <p:fltVal val="0"/>
                                          </p:val>
                                        </p:tav>
                                        <p:tav tm="100000">
                                          <p:val>
                                            <p:strVal val="#ppt_h"/>
                                          </p:val>
                                        </p:tav>
                                      </p:tavLst>
                                    </p:anim>
                                    <p:anim calcmode="lin" valueType="num">
                                      <p:cBhvr>
                                        <p:cTn id="73" dur="500" fill="hold"/>
                                        <p:tgtEl>
                                          <p:spTgt spid="1048736"/>
                                        </p:tgtEl>
                                        <p:attrNameLst>
                                          <p:attrName>style.rotation</p:attrName>
                                        </p:attrNameLst>
                                      </p:cBhvr>
                                      <p:tavLst>
                                        <p:tav tm="0">
                                          <p:val>
                                            <p:fltVal val="360"/>
                                          </p:val>
                                        </p:tav>
                                        <p:tav tm="100000">
                                          <p:val>
                                            <p:fltVal val="0"/>
                                          </p:val>
                                        </p:tav>
                                      </p:tavLst>
                                    </p:anim>
                                    <p:animEffect transition="in" filter="fade">
                                      <p:cBhvr>
                                        <p:cTn id="74" dur="500"/>
                                        <p:tgtEl>
                                          <p:spTgt spid="1048736"/>
                                        </p:tgtEl>
                                      </p:cBhvr>
                                    </p:animEffect>
                                  </p:childTnLst>
                                </p:cTn>
                              </p:par>
                            </p:childTnLst>
                          </p:cTn>
                        </p:par>
                        <p:par>
                          <p:cTn id="75" fill="hold">
                            <p:stCondLst>
                              <p:cond delay="3400"/>
                            </p:stCondLst>
                            <p:childTnLst>
                              <p:par>
                                <p:cTn id="76" presetID="49" presetClass="entr" presetSubtype="0" decel="100000" fill="hold" grpId="0" nodeType="afterEffect">
                                  <p:stCondLst>
                                    <p:cond delay="0"/>
                                  </p:stCondLst>
                                  <p:childTnLst>
                                    <p:set>
                                      <p:cBhvr>
                                        <p:cTn id="77" dur="1" fill="hold">
                                          <p:stCondLst>
                                            <p:cond delay="0"/>
                                          </p:stCondLst>
                                        </p:cTn>
                                        <p:tgtEl>
                                          <p:spTgt spid="1048767"/>
                                        </p:tgtEl>
                                        <p:attrNameLst>
                                          <p:attrName>style.visibility</p:attrName>
                                        </p:attrNameLst>
                                      </p:cBhvr>
                                      <p:to>
                                        <p:strVal val="visible"/>
                                      </p:to>
                                    </p:set>
                                    <p:anim calcmode="lin" valueType="num">
                                      <p:cBhvr>
                                        <p:cTn id="78" dur="500" fill="hold"/>
                                        <p:tgtEl>
                                          <p:spTgt spid="1048767"/>
                                        </p:tgtEl>
                                        <p:attrNameLst>
                                          <p:attrName>ppt_w</p:attrName>
                                        </p:attrNameLst>
                                      </p:cBhvr>
                                      <p:tavLst>
                                        <p:tav tm="0">
                                          <p:val>
                                            <p:fltVal val="0"/>
                                          </p:val>
                                        </p:tav>
                                        <p:tav tm="100000">
                                          <p:val>
                                            <p:strVal val="#ppt_w"/>
                                          </p:val>
                                        </p:tav>
                                      </p:tavLst>
                                    </p:anim>
                                    <p:anim calcmode="lin" valueType="num">
                                      <p:cBhvr>
                                        <p:cTn id="79" dur="500" fill="hold"/>
                                        <p:tgtEl>
                                          <p:spTgt spid="1048767"/>
                                        </p:tgtEl>
                                        <p:attrNameLst>
                                          <p:attrName>ppt_h</p:attrName>
                                        </p:attrNameLst>
                                      </p:cBhvr>
                                      <p:tavLst>
                                        <p:tav tm="0">
                                          <p:val>
                                            <p:fltVal val="0"/>
                                          </p:val>
                                        </p:tav>
                                        <p:tav tm="100000">
                                          <p:val>
                                            <p:strVal val="#ppt_h"/>
                                          </p:val>
                                        </p:tav>
                                      </p:tavLst>
                                    </p:anim>
                                    <p:anim calcmode="lin" valueType="num">
                                      <p:cBhvr>
                                        <p:cTn id="80" dur="500" fill="hold"/>
                                        <p:tgtEl>
                                          <p:spTgt spid="1048767"/>
                                        </p:tgtEl>
                                        <p:attrNameLst>
                                          <p:attrName>style.rotation</p:attrName>
                                        </p:attrNameLst>
                                      </p:cBhvr>
                                      <p:tavLst>
                                        <p:tav tm="0">
                                          <p:val>
                                            <p:fltVal val="360"/>
                                          </p:val>
                                        </p:tav>
                                        <p:tav tm="100000">
                                          <p:val>
                                            <p:fltVal val="0"/>
                                          </p:val>
                                        </p:tav>
                                      </p:tavLst>
                                    </p:anim>
                                    <p:animEffect transition="in" filter="fade">
                                      <p:cBhvr>
                                        <p:cTn id="81" dur="500"/>
                                        <p:tgtEl>
                                          <p:spTgt spid="1048767"/>
                                        </p:tgtEl>
                                      </p:cBhvr>
                                    </p:animEffect>
                                  </p:childTnLst>
                                </p:cTn>
                              </p:par>
                              <p:par>
                                <p:cTn id="82" presetID="49" presetClass="entr" presetSubtype="0" decel="100000" fill="hold" grpId="0" nodeType="withEffect">
                                  <p:stCondLst>
                                    <p:cond delay="0"/>
                                  </p:stCondLst>
                                  <p:childTnLst>
                                    <p:set>
                                      <p:cBhvr>
                                        <p:cTn id="83" dur="1" fill="hold">
                                          <p:stCondLst>
                                            <p:cond delay="0"/>
                                          </p:stCondLst>
                                        </p:cTn>
                                        <p:tgtEl>
                                          <p:spTgt spid="1048732"/>
                                        </p:tgtEl>
                                        <p:attrNameLst>
                                          <p:attrName>style.visibility</p:attrName>
                                        </p:attrNameLst>
                                      </p:cBhvr>
                                      <p:to>
                                        <p:strVal val="visible"/>
                                      </p:to>
                                    </p:set>
                                    <p:anim calcmode="lin" valueType="num">
                                      <p:cBhvr>
                                        <p:cTn id="84" dur="500" fill="hold"/>
                                        <p:tgtEl>
                                          <p:spTgt spid="1048732"/>
                                        </p:tgtEl>
                                        <p:attrNameLst>
                                          <p:attrName>ppt_w</p:attrName>
                                        </p:attrNameLst>
                                      </p:cBhvr>
                                      <p:tavLst>
                                        <p:tav tm="0">
                                          <p:val>
                                            <p:fltVal val="0"/>
                                          </p:val>
                                        </p:tav>
                                        <p:tav tm="100000">
                                          <p:val>
                                            <p:strVal val="#ppt_w"/>
                                          </p:val>
                                        </p:tav>
                                      </p:tavLst>
                                    </p:anim>
                                    <p:anim calcmode="lin" valueType="num">
                                      <p:cBhvr>
                                        <p:cTn id="85" dur="500" fill="hold"/>
                                        <p:tgtEl>
                                          <p:spTgt spid="1048732"/>
                                        </p:tgtEl>
                                        <p:attrNameLst>
                                          <p:attrName>ppt_h</p:attrName>
                                        </p:attrNameLst>
                                      </p:cBhvr>
                                      <p:tavLst>
                                        <p:tav tm="0">
                                          <p:val>
                                            <p:fltVal val="0"/>
                                          </p:val>
                                        </p:tav>
                                        <p:tav tm="100000">
                                          <p:val>
                                            <p:strVal val="#ppt_h"/>
                                          </p:val>
                                        </p:tav>
                                      </p:tavLst>
                                    </p:anim>
                                    <p:anim calcmode="lin" valueType="num">
                                      <p:cBhvr>
                                        <p:cTn id="86" dur="500" fill="hold"/>
                                        <p:tgtEl>
                                          <p:spTgt spid="1048732"/>
                                        </p:tgtEl>
                                        <p:attrNameLst>
                                          <p:attrName>style.rotation</p:attrName>
                                        </p:attrNameLst>
                                      </p:cBhvr>
                                      <p:tavLst>
                                        <p:tav tm="0">
                                          <p:val>
                                            <p:fltVal val="360"/>
                                          </p:val>
                                        </p:tav>
                                        <p:tav tm="100000">
                                          <p:val>
                                            <p:fltVal val="0"/>
                                          </p:val>
                                        </p:tav>
                                      </p:tavLst>
                                    </p:anim>
                                    <p:animEffect transition="in" filter="fade">
                                      <p:cBhvr>
                                        <p:cTn id="87" dur="500"/>
                                        <p:tgtEl>
                                          <p:spTgt spid="1048732"/>
                                        </p:tgtEl>
                                      </p:cBhvr>
                                    </p:animEffect>
                                  </p:childTnLst>
                                </p:cTn>
                              </p:par>
                            </p:childTnLst>
                          </p:cTn>
                        </p:par>
                        <p:par>
                          <p:cTn id="88" fill="hold">
                            <p:stCondLst>
                              <p:cond delay="3900"/>
                            </p:stCondLst>
                            <p:childTnLst>
                              <p:par>
                                <p:cTn id="89" presetID="49" presetClass="entr" presetSubtype="0" decel="100000" fill="hold" grpId="0" nodeType="afterEffect">
                                  <p:stCondLst>
                                    <p:cond delay="0"/>
                                  </p:stCondLst>
                                  <p:childTnLst>
                                    <p:set>
                                      <p:cBhvr>
                                        <p:cTn id="90" dur="1" fill="hold">
                                          <p:stCondLst>
                                            <p:cond delay="0"/>
                                          </p:stCondLst>
                                        </p:cTn>
                                        <p:tgtEl>
                                          <p:spTgt spid="1048768"/>
                                        </p:tgtEl>
                                        <p:attrNameLst>
                                          <p:attrName>style.visibility</p:attrName>
                                        </p:attrNameLst>
                                      </p:cBhvr>
                                      <p:to>
                                        <p:strVal val="visible"/>
                                      </p:to>
                                    </p:set>
                                    <p:anim calcmode="lin" valueType="num">
                                      <p:cBhvr>
                                        <p:cTn id="91" dur="500" fill="hold"/>
                                        <p:tgtEl>
                                          <p:spTgt spid="1048768"/>
                                        </p:tgtEl>
                                        <p:attrNameLst>
                                          <p:attrName>ppt_w</p:attrName>
                                        </p:attrNameLst>
                                      </p:cBhvr>
                                      <p:tavLst>
                                        <p:tav tm="0">
                                          <p:val>
                                            <p:fltVal val="0"/>
                                          </p:val>
                                        </p:tav>
                                        <p:tav tm="100000">
                                          <p:val>
                                            <p:strVal val="#ppt_w"/>
                                          </p:val>
                                        </p:tav>
                                      </p:tavLst>
                                    </p:anim>
                                    <p:anim calcmode="lin" valueType="num">
                                      <p:cBhvr>
                                        <p:cTn id="92" dur="500" fill="hold"/>
                                        <p:tgtEl>
                                          <p:spTgt spid="1048768"/>
                                        </p:tgtEl>
                                        <p:attrNameLst>
                                          <p:attrName>ppt_h</p:attrName>
                                        </p:attrNameLst>
                                      </p:cBhvr>
                                      <p:tavLst>
                                        <p:tav tm="0">
                                          <p:val>
                                            <p:fltVal val="0"/>
                                          </p:val>
                                        </p:tav>
                                        <p:tav tm="100000">
                                          <p:val>
                                            <p:strVal val="#ppt_h"/>
                                          </p:val>
                                        </p:tav>
                                      </p:tavLst>
                                    </p:anim>
                                    <p:anim calcmode="lin" valueType="num">
                                      <p:cBhvr>
                                        <p:cTn id="93" dur="500" fill="hold"/>
                                        <p:tgtEl>
                                          <p:spTgt spid="1048768"/>
                                        </p:tgtEl>
                                        <p:attrNameLst>
                                          <p:attrName>style.rotation</p:attrName>
                                        </p:attrNameLst>
                                      </p:cBhvr>
                                      <p:tavLst>
                                        <p:tav tm="0">
                                          <p:val>
                                            <p:fltVal val="360"/>
                                          </p:val>
                                        </p:tav>
                                        <p:tav tm="100000">
                                          <p:val>
                                            <p:fltVal val="0"/>
                                          </p:val>
                                        </p:tav>
                                      </p:tavLst>
                                    </p:anim>
                                    <p:animEffect transition="in" filter="fade">
                                      <p:cBhvr>
                                        <p:cTn id="94" dur="500"/>
                                        <p:tgtEl>
                                          <p:spTgt spid="1048768"/>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1048735"/>
                                        </p:tgtEl>
                                        <p:attrNameLst>
                                          <p:attrName>style.visibility</p:attrName>
                                        </p:attrNameLst>
                                      </p:cBhvr>
                                      <p:to>
                                        <p:strVal val="visible"/>
                                      </p:to>
                                    </p:set>
                                    <p:anim calcmode="lin" valueType="num">
                                      <p:cBhvr>
                                        <p:cTn id="97" dur="500" fill="hold"/>
                                        <p:tgtEl>
                                          <p:spTgt spid="1048735"/>
                                        </p:tgtEl>
                                        <p:attrNameLst>
                                          <p:attrName>ppt_w</p:attrName>
                                        </p:attrNameLst>
                                      </p:cBhvr>
                                      <p:tavLst>
                                        <p:tav tm="0">
                                          <p:val>
                                            <p:fltVal val="0"/>
                                          </p:val>
                                        </p:tav>
                                        <p:tav tm="100000">
                                          <p:val>
                                            <p:strVal val="#ppt_w"/>
                                          </p:val>
                                        </p:tav>
                                      </p:tavLst>
                                    </p:anim>
                                    <p:anim calcmode="lin" valueType="num">
                                      <p:cBhvr>
                                        <p:cTn id="98" dur="500" fill="hold"/>
                                        <p:tgtEl>
                                          <p:spTgt spid="1048735"/>
                                        </p:tgtEl>
                                        <p:attrNameLst>
                                          <p:attrName>ppt_h</p:attrName>
                                        </p:attrNameLst>
                                      </p:cBhvr>
                                      <p:tavLst>
                                        <p:tav tm="0">
                                          <p:val>
                                            <p:fltVal val="0"/>
                                          </p:val>
                                        </p:tav>
                                        <p:tav tm="100000">
                                          <p:val>
                                            <p:strVal val="#ppt_h"/>
                                          </p:val>
                                        </p:tav>
                                      </p:tavLst>
                                    </p:anim>
                                    <p:anim calcmode="lin" valueType="num">
                                      <p:cBhvr>
                                        <p:cTn id="99" dur="500" fill="hold"/>
                                        <p:tgtEl>
                                          <p:spTgt spid="1048735"/>
                                        </p:tgtEl>
                                        <p:attrNameLst>
                                          <p:attrName>style.rotation</p:attrName>
                                        </p:attrNameLst>
                                      </p:cBhvr>
                                      <p:tavLst>
                                        <p:tav tm="0">
                                          <p:val>
                                            <p:fltVal val="360"/>
                                          </p:val>
                                        </p:tav>
                                        <p:tav tm="100000">
                                          <p:val>
                                            <p:fltVal val="0"/>
                                          </p:val>
                                        </p:tav>
                                      </p:tavLst>
                                    </p:anim>
                                    <p:animEffect transition="in" filter="fade">
                                      <p:cBhvr>
                                        <p:cTn id="100" dur="500"/>
                                        <p:tgtEl>
                                          <p:spTgt spid="1048735"/>
                                        </p:tgtEl>
                                      </p:cBhvr>
                                    </p:animEffect>
                                  </p:childTnLst>
                                </p:cTn>
                              </p:par>
                            </p:childTnLst>
                          </p:cTn>
                        </p:par>
                        <p:par>
                          <p:cTn id="101" fill="hold">
                            <p:stCondLst>
                              <p:cond delay="4400"/>
                            </p:stCondLst>
                            <p:childTnLst>
                              <p:par>
                                <p:cTn id="102" presetID="22" presetClass="entr" presetSubtype="8" fill="hold" grpId="0" nodeType="afterEffect">
                                  <p:stCondLst>
                                    <p:cond delay="0"/>
                                  </p:stCondLst>
                                  <p:childTnLst>
                                    <p:set>
                                      <p:cBhvr>
                                        <p:cTn id="103" dur="1" fill="hold">
                                          <p:stCondLst>
                                            <p:cond delay="0"/>
                                          </p:stCondLst>
                                        </p:cTn>
                                        <p:tgtEl>
                                          <p:spTgt spid="1048757"/>
                                        </p:tgtEl>
                                        <p:attrNameLst>
                                          <p:attrName>style.visibility</p:attrName>
                                        </p:attrNameLst>
                                      </p:cBhvr>
                                      <p:to>
                                        <p:strVal val="visible"/>
                                      </p:to>
                                    </p:set>
                                    <p:animEffect transition="in" filter="wipe(left)">
                                      <p:cBhvr>
                                        <p:cTn id="104" dur="500"/>
                                        <p:tgtEl>
                                          <p:spTgt spid="1048757"/>
                                        </p:tgtEl>
                                      </p:cBhvr>
                                    </p:animEffect>
                                  </p:childTnLst>
                                </p:cTn>
                              </p:par>
                            </p:childTnLst>
                          </p:cTn>
                        </p:par>
                        <p:par>
                          <p:cTn id="105" fill="hold">
                            <p:stCondLst>
                              <p:cond delay="4900"/>
                            </p:stCondLst>
                            <p:childTnLst>
                              <p:par>
                                <p:cTn id="106" presetID="2" presetClass="entr" presetSubtype="2" decel="100000" fill="hold" grpId="0" nodeType="afterEffect">
                                  <p:stCondLst>
                                    <p:cond delay="0"/>
                                  </p:stCondLst>
                                  <p:iterate type="wd">
                                    <p:tmPct val="10000"/>
                                  </p:iterate>
                                  <p:childTnLst>
                                    <p:set>
                                      <p:cBhvr>
                                        <p:cTn id="107" dur="1" fill="hold">
                                          <p:stCondLst>
                                            <p:cond delay="0"/>
                                          </p:stCondLst>
                                        </p:cTn>
                                        <p:tgtEl>
                                          <p:spTgt spid="1048739">
                                            <p:txEl>
                                              <p:pRg st="0" end="0"/>
                                            </p:txEl>
                                          </p:spTgt>
                                        </p:tgtEl>
                                        <p:attrNameLst>
                                          <p:attrName>style.visibility</p:attrName>
                                        </p:attrNameLst>
                                      </p:cBhvr>
                                      <p:to>
                                        <p:strVal val="visible"/>
                                      </p:to>
                                    </p:set>
                                    <p:anim calcmode="lin" valueType="num">
                                      <p:cBhvr additive="base">
                                        <p:cTn id="108" dur="500" fill="hold"/>
                                        <p:tgtEl>
                                          <p:spTgt spid="1048739">
                                            <p:txEl>
                                              <p:pRg st="0" end="0"/>
                                            </p:txEl>
                                          </p:spTgt>
                                        </p:tgtEl>
                                        <p:attrNameLst>
                                          <p:attrName>ppt_x</p:attrName>
                                        </p:attrNameLst>
                                      </p:cBhvr>
                                      <p:tavLst>
                                        <p:tav tm="0">
                                          <p:val>
                                            <p:strVal val="1+#ppt_w/2"/>
                                          </p:val>
                                        </p:tav>
                                        <p:tav tm="100000">
                                          <p:val>
                                            <p:strVal val="#ppt_x"/>
                                          </p:val>
                                        </p:tav>
                                      </p:tavLst>
                                    </p:anim>
                                    <p:anim calcmode="lin" valueType="num">
                                      <p:cBhvr additive="base">
                                        <p:cTn id="109" dur="500" fill="hold"/>
                                        <p:tgtEl>
                                          <p:spTgt spid="1048739">
                                            <p:txEl>
                                              <p:pRg st="0" end="0"/>
                                            </p:txEl>
                                          </p:spTgt>
                                        </p:tgtEl>
                                        <p:attrNameLst>
                                          <p:attrName>ppt_y</p:attrName>
                                        </p:attrNameLst>
                                      </p:cBhvr>
                                      <p:tavLst>
                                        <p:tav tm="0">
                                          <p:val>
                                            <p:strVal val="#ppt_y"/>
                                          </p:val>
                                        </p:tav>
                                        <p:tav tm="100000">
                                          <p:val>
                                            <p:strVal val="#ppt_y"/>
                                          </p:val>
                                        </p:tav>
                                      </p:tavLst>
                                    </p:anim>
                                  </p:childTnLst>
                                </p:cTn>
                              </p:par>
                              <p:par>
                                <p:cTn id="110" presetID="2" presetClass="entr" presetSubtype="2" decel="100000" fill="hold" grpId="0" nodeType="withEffect">
                                  <p:stCondLst>
                                    <p:cond delay="0"/>
                                  </p:stCondLst>
                                  <p:iterate type="wd">
                                    <p:tmPct val="10000"/>
                                  </p:iterate>
                                  <p:childTnLst>
                                    <p:set>
                                      <p:cBhvr>
                                        <p:cTn id="111" dur="1" fill="hold">
                                          <p:stCondLst>
                                            <p:cond delay="0"/>
                                          </p:stCondLst>
                                        </p:cTn>
                                        <p:tgtEl>
                                          <p:spTgt spid="1048741"/>
                                        </p:tgtEl>
                                        <p:attrNameLst>
                                          <p:attrName>style.visibility</p:attrName>
                                        </p:attrNameLst>
                                      </p:cBhvr>
                                      <p:to>
                                        <p:strVal val="visible"/>
                                      </p:to>
                                    </p:set>
                                    <p:anim calcmode="lin" valueType="num">
                                      <p:cBhvr additive="base">
                                        <p:cTn id="112" dur="500" fill="hold"/>
                                        <p:tgtEl>
                                          <p:spTgt spid="1048741"/>
                                        </p:tgtEl>
                                        <p:attrNameLst>
                                          <p:attrName>ppt_x</p:attrName>
                                        </p:attrNameLst>
                                      </p:cBhvr>
                                      <p:tavLst>
                                        <p:tav tm="0">
                                          <p:val>
                                            <p:strVal val="1+#ppt_w/2"/>
                                          </p:val>
                                        </p:tav>
                                        <p:tav tm="100000">
                                          <p:val>
                                            <p:strVal val="#ppt_x"/>
                                          </p:val>
                                        </p:tav>
                                      </p:tavLst>
                                    </p:anim>
                                    <p:anim calcmode="lin" valueType="num">
                                      <p:cBhvr additive="base">
                                        <p:cTn id="113" dur="500" fill="hold"/>
                                        <p:tgtEl>
                                          <p:spTgt spid="1048741"/>
                                        </p:tgtEl>
                                        <p:attrNameLst>
                                          <p:attrName>ppt_y</p:attrName>
                                        </p:attrNameLst>
                                      </p:cBhvr>
                                      <p:tavLst>
                                        <p:tav tm="0">
                                          <p:val>
                                            <p:strVal val="#ppt_y"/>
                                          </p:val>
                                        </p:tav>
                                        <p:tav tm="100000">
                                          <p:val>
                                            <p:strVal val="#ppt_y"/>
                                          </p:val>
                                        </p:tav>
                                      </p:tavLst>
                                    </p:anim>
                                  </p:childTnLst>
                                </p:cTn>
                              </p:par>
                            </p:childTnLst>
                          </p:cTn>
                        </p:par>
                        <p:par>
                          <p:cTn id="114" fill="hold">
                            <p:stCondLst>
                              <p:cond delay="5500"/>
                            </p:stCondLst>
                            <p:childTnLst>
                              <p:par>
                                <p:cTn id="115" presetID="22" presetClass="entr" presetSubtype="8" fill="hold" grpId="0" nodeType="afterEffect">
                                  <p:stCondLst>
                                    <p:cond delay="0"/>
                                  </p:stCondLst>
                                  <p:childTnLst>
                                    <p:set>
                                      <p:cBhvr>
                                        <p:cTn id="116" dur="1" fill="hold">
                                          <p:stCondLst>
                                            <p:cond delay="0"/>
                                          </p:stCondLst>
                                        </p:cTn>
                                        <p:tgtEl>
                                          <p:spTgt spid="1048740">
                                            <p:txEl>
                                              <p:pRg st="0" end="0"/>
                                            </p:txEl>
                                          </p:spTgt>
                                        </p:tgtEl>
                                        <p:attrNameLst>
                                          <p:attrName>style.visibility</p:attrName>
                                        </p:attrNameLst>
                                      </p:cBhvr>
                                      <p:to>
                                        <p:strVal val="visible"/>
                                      </p:to>
                                    </p:set>
                                    <p:animEffect transition="in" filter="wipe(left)">
                                      <p:cBhvr>
                                        <p:cTn id="117" dur="500"/>
                                        <p:tgtEl>
                                          <p:spTgt spid="1048740">
                                            <p:txEl>
                                              <p:pRg st="0" end="0"/>
                                            </p:txEl>
                                          </p:spTgt>
                                        </p:tgtEl>
                                      </p:cBhvr>
                                    </p:animEffect>
                                  </p:childTnLst>
                                </p:cTn>
                              </p:par>
                            </p:childTnLst>
                          </p:cTn>
                        </p:par>
                        <p:par>
                          <p:cTn id="118" fill="hold">
                            <p:stCondLst>
                              <p:cond delay="6000"/>
                            </p:stCondLst>
                            <p:childTnLst>
                              <p:par>
                                <p:cTn id="119" presetID="22" presetClass="entr" presetSubtype="8" fill="hold" grpId="0" nodeType="afterEffect">
                                  <p:stCondLst>
                                    <p:cond delay="250"/>
                                  </p:stCondLst>
                                  <p:childTnLst>
                                    <p:set>
                                      <p:cBhvr>
                                        <p:cTn id="120" dur="1" fill="hold">
                                          <p:stCondLst>
                                            <p:cond delay="0"/>
                                          </p:stCondLst>
                                        </p:cTn>
                                        <p:tgtEl>
                                          <p:spTgt spid="1048758"/>
                                        </p:tgtEl>
                                        <p:attrNameLst>
                                          <p:attrName>style.visibility</p:attrName>
                                        </p:attrNameLst>
                                      </p:cBhvr>
                                      <p:to>
                                        <p:strVal val="visible"/>
                                      </p:to>
                                    </p:set>
                                    <p:animEffect transition="in" filter="wipe(left)">
                                      <p:cBhvr>
                                        <p:cTn id="121" dur="500"/>
                                        <p:tgtEl>
                                          <p:spTgt spid="1048758"/>
                                        </p:tgtEl>
                                      </p:cBhvr>
                                    </p:animEffect>
                                  </p:childTnLst>
                                </p:cTn>
                              </p:par>
                            </p:childTnLst>
                          </p:cTn>
                        </p:par>
                        <p:par>
                          <p:cTn id="122" fill="hold">
                            <p:stCondLst>
                              <p:cond delay="6750"/>
                            </p:stCondLst>
                            <p:childTnLst>
                              <p:par>
                                <p:cTn id="123" presetID="2" presetClass="entr" presetSubtype="2" decel="100000" fill="hold" grpId="0" nodeType="afterEffect">
                                  <p:stCondLst>
                                    <p:cond delay="0"/>
                                  </p:stCondLst>
                                  <p:iterate type="wd">
                                    <p:tmPct val="10000"/>
                                  </p:iterate>
                                  <p:childTnLst>
                                    <p:set>
                                      <p:cBhvr>
                                        <p:cTn id="124" dur="1" fill="hold">
                                          <p:stCondLst>
                                            <p:cond delay="0"/>
                                          </p:stCondLst>
                                        </p:cTn>
                                        <p:tgtEl>
                                          <p:spTgt spid="1048742">
                                            <p:txEl>
                                              <p:pRg st="0" end="0"/>
                                            </p:txEl>
                                          </p:spTgt>
                                        </p:tgtEl>
                                        <p:attrNameLst>
                                          <p:attrName>style.visibility</p:attrName>
                                        </p:attrNameLst>
                                      </p:cBhvr>
                                      <p:to>
                                        <p:strVal val="visible"/>
                                      </p:to>
                                    </p:set>
                                    <p:anim calcmode="lin" valueType="num">
                                      <p:cBhvr additive="base">
                                        <p:cTn id="125" dur="500" fill="hold"/>
                                        <p:tgtEl>
                                          <p:spTgt spid="1048742">
                                            <p:txEl>
                                              <p:pRg st="0" end="0"/>
                                            </p:txEl>
                                          </p:spTgt>
                                        </p:tgtEl>
                                        <p:attrNameLst>
                                          <p:attrName>ppt_x</p:attrName>
                                        </p:attrNameLst>
                                      </p:cBhvr>
                                      <p:tavLst>
                                        <p:tav tm="0">
                                          <p:val>
                                            <p:strVal val="1+#ppt_w/2"/>
                                          </p:val>
                                        </p:tav>
                                        <p:tav tm="100000">
                                          <p:val>
                                            <p:strVal val="#ppt_x"/>
                                          </p:val>
                                        </p:tav>
                                      </p:tavLst>
                                    </p:anim>
                                    <p:anim calcmode="lin" valueType="num">
                                      <p:cBhvr additive="base">
                                        <p:cTn id="126" dur="500" fill="hold"/>
                                        <p:tgtEl>
                                          <p:spTgt spid="1048742">
                                            <p:txEl>
                                              <p:pRg st="0" end="0"/>
                                            </p:txEl>
                                          </p:spTgt>
                                        </p:tgtEl>
                                        <p:attrNameLst>
                                          <p:attrName>ppt_y</p:attrName>
                                        </p:attrNameLst>
                                      </p:cBhvr>
                                      <p:tavLst>
                                        <p:tav tm="0">
                                          <p:val>
                                            <p:strVal val="#ppt_y"/>
                                          </p:val>
                                        </p:tav>
                                        <p:tav tm="100000">
                                          <p:val>
                                            <p:strVal val="#ppt_y"/>
                                          </p:val>
                                        </p:tav>
                                      </p:tavLst>
                                    </p:anim>
                                  </p:childTnLst>
                                </p:cTn>
                              </p:par>
                              <p:par>
                                <p:cTn id="127" presetID="2" presetClass="entr" presetSubtype="2" decel="100000" fill="hold" grpId="0" nodeType="withEffect">
                                  <p:stCondLst>
                                    <p:cond delay="0"/>
                                  </p:stCondLst>
                                  <p:iterate type="wd">
                                    <p:tmPct val="10000"/>
                                  </p:iterate>
                                  <p:childTnLst>
                                    <p:set>
                                      <p:cBhvr>
                                        <p:cTn id="128" dur="1" fill="hold">
                                          <p:stCondLst>
                                            <p:cond delay="0"/>
                                          </p:stCondLst>
                                        </p:cTn>
                                        <p:tgtEl>
                                          <p:spTgt spid="1048744"/>
                                        </p:tgtEl>
                                        <p:attrNameLst>
                                          <p:attrName>style.visibility</p:attrName>
                                        </p:attrNameLst>
                                      </p:cBhvr>
                                      <p:to>
                                        <p:strVal val="visible"/>
                                      </p:to>
                                    </p:set>
                                    <p:anim calcmode="lin" valueType="num">
                                      <p:cBhvr additive="base">
                                        <p:cTn id="129" dur="500" fill="hold"/>
                                        <p:tgtEl>
                                          <p:spTgt spid="1048744"/>
                                        </p:tgtEl>
                                        <p:attrNameLst>
                                          <p:attrName>ppt_x</p:attrName>
                                        </p:attrNameLst>
                                      </p:cBhvr>
                                      <p:tavLst>
                                        <p:tav tm="0">
                                          <p:val>
                                            <p:strVal val="1+#ppt_w/2"/>
                                          </p:val>
                                        </p:tav>
                                        <p:tav tm="100000">
                                          <p:val>
                                            <p:strVal val="#ppt_x"/>
                                          </p:val>
                                        </p:tav>
                                      </p:tavLst>
                                    </p:anim>
                                    <p:anim calcmode="lin" valueType="num">
                                      <p:cBhvr additive="base">
                                        <p:cTn id="130" dur="500" fill="hold"/>
                                        <p:tgtEl>
                                          <p:spTgt spid="1048744"/>
                                        </p:tgtEl>
                                        <p:attrNameLst>
                                          <p:attrName>ppt_y</p:attrName>
                                        </p:attrNameLst>
                                      </p:cBhvr>
                                      <p:tavLst>
                                        <p:tav tm="0">
                                          <p:val>
                                            <p:strVal val="#ppt_y"/>
                                          </p:val>
                                        </p:tav>
                                        <p:tav tm="100000">
                                          <p:val>
                                            <p:strVal val="#ppt_y"/>
                                          </p:val>
                                        </p:tav>
                                      </p:tavLst>
                                    </p:anim>
                                  </p:childTnLst>
                                </p:cTn>
                              </p:par>
                            </p:childTnLst>
                          </p:cTn>
                        </p:par>
                        <p:par>
                          <p:cTn id="131" fill="hold">
                            <p:stCondLst>
                              <p:cond delay="7350"/>
                            </p:stCondLst>
                            <p:childTnLst>
                              <p:par>
                                <p:cTn id="132" presetID="22" presetClass="entr" presetSubtype="8" fill="hold" grpId="0" nodeType="afterEffect">
                                  <p:stCondLst>
                                    <p:cond delay="0"/>
                                  </p:stCondLst>
                                  <p:childTnLst>
                                    <p:set>
                                      <p:cBhvr>
                                        <p:cTn id="133" dur="1" fill="hold">
                                          <p:stCondLst>
                                            <p:cond delay="0"/>
                                          </p:stCondLst>
                                        </p:cTn>
                                        <p:tgtEl>
                                          <p:spTgt spid="1048743">
                                            <p:txEl>
                                              <p:pRg st="0" end="0"/>
                                            </p:txEl>
                                          </p:spTgt>
                                        </p:tgtEl>
                                        <p:attrNameLst>
                                          <p:attrName>style.visibility</p:attrName>
                                        </p:attrNameLst>
                                      </p:cBhvr>
                                      <p:to>
                                        <p:strVal val="visible"/>
                                      </p:to>
                                    </p:set>
                                    <p:animEffect transition="in" filter="wipe(left)">
                                      <p:cBhvr>
                                        <p:cTn id="134" dur="500"/>
                                        <p:tgtEl>
                                          <p:spTgt spid="1048743">
                                            <p:txEl>
                                              <p:pRg st="0" end="0"/>
                                            </p:txEl>
                                          </p:spTgt>
                                        </p:tgtEl>
                                      </p:cBhvr>
                                    </p:animEffect>
                                  </p:childTnLst>
                                </p:cTn>
                              </p:par>
                            </p:childTnLst>
                          </p:cTn>
                        </p:par>
                        <p:par>
                          <p:cTn id="135" fill="hold">
                            <p:stCondLst>
                              <p:cond delay="7850"/>
                            </p:stCondLst>
                            <p:childTnLst>
                              <p:par>
                                <p:cTn id="136" presetID="22" presetClass="entr" presetSubtype="8" fill="hold" grpId="0" nodeType="afterEffect">
                                  <p:stCondLst>
                                    <p:cond delay="250"/>
                                  </p:stCondLst>
                                  <p:childTnLst>
                                    <p:set>
                                      <p:cBhvr>
                                        <p:cTn id="137" dur="1" fill="hold">
                                          <p:stCondLst>
                                            <p:cond delay="0"/>
                                          </p:stCondLst>
                                        </p:cTn>
                                        <p:tgtEl>
                                          <p:spTgt spid="1048762"/>
                                        </p:tgtEl>
                                        <p:attrNameLst>
                                          <p:attrName>style.visibility</p:attrName>
                                        </p:attrNameLst>
                                      </p:cBhvr>
                                      <p:to>
                                        <p:strVal val="visible"/>
                                      </p:to>
                                    </p:set>
                                    <p:animEffect transition="in" filter="wipe(left)">
                                      <p:cBhvr>
                                        <p:cTn id="138" dur="500"/>
                                        <p:tgtEl>
                                          <p:spTgt spid="1048762"/>
                                        </p:tgtEl>
                                      </p:cBhvr>
                                    </p:animEffect>
                                  </p:childTnLst>
                                </p:cTn>
                              </p:par>
                            </p:childTnLst>
                          </p:cTn>
                        </p:par>
                        <p:par>
                          <p:cTn id="139" fill="hold">
                            <p:stCondLst>
                              <p:cond delay="8600"/>
                            </p:stCondLst>
                            <p:childTnLst>
                              <p:par>
                                <p:cTn id="140" presetID="2" presetClass="entr" presetSubtype="2" decel="100000" fill="hold" grpId="0" nodeType="afterEffect">
                                  <p:stCondLst>
                                    <p:cond delay="0"/>
                                  </p:stCondLst>
                                  <p:iterate type="wd">
                                    <p:tmPct val="10000"/>
                                  </p:iterate>
                                  <p:childTnLst>
                                    <p:set>
                                      <p:cBhvr>
                                        <p:cTn id="141" dur="1" fill="hold">
                                          <p:stCondLst>
                                            <p:cond delay="0"/>
                                          </p:stCondLst>
                                        </p:cTn>
                                        <p:tgtEl>
                                          <p:spTgt spid="1048745">
                                            <p:txEl>
                                              <p:pRg st="0" end="0"/>
                                            </p:txEl>
                                          </p:spTgt>
                                        </p:tgtEl>
                                        <p:attrNameLst>
                                          <p:attrName>style.visibility</p:attrName>
                                        </p:attrNameLst>
                                      </p:cBhvr>
                                      <p:to>
                                        <p:strVal val="visible"/>
                                      </p:to>
                                    </p:set>
                                    <p:anim calcmode="lin" valueType="num">
                                      <p:cBhvr additive="base">
                                        <p:cTn id="142" dur="500" fill="hold"/>
                                        <p:tgtEl>
                                          <p:spTgt spid="1048745">
                                            <p:txEl>
                                              <p:pRg st="0" end="0"/>
                                            </p:txEl>
                                          </p:spTgt>
                                        </p:tgtEl>
                                        <p:attrNameLst>
                                          <p:attrName>ppt_x</p:attrName>
                                        </p:attrNameLst>
                                      </p:cBhvr>
                                      <p:tavLst>
                                        <p:tav tm="0">
                                          <p:val>
                                            <p:strVal val="1+#ppt_w/2"/>
                                          </p:val>
                                        </p:tav>
                                        <p:tav tm="100000">
                                          <p:val>
                                            <p:strVal val="#ppt_x"/>
                                          </p:val>
                                        </p:tav>
                                      </p:tavLst>
                                    </p:anim>
                                    <p:anim calcmode="lin" valueType="num">
                                      <p:cBhvr additive="base">
                                        <p:cTn id="143" dur="500" fill="hold"/>
                                        <p:tgtEl>
                                          <p:spTgt spid="1048745">
                                            <p:txEl>
                                              <p:pRg st="0" end="0"/>
                                            </p:txEl>
                                          </p:spTgt>
                                        </p:tgtEl>
                                        <p:attrNameLst>
                                          <p:attrName>ppt_y</p:attrName>
                                        </p:attrNameLst>
                                      </p:cBhvr>
                                      <p:tavLst>
                                        <p:tav tm="0">
                                          <p:val>
                                            <p:strVal val="#ppt_y"/>
                                          </p:val>
                                        </p:tav>
                                        <p:tav tm="100000">
                                          <p:val>
                                            <p:strVal val="#ppt_y"/>
                                          </p:val>
                                        </p:tav>
                                      </p:tavLst>
                                    </p:anim>
                                  </p:childTnLst>
                                </p:cTn>
                              </p:par>
                              <p:par>
                                <p:cTn id="144" presetID="2" presetClass="entr" presetSubtype="2" decel="100000" fill="hold" grpId="0" nodeType="withEffect">
                                  <p:stCondLst>
                                    <p:cond delay="0"/>
                                  </p:stCondLst>
                                  <p:iterate type="wd">
                                    <p:tmPct val="10000"/>
                                  </p:iterate>
                                  <p:childTnLst>
                                    <p:set>
                                      <p:cBhvr>
                                        <p:cTn id="145" dur="1" fill="hold">
                                          <p:stCondLst>
                                            <p:cond delay="0"/>
                                          </p:stCondLst>
                                        </p:cTn>
                                        <p:tgtEl>
                                          <p:spTgt spid="1048747"/>
                                        </p:tgtEl>
                                        <p:attrNameLst>
                                          <p:attrName>style.visibility</p:attrName>
                                        </p:attrNameLst>
                                      </p:cBhvr>
                                      <p:to>
                                        <p:strVal val="visible"/>
                                      </p:to>
                                    </p:set>
                                    <p:anim calcmode="lin" valueType="num">
                                      <p:cBhvr additive="base">
                                        <p:cTn id="146" dur="500" fill="hold"/>
                                        <p:tgtEl>
                                          <p:spTgt spid="1048747"/>
                                        </p:tgtEl>
                                        <p:attrNameLst>
                                          <p:attrName>ppt_x</p:attrName>
                                        </p:attrNameLst>
                                      </p:cBhvr>
                                      <p:tavLst>
                                        <p:tav tm="0">
                                          <p:val>
                                            <p:strVal val="1+#ppt_w/2"/>
                                          </p:val>
                                        </p:tav>
                                        <p:tav tm="100000">
                                          <p:val>
                                            <p:strVal val="#ppt_x"/>
                                          </p:val>
                                        </p:tav>
                                      </p:tavLst>
                                    </p:anim>
                                    <p:anim calcmode="lin" valueType="num">
                                      <p:cBhvr additive="base">
                                        <p:cTn id="147" dur="500" fill="hold"/>
                                        <p:tgtEl>
                                          <p:spTgt spid="1048747"/>
                                        </p:tgtEl>
                                        <p:attrNameLst>
                                          <p:attrName>ppt_y</p:attrName>
                                        </p:attrNameLst>
                                      </p:cBhvr>
                                      <p:tavLst>
                                        <p:tav tm="0">
                                          <p:val>
                                            <p:strVal val="#ppt_y"/>
                                          </p:val>
                                        </p:tav>
                                        <p:tav tm="100000">
                                          <p:val>
                                            <p:strVal val="#ppt_y"/>
                                          </p:val>
                                        </p:tav>
                                      </p:tavLst>
                                    </p:anim>
                                  </p:childTnLst>
                                </p:cTn>
                              </p:par>
                            </p:childTnLst>
                          </p:cTn>
                        </p:par>
                        <p:par>
                          <p:cTn id="148" fill="hold">
                            <p:stCondLst>
                              <p:cond delay="9200"/>
                            </p:stCondLst>
                            <p:childTnLst>
                              <p:par>
                                <p:cTn id="149" presetID="22" presetClass="entr" presetSubtype="8" fill="hold" grpId="0" nodeType="afterEffect">
                                  <p:stCondLst>
                                    <p:cond delay="0"/>
                                  </p:stCondLst>
                                  <p:childTnLst>
                                    <p:set>
                                      <p:cBhvr>
                                        <p:cTn id="150" dur="1" fill="hold">
                                          <p:stCondLst>
                                            <p:cond delay="0"/>
                                          </p:stCondLst>
                                        </p:cTn>
                                        <p:tgtEl>
                                          <p:spTgt spid="1048746">
                                            <p:txEl>
                                              <p:pRg st="0" end="0"/>
                                            </p:txEl>
                                          </p:spTgt>
                                        </p:tgtEl>
                                        <p:attrNameLst>
                                          <p:attrName>style.visibility</p:attrName>
                                        </p:attrNameLst>
                                      </p:cBhvr>
                                      <p:to>
                                        <p:strVal val="visible"/>
                                      </p:to>
                                    </p:set>
                                    <p:animEffect transition="in" filter="wipe(left)">
                                      <p:cBhvr>
                                        <p:cTn id="151" dur="500"/>
                                        <p:tgtEl>
                                          <p:spTgt spid="1048746">
                                            <p:txEl>
                                              <p:pRg st="0" end="0"/>
                                            </p:txEl>
                                          </p:spTgt>
                                        </p:tgtEl>
                                      </p:cBhvr>
                                    </p:animEffect>
                                  </p:childTnLst>
                                </p:cTn>
                              </p:par>
                            </p:childTnLst>
                          </p:cTn>
                        </p:par>
                        <p:par>
                          <p:cTn id="152" fill="hold">
                            <p:stCondLst>
                              <p:cond delay="9700"/>
                            </p:stCondLst>
                            <p:childTnLst>
                              <p:par>
                                <p:cTn id="153" presetID="22" presetClass="entr" presetSubtype="2" fill="hold" grpId="0" nodeType="afterEffect">
                                  <p:stCondLst>
                                    <p:cond delay="250"/>
                                  </p:stCondLst>
                                  <p:childTnLst>
                                    <p:set>
                                      <p:cBhvr>
                                        <p:cTn id="154" dur="1" fill="hold">
                                          <p:stCondLst>
                                            <p:cond delay="0"/>
                                          </p:stCondLst>
                                        </p:cTn>
                                        <p:tgtEl>
                                          <p:spTgt spid="1048759"/>
                                        </p:tgtEl>
                                        <p:attrNameLst>
                                          <p:attrName>style.visibility</p:attrName>
                                        </p:attrNameLst>
                                      </p:cBhvr>
                                      <p:to>
                                        <p:strVal val="visible"/>
                                      </p:to>
                                    </p:set>
                                    <p:animEffect transition="in" filter="wipe(right)">
                                      <p:cBhvr>
                                        <p:cTn id="155" dur="500"/>
                                        <p:tgtEl>
                                          <p:spTgt spid="1048759"/>
                                        </p:tgtEl>
                                      </p:cBhvr>
                                    </p:animEffect>
                                  </p:childTnLst>
                                </p:cTn>
                              </p:par>
                            </p:childTnLst>
                          </p:cTn>
                        </p:par>
                        <p:par>
                          <p:cTn id="156" fill="hold">
                            <p:stCondLst>
                              <p:cond delay="10450"/>
                            </p:stCondLst>
                            <p:childTnLst>
                              <p:par>
                                <p:cTn id="157" presetID="2" presetClass="entr" presetSubtype="8" decel="100000" fill="hold" grpId="0" nodeType="afterEffect">
                                  <p:stCondLst>
                                    <p:cond delay="0"/>
                                  </p:stCondLst>
                                  <p:iterate type="wd">
                                    <p:tmPct val="10000"/>
                                  </p:iterate>
                                  <p:childTnLst>
                                    <p:set>
                                      <p:cBhvr>
                                        <p:cTn id="158" dur="1" fill="hold">
                                          <p:stCondLst>
                                            <p:cond delay="0"/>
                                          </p:stCondLst>
                                        </p:cTn>
                                        <p:tgtEl>
                                          <p:spTgt spid="1048754">
                                            <p:txEl>
                                              <p:pRg st="0" end="0"/>
                                            </p:txEl>
                                          </p:spTgt>
                                        </p:tgtEl>
                                        <p:attrNameLst>
                                          <p:attrName>style.visibility</p:attrName>
                                        </p:attrNameLst>
                                      </p:cBhvr>
                                      <p:to>
                                        <p:strVal val="visible"/>
                                      </p:to>
                                    </p:set>
                                    <p:anim calcmode="lin" valueType="num">
                                      <p:cBhvr additive="base">
                                        <p:cTn id="159" dur="500" fill="hold"/>
                                        <p:tgtEl>
                                          <p:spTgt spid="1048754">
                                            <p:txEl>
                                              <p:pRg st="0" end="0"/>
                                            </p:txEl>
                                          </p:spTgt>
                                        </p:tgtEl>
                                        <p:attrNameLst>
                                          <p:attrName>ppt_x</p:attrName>
                                        </p:attrNameLst>
                                      </p:cBhvr>
                                      <p:tavLst>
                                        <p:tav tm="0">
                                          <p:val>
                                            <p:strVal val="0-#ppt_w/2"/>
                                          </p:val>
                                        </p:tav>
                                        <p:tav tm="100000">
                                          <p:val>
                                            <p:strVal val="#ppt_x"/>
                                          </p:val>
                                        </p:tav>
                                      </p:tavLst>
                                    </p:anim>
                                    <p:anim calcmode="lin" valueType="num">
                                      <p:cBhvr additive="base">
                                        <p:cTn id="160" dur="500" fill="hold"/>
                                        <p:tgtEl>
                                          <p:spTgt spid="1048754">
                                            <p:txEl>
                                              <p:pRg st="0" end="0"/>
                                            </p:txEl>
                                          </p:spTgt>
                                        </p:tgtEl>
                                        <p:attrNameLst>
                                          <p:attrName>ppt_y</p:attrName>
                                        </p:attrNameLst>
                                      </p:cBhvr>
                                      <p:tavLst>
                                        <p:tav tm="0">
                                          <p:val>
                                            <p:strVal val="#ppt_y"/>
                                          </p:val>
                                        </p:tav>
                                        <p:tav tm="100000">
                                          <p:val>
                                            <p:strVal val="#ppt_y"/>
                                          </p:val>
                                        </p:tav>
                                      </p:tavLst>
                                    </p:anim>
                                  </p:childTnLst>
                                </p:cTn>
                              </p:par>
                              <p:par>
                                <p:cTn id="161" presetID="2" presetClass="entr" presetSubtype="8" decel="100000" fill="hold" grpId="0" nodeType="withEffect">
                                  <p:stCondLst>
                                    <p:cond delay="0"/>
                                  </p:stCondLst>
                                  <p:iterate type="wd">
                                    <p:tmPct val="10000"/>
                                  </p:iterate>
                                  <p:childTnLst>
                                    <p:set>
                                      <p:cBhvr>
                                        <p:cTn id="162" dur="1" fill="hold">
                                          <p:stCondLst>
                                            <p:cond delay="0"/>
                                          </p:stCondLst>
                                        </p:cTn>
                                        <p:tgtEl>
                                          <p:spTgt spid="1048756"/>
                                        </p:tgtEl>
                                        <p:attrNameLst>
                                          <p:attrName>style.visibility</p:attrName>
                                        </p:attrNameLst>
                                      </p:cBhvr>
                                      <p:to>
                                        <p:strVal val="visible"/>
                                      </p:to>
                                    </p:set>
                                    <p:anim calcmode="lin" valueType="num">
                                      <p:cBhvr additive="base">
                                        <p:cTn id="163" dur="500" fill="hold"/>
                                        <p:tgtEl>
                                          <p:spTgt spid="1048756"/>
                                        </p:tgtEl>
                                        <p:attrNameLst>
                                          <p:attrName>ppt_x</p:attrName>
                                        </p:attrNameLst>
                                      </p:cBhvr>
                                      <p:tavLst>
                                        <p:tav tm="0">
                                          <p:val>
                                            <p:strVal val="0-#ppt_w/2"/>
                                          </p:val>
                                        </p:tav>
                                        <p:tav tm="100000">
                                          <p:val>
                                            <p:strVal val="#ppt_x"/>
                                          </p:val>
                                        </p:tav>
                                      </p:tavLst>
                                    </p:anim>
                                    <p:anim calcmode="lin" valueType="num">
                                      <p:cBhvr additive="base">
                                        <p:cTn id="164" dur="500" fill="hold"/>
                                        <p:tgtEl>
                                          <p:spTgt spid="1048756"/>
                                        </p:tgtEl>
                                        <p:attrNameLst>
                                          <p:attrName>ppt_y</p:attrName>
                                        </p:attrNameLst>
                                      </p:cBhvr>
                                      <p:tavLst>
                                        <p:tav tm="0">
                                          <p:val>
                                            <p:strVal val="#ppt_y"/>
                                          </p:val>
                                        </p:tav>
                                        <p:tav tm="100000">
                                          <p:val>
                                            <p:strVal val="#ppt_y"/>
                                          </p:val>
                                        </p:tav>
                                      </p:tavLst>
                                    </p:anim>
                                  </p:childTnLst>
                                </p:cTn>
                              </p:par>
                            </p:childTnLst>
                          </p:cTn>
                        </p:par>
                        <p:par>
                          <p:cTn id="165" fill="hold">
                            <p:stCondLst>
                              <p:cond delay="11050"/>
                            </p:stCondLst>
                            <p:childTnLst>
                              <p:par>
                                <p:cTn id="166" presetID="22" presetClass="entr" presetSubtype="8" fill="hold" grpId="0" nodeType="afterEffect">
                                  <p:stCondLst>
                                    <p:cond delay="0"/>
                                  </p:stCondLst>
                                  <p:childTnLst>
                                    <p:set>
                                      <p:cBhvr>
                                        <p:cTn id="167" dur="1" fill="hold">
                                          <p:stCondLst>
                                            <p:cond delay="0"/>
                                          </p:stCondLst>
                                        </p:cTn>
                                        <p:tgtEl>
                                          <p:spTgt spid="1048755">
                                            <p:txEl>
                                              <p:pRg st="0" end="0"/>
                                            </p:txEl>
                                          </p:spTgt>
                                        </p:tgtEl>
                                        <p:attrNameLst>
                                          <p:attrName>style.visibility</p:attrName>
                                        </p:attrNameLst>
                                      </p:cBhvr>
                                      <p:to>
                                        <p:strVal val="visible"/>
                                      </p:to>
                                    </p:set>
                                    <p:animEffect transition="in" filter="wipe(left)">
                                      <p:cBhvr>
                                        <p:cTn id="168" dur="500"/>
                                        <p:tgtEl>
                                          <p:spTgt spid="1048755">
                                            <p:txEl>
                                              <p:pRg st="0" end="0"/>
                                            </p:txEl>
                                          </p:spTgt>
                                        </p:tgtEl>
                                      </p:cBhvr>
                                    </p:animEffect>
                                  </p:childTnLst>
                                </p:cTn>
                              </p:par>
                            </p:childTnLst>
                          </p:cTn>
                        </p:par>
                        <p:par>
                          <p:cTn id="169" fill="hold">
                            <p:stCondLst>
                              <p:cond delay="11550"/>
                            </p:stCondLst>
                            <p:childTnLst>
                              <p:par>
                                <p:cTn id="170" presetID="22" presetClass="entr" presetSubtype="2" fill="hold" grpId="0" nodeType="afterEffect">
                                  <p:stCondLst>
                                    <p:cond delay="250"/>
                                  </p:stCondLst>
                                  <p:childTnLst>
                                    <p:set>
                                      <p:cBhvr>
                                        <p:cTn id="171" dur="1" fill="hold">
                                          <p:stCondLst>
                                            <p:cond delay="0"/>
                                          </p:stCondLst>
                                        </p:cTn>
                                        <p:tgtEl>
                                          <p:spTgt spid="1048760"/>
                                        </p:tgtEl>
                                        <p:attrNameLst>
                                          <p:attrName>style.visibility</p:attrName>
                                        </p:attrNameLst>
                                      </p:cBhvr>
                                      <p:to>
                                        <p:strVal val="visible"/>
                                      </p:to>
                                    </p:set>
                                    <p:animEffect transition="in" filter="wipe(right)">
                                      <p:cBhvr>
                                        <p:cTn id="172" dur="500"/>
                                        <p:tgtEl>
                                          <p:spTgt spid="1048760"/>
                                        </p:tgtEl>
                                      </p:cBhvr>
                                    </p:animEffect>
                                  </p:childTnLst>
                                </p:cTn>
                              </p:par>
                            </p:childTnLst>
                          </p:cTn>
                        </p:par>
                        <p:par>
                          <p:cTn id="173" fill="hold">
                            <p:stCondLst>
                              <p:cond delay="12300"/>
                            </p:stCondLst>
                            <p:childTnLst>
                              <p:par>
                                <p:cTn id="174" presetID="2" presetClass="entr" presetSubtype="8" decel="100000" fill="hold" grpId="0" nodeType="afterEffect">
                                  <p:stCondLst>
                                    <p:cond delay="0"/>
                                  </p:stCondLst>
                                  <p:iterate type="wd">
                                    <p:tmPct val="10000"/>
                                  </p:iterate>
                                  <p:childTnLst>
                                    <p:set>
                                      <p:cBhvr>
                                        <p:cTn id="175" dur="1" fill="hold">
                                          <p:stCondLst>
                                            <p:cond delay="0"/>
                                          </p:stCondLst>
                                        </p:cTn>
                                        <p:tgtEl>
                                          <p:spTgt spid="1048751">
                                            <p:txEl>
                                              <p:pRg st="0" end="0"/>
                                            </p:txEl>
                                          </p:spTgt>
                                        </p:tgtEl>
                                        <p:attrNameLst>
                                          <p:attrName>style.visibility</p:attrName>
                                        </p:attrNameLst>
                                      </p:cBhvr>
                                      <p:to>
                                        <p:strVal val="visible"/>
                                      </p:to>
                                    </p:set>
                                    <p:anim calcmode="lin" valueType="num">
                                      <p:cBhvr additive="base">
                                        <p:cTn id="176" dur="500" fill="hold"/>
                                        <p:tgtEl>
                                          <p:spTgt spid="1048751">
                                            <p:txEl>
                                              <p:pRg st="0" end="0"/>
                                            </p:txEl>
                                          </p:spTgt>
                                        </p:tgtEl>
                                        <p:attrNameLst>
                                          <p:attrName>ppt_x</p:attrName>
                                        </p:attrNameLst>
                                      </p:cBhvr>
                                      <p:tavLst>
                                        <p:tav tm="0">
                                          <p:val>
                                            <p:strVal val="0-#ppt_w/2"/>
                                          </p:val>
                                        </p:tav>
                                        <p:tav tm="100000">
                                          <p:val>
                                            <p:strVal val="#ppt_x"/>
                                          </p:val>
                                        </p:tav>
                                      </p:tavLst>
                                    </p:anim>
                                    <p:anim calcmode="lin" valueType="num">
                                      <p:cBhvr additive="base">
                                        <p:cTn id="177" dur="500" fill="hold"/>
                                        <p:tgtEl>
                                          <p:spTgt spid="1048751">
                                            <p:txEl>
                                              <p:pRg st="0" end="0"/>
                                            </p:txEl>
                                          </p:spTgt>
                                        </p:tgtEl>
                                        <p:attrNameLst>
                                          <p:attrName>ppt_y</p:attrName>
                                        </p:attrNameLst>
                                      </p:cBhvr>
                                      <p:tavLst>
                                        <p:tav tm="0">
                                          <p:val>
                                            <p:strVal val="#ppt_y"/>
                                          </p:val>
                                        </p:tav>
                                        <p:tav tm="100000">
                                          <p:val>
                                            <p:strVal val="#ppt_y"/>
                                          </p:val>
                                        </p:tav>
                                      </p:tavLst>
                                    </p:anim>
                                  </p:childTnLst>
                                </p:cTn>
                              </p:par>
                              <p:par>
                                <p:cTn id="178" presetID="2" presetClass="entr" presetSubtype="8" decel="100000" fill="hold" grpId="0" nodeType="withEffect">
                                  <p:stCondLst>
                                    <p:cond delay="0"/>
                                  </p:stCondLst>
                                  <p:iterate type="wd">
                                    <p:tmPct val="10000"/>
                                  </p:iterate>
                                  <p:childTnLst>
                                    <p:set>
                                      <p:cBhvr>
                                        <p:cTn id="179" dur="1" fill="hold">
                                          <p:stCondLst>
                                            <p:cond delay="0"/>
                                          </p:stCondLst>
                                        </p:cTn>
                                        <p:tgtEl>
                                          <p:spTgt spid="1048753"/>
                                        </p:tgtEl>
                                        <p:attrNameLst>
                                          <p:attrName>style.visibility</p:attrName>
                                        </p:attrNameLst>
                                      </p:cBhvr>
                                      <p:to>
                                        <p:strVal val="visible"/>
                                      </p:to>
                                    </p:set>
                                    <p:anim calcmode="lin" valueType="num">
                                      <p:cBhvr additive="base">
                                        <p:cTn id="180" dur="500" fill="hold"/>
                                        <p:tgtEl>
                                          <p:spTgt spid="1048753"/>
                                        </p:tgtEl>
                                        <p:attrNameLst>
                                          <p:attrName>ppt_x</p:attrName>
                                        </p:attrNameLst>
                                      </p:cBhvr>
                                      <p:tavLst>
                                        <p:tav tm="0">
                                          <p:val>
                                            <p:strVal val="0-#ppt_w/2"/>
                                          </p:val>
                                        </p:tav>
                                        <p:tav tm="100000">
                                          <p:val>
                                            <p:strVal val="#ppt_x"/>
                                          </p:val>
                                        </p:tav>
                                      </p:tavLst>
                                    </p:anim>
                                    <p:anim calcmode="lin" valueType="num">
                                      <p:cBhvr additive="base">
                                        <p:cTn id="181" dur="500" fill="hold"/>
                                        <p:tgtEl>
                                          <p:spTgt spid="1048753"/>
                                        </p:tgtEl>
                                        <p:attrNameLst>
                                          <p:attrName>ppt_y</p:attrName>
                                        </p:attrNameLst>
                                      </p:cBhvr>
                                      <p:tavLst>
                                        <p:tav tm="0">
                                          <p:val>
                                            <p:strVal val="#ppt_y"/>
                                          </p:val>
                                        </p:tav>
                                        <p:tav tm="100000">
                                          <p:val>
                                            <p:strVal val="#ppt_y"/>
                                          </p:val>
                                        </p:tav>
                                      </p:tavLst>
                                    </p:anim>
                                  </p:childTnLst>
                                </p:cTn>
                              </p:par>
                            </p:childTnLst>
                          </p:cTn>
                        </p:par>
                        <p:par>
                          <p:cTn id="182" fill="hold">
                            <p:stCondLst>
                              <p:cond delay="12900"/>
                            </p:stCondLst>
                            <p:childTnLst>
                              <p:par>
                                <p:cTn id="183" presetID="22" presetClass="entr" presetSubtype="8" fill="hold" grpId="0" nodeType="afterEffect">
                                  <p:stCondLst>
                                    <p:cond delay="0"/>
                                  </p:stCondLst>
                                  <p:childTnLst>
                                    <p:set>
                                      <p:cBhvr>
                                        <p:cTn id="184" dur="1" fill="hold">
                                          <p:stCondLst>
                                            <p:cond delay="0"/>
                                          </p:stCondLst>
                                        </p:cTn>
                                        <p:tgtEl>
                                          <p:spTgt spid="1048752">
                                            <p:txEl>
                                              <p:pRg st="0" end="0"/>
                                            </p:txEl>
                                          </p:spTgt>
                                        </p:tgtEl>
                                        <p:attrNameLst>
                                          <p:attrName>style.visibility</p:attrName>
                                        </p:attrNameLst>
                                      </p:cBhvr>
                                      <p:to>
                                        <p:strVal val="visible"/>
                                      </p:to>
                                    </p:set>
                                    <p:animEffect transition="in" filter="wipe(left)">
                                      <p:cBhvr>
                                        <p:cTn id="185" dur="500"/>
                                        <p:tgtEl>
                                          <p:spTgt spid="1048752">
                                            <p:txEl>
                                              <p:pRg st="0" end="0"/>
                                            </p:txEl>
                                          </p:spTgt>
                                        </p:tgtEl>
                                      </p:cBhvr>
                                    </p:animEffect>
                                  </p:childTnLst>
                                </p:cTn>
                              </p:par>
                            </p:childTnLst>
                          </p:cTn>
                        </p:par>
                        <p:par>
                          <p:cTn id="186" fill="hold">
                            <p:stCondLst>
                              <p:cond delay="13400"/>
                            </p:stCondLst>
                            <p:childTnLst>
                              <p:par>
                                <p:cTn id="187" presetID="22" presetClass="entr" presetSubtype="2" fill="hold" grpId="0" nodeType="afterEffect">
                                  <p:stCondLst>
                                    <p:cond delay="250"/>
                                  </p:stCondLst>
                                  <p:childTnLst>
                                    <p:set>
                                      <p:cBhvr>
                                        <p:cTn id="188" dur="1" fill="hold">
                                          <p:stCondLst>
                                            <p:cond delay="0"/>
                                          </p:stCondLst>
                                        </p:cTn>
                                        <p:tgtEl>
                                          <p:spTgt spid="1048761"/>
                                        </p:tgtEl>
                                        <p:attrNameLst>
                                          <p:attrName>style.visibility</p:attrName>
                                        </p:attrNameLst>
                                      </p:cBhvr>
                                      <p:to>
                                        <p:strVal val="visible"/>
                                      </p:to>
                                    </p:set>
                                    <p:animEffect transition="in" filter="wipe(right)">
                                      <p:cBhvr>
                                        <p:cTn id="189" dur="500"/>
                                        <p:tgtEl>
                                          <p:spTgt spid="1048761"/>
                                        </p:tgtEl>
                                      </p:cBhvr>
                                    </p:animEffect>
                                  </p:childTnLst>
                                </p:cTn>
                              </p:par>
                            </p:childTnLst>
                          </p:cTn>
                        </p:par>
                        <p:par>
                          <p:cTn id="190" fill="hold">
                            <p:stCondLst>
                              <p:cond delay="14150"/>
                            </p:stCondLst>
                            <p:childTnLst>
                              <p:par>
                                <p:cTn id="191" presetID="2" presetClass="entr" presetSubtype="8" decel="100000" fill="hold" grpId="0" nodeType="afterEffect">
                                  <p:stCondLst>
                                    <p:cond delay="0"/>
                                  </p:stCondLst>
                                  <p:iterate type="wd">
                                    <p:tmPct val="10000"/>
                                  </p:iterate>
                                  <p:childTnLst>
                                    <p:set>
                                      <p:cBhvr>
                                        <p:cTn id="192" dur="1" fill="hold">
                                          <p:stCondLst>
                                            <p:cond delay="0"/>
                                          </p:stCondLst>
                                        </p:cTn>
                                        <p:tgtEl>
                                          <p:spTgt spid="1048748">
                                            <p:txEl>
                                              <p:pRg st="0" end="0"/>
                                            </p:txEl>
                                          </p:spTgt>
                                        </p:tgtEl>
                                        <p:attrNameLst>
                                          <p:attrName>style.visibility</p:attrName>
                                        </p:attrNameLst>
                                      </p:cBhvr>
                                      <p:to>
                                        <p:strVal val="visible"/>
                                      </p:to>
                                    </p:set>
                                    <p:anim calcmode="lin" valueType="num">
                                      <p:cBhvr additive="base">
                                        <p:cTn id="193" dur="500" fill="hold"/>
                                        <p:tgtEl>
                                          <p:spTgt spid="1048748">
                                            <p:txEl>
                                              <p:pRg st="0" end="0"/>
                                            </p:txEl>
                                          </p:spTgt>
                                        </p:tgtEl>
                                        <p:attrNameLst>
                                          <p:attrName>ppt_x</p:attrName>
                                        </p:attrNameLst>
                                      </p:cBhvr>
                                      <p:tavLst>
                                        <p:tav tm="0">
                                          <p:val>
                                            <p:strVal val="0-#ppt_w/2"/>
                                          </p:val>
                                        </p:tav>
                                        <p:tav tm="100000">
                                          <p:val>
                                            <p:strVal val="#ppt_x"/>
                                          </p:val>
                                        </p:tav>
                                      </p:tavLst>
                                    </p:anim>
                                    <p:anim calcmode="lin" valueType="num">
                                      <p:cBhvr additive="base">
                                        <p:cTn id="194" dur="500" fill="hold"/>
                                        <p:tgtEl>
                                          <p:spTgt spid="1048748">
                                            <p:txEl>
                                              <p:pRg st="0" end="0"/>
                                            </p:txEl>
                                          </p:spTgt>
                                        </p:tgtEl>
                                        <p:attrNameLst>
                                          <p:attrName>ppt_y</p:attrName>
                                        </p:attrNameLst>
                                      </p:cBhvr>
                                      <p:tavLst>
                                        <p:tav tm="0">
                                          <p:val>
                                            <p:strVal val="#ppt_y"/>
                                          </p:val>
                                        </p:tav>
                                        <p:tav tm="100000">
                                          <p:val>
                                            <p:strVal val="#ppt_y"/>
                                          </p:val>
                                        </p:tav>
                                      </p:tavLst>
                                    </p:anim>
                                  </p:childTnLst>
                                </p:cTn>
                              </p:par>
                              <p:par>
                                <p:cTn id="195" presetID="2" presetClass="entr" presetSubtype="8" decel="100000" fill="hold" grpId="0" nodeType="withEffect">
                                  <p:stCondLst>
                                    <p:cond delay="0"/>
                                  </p:stCondLst>
                                  <p:iterate type="wd">
                                    <p:tmPct val="10000"/>
                                  </p:iterate>
                                  <p:childTnLst>
                                    <p:set>
                                      <p:cBhvr>
                                        <p:cTn id="196" dur="1" fill="hold">
                                          <p:stCondLst>
                                            <p:cond delay="0"/>
                                          </p:stCondLst>
                                        </p:cTn>
                                        <p:tgtEl>
                                          <p:spTgt spid="1048750"/>
                                        </p:tgtEl>
                                        <p:attrNameLst>
                                          <p:attrName>style.visibility</p:attrName>
                                        </p:attrNameLst>
                                      </p:cBhvr>
                                      <p:to>
                                        <p:strVal val="visible"/>
                                      </p:to>
                                    </p:set>
                                    <p:anim calcmode="lin" valueType="num">
                                      <p:cBhvr additive="base">
                                        <p:cTn id="197" dur="500" fill="hold"/>
                                        <p:tgtEl>
                                          <p:spTgt spid="1048750"/>
                                        </p:tgtEl>
                                        <p:attrNameLst>
                                          <p:attrName>ppt_x</p:attrName>
                                        </p:attrNameLst>
                                      </p:cBhvr>
                                      <p:tavLst>
                                        <p:tav tm="0">
                                          <p:val>
                                            <p:strVal val="0-#ppt_w/2"/>
                                          </p:val>
                                        </p:tav>
                                        <p:tav tm="100000">
                                          <p:val>
                                            <p:strVal val="#ppt_x"/>
                                          </p:val>
                                        </p:tav>
                                      </p:tavLst>
                                    </p:anim>
                                    <p:anim calcmode="lin" valueType="num">
                                      <p:cBhvr additive="base">
                                        <p:cTn id="198" dur="500" fill="hold"/>
                                        <p:tgtEl>
                                          <p:spTgt spid="1048750"/>
                                        </p:tgtEl>
                                        <p:attrNameLst>
                                          <p:attrName>ppt_y</p:attrName>
                                        </p:attrNameLst>
                                      </p:cBhvr>
                                      <p:tavLst>
                                        <p:tav tm="0">
                                          <p:val>
                                            <p:strVal val="#ppt_y"/>
                                          </p:val>
                                        </p:tav>
                                        <p:tav tm="100000">
                                          <p:val>
                                            <p:strVal val="#ppt_y"/>
                                          </p:val>
                                        </p:tav>
                                      </p:tavLst>
                                    </p:anim>
                                  </p:childTnLst>
                                </p:cTn>
                              </p:par>
                            </p:childTnLst>
                          </p:cTn>
                        </p:par>
                        <p:par>
                          <p:cTn id="199" fill="hold">
                            <p:stCondLst>
                              <p:cond delay="14750"/>
                            </p:stCondLst>
                            <p:childTnLst>
                              <p:par>
                                <p:cTn id="200" presetID="22" presetClass="entr" presetSubtype="8" fill="hold" grpId="0" nodeType="afterEffect">
                                  <p:stCondLst>
                                    <p:cond delay="0"/>
                                  </p:stCondLst>
                                  <p:childTnLst>
                                    <p:set>
                                      <p:cBhvr>
                                        <p:cTn id="201" dur="1" fill="hold">
                                          <p:stCondLst>
                                            <p:cond delay="0"/>
                                          </p:stCondLst>
                                        </p:cTn>
                                        <p:tgtEl>
                                          <p:spTgt spid="1048749">
                                            <p:txEl>
                                              <p:pRg st="0" end="0"/>
                                            </p:txEl>
                                          </p:spTgt>
                                        </p:tgtEl>
                                        <p:attrNameLst>
                                          <p:attrName>style.visibility</p:attrName>
                                        </p:attrNameLst>
                                      </p:cBhvr>
                                      <p:to>
                                        <p:strVal val="visible"/>
                                      </p:to>
                                    </p:set>
                                    <p:animEffect transition="in" filter="wipe(left)">
                                      <p:cBhvr>
                                        <p:cTn id="202" dur="500"/>
                                        <p:tgtEl>
                                          <p:spTgt spid="10487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30" grpId="0" build="p">
        <p:tmplLst>
          <p:tmpl lvl="1">
            <p:tnLst>
              <p:par>
                <p:cTn presetID="22" presetClass="entr" presetSubtype="8" fill="hold" nodeType="withEffect">
                  <p:stCondLst>
                    <p:cond delay="0"/>
                  </p:stCondLst>
                  <p:childTnLst>
                    <p:set>
                      <p:cBhvr>
                        <p:cTn dur="1" fill="hold">
                          <p:stCondLst>
                            <p:cond delay="0"/>
                          </p:stCondLst>
                        </p:cTn>
                        <p:tgtEl>
                          <p:spTgt spid="1048730"/>
                        </p:tgtEl>
                        <p:attrNameLst>
                          <p:attrName>style.visibility</p:attrName>
                        </p:attrNameLst>
                      </p:cBhvr>
                      <p:to>
                        <p:strVal val="visible"/>
                      </p:to>
                    </p:set>
                    <p:animEffect transition="in" filter="wipe(left)">
                      <p:cBhvr>
                        <p:cTn dur="500"/>
                        <p:tgtEl>
                          <p:spTgt spid="1048730"/>
                        </p:tgtEl>
                      </p:cBhvr>
                    </p:animEffect>
                  </p:childTnLst>
                </p:cTn>
              </p:par>
            </p:tnLst>
          </p:tmpl>
        </p:tmplLst>
      </p:bldP>
      <p:bldP spid="1048731" grpId="0" animBg="1"/>
      <p:bldP spid="1048732" grpId="0" animBg="1"/>
      <p:bldP spid="1048733" grpId="0" animBg="1"/>
      <p:bldP spid="1048734" grpId="0" animBg="1"/>
      <p:bldP spid="1048735" grpId="0" animBg="1"/>
      <p:bldP spid="1048736" grpId="0" animBg="1"/>
      <p:bldP spid="1048737" grpId="0" animBg="1"/>
      <p:bldP spid="1048738" grpId="0" animBg="1"/>
      <p:bldP spid="1048739"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048739"/>
                        </p:tgtEl>
                        <p:attrNameLst>
                          <p:attrName>style.visibility</p:attrName>
                        </p:attrNameLst>
                      </p:cBhvr>
                      <p:to>
                        <p:strVal val="visible"/>
                      </p:to>
                    </p:set>
                    <p:anim calcmode="lin" valueType="num">
                      <p:cBhvr additive="base">
                        <p:cTn dur="500" fill="hold"/>
                        <p:tgtEl>
                          <p:spTgt spid="1048739"/>
                        </p:tgtEl>
                        <p:attrNameLst>
                          <p:attrName>ppt_x</p:attrName>
                        </p:attrNameLst>
                      </p:cBhvr>
                      <p:tavLst>
                        <p:tav tm="0">
                          <p:val>
                            <p:strVal val="1+#ppt_w/2"/>
                          </p:val>
                        </p:tav>
                        <p:tav tm="100000">
                          <p:val>
                            <p:strVal val="#ppt_x"/>
                          </p:val>
                        </p:tav>
                      </p:tavLst>
                    </p:anim>
                    <p:anim calcmode="lin" valueType="num">
                      <p:cBhvr additive="base">
                        <p:cTn dur="500" fill="hold"/>
                        <p:tgtEl>
                          <p:spTgt spid="1048739"/>
                        </p:tgtEl>
                        <p:attrNameLst>
                          <p:attrName>ppt_y</p:attrName>
                        </p:attrNameLst>
                      </p:cBhvr>
                      <p:tavLst>
                        <p:tav tm="0">
                          <p:val>
                            <p:strVal val="#ppt_y"/>
                          </p:val>
                        </p:tav>
                        <p:tav tm="100000">
                          <p:val>
                            <p:strVal val="#ppt_y"/>
                          </p:val>
                        </p:tav>
                      </p:tavLst>
                    </p:anim>
                  </p:childTnLst>
                </p:cTn>
              </p:par>
            </p:tnLst>
          </p:tmpl>
        </p:tmplLst>
      </p:bldP>
      <p:bldP spid="1048740" grpId="0" build="p">
        <p:tmplLst>
          <p:tmpl lvl="1">
            <p:tnLst>
              <p:par>
                <p:cTn presetID="22" presetClass="entr" presetSubtype="8" fill="hold" nodeType="afterEffect">
                  <p:stCondLst>
                    <p:cond delay="0"/>
                  </p:stCondLst>
                  <p:childTnLst>
                    <p:set>
                      <p:cBhvr>
                        <p:cTn dur="1" fill="hold">
                          <p:stCondLst>
                            <p:cond delay="0"/>
                          </p:stCondLst>
                        </p:cTn>
                        <p:tgtEl>
                          <p:spTgt spid="1048740"/>
                        </p:tgtEl>
                        <p:attrNameLst>
                          <p:attrName>style.visibility</p:attrName>
                        </p:attrNameLst>
                      </p:cBhvr>
                      <p:to>
                        <p:strVal val="visible"/>
                      </p:to>
                    </p:set>
                    <p:animEffect transition="in" filter="wipe(left)">
                      <p:cBhvr>
                        <p:cTn dur="500"/>
                        <p:tgtEl>
                          <p:spTgt spid="1048740"/>
                        </p:tgtEl>
                      </p:cBhvr>
                    </p:animEffect>
                  </p:childTnLst>
                </p:cTn>
              </p:par>
            </p:tnLst>
          </p:tmpl>
        </p:tmplLst>
      </p:bldP>
      <p:bldP spid="1048741" grpId="0" animBg="1"/>
      <p:bldP spid="104874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048742"/>
                        </p:tgtEl>
                        <p:attrNameLst>
                          <p:attrName>style.visibility</p:attrName>
                        </p:attrNameLst>
                      </p:cBhvr>
                      <p:to>
                        <p:strVal val="visible"/>
                      </p:to>
                    </p:set>
                    <p:anim calcmode="lin" valueType="num">
                      <p:cBhvr additive="base">
                        <p:cTn dur="500" fill="hold"/>
                        <p:tgtEl>
                          <p:spTgt spid="1048742"/>
                        </p:tgtEl>
                        <p:attrNameLst>
                          <p:attrName>ppt_x</p:attrName>
                        </p:attrNameLst>
                      </p:cBhvr>
                      <p:tavLst>
                        <p:tav tm="0">
                          <p:val>
                            <p:strVal val="1+#ppt_w/2"/>
                          </p:val>
                        </p:tav>
                        <p:tav tm="100000">
                          <p:val>
                            <p:strVal val="#ppt_x"/>
                          </p:val>
                        </p:tav>
                      </p:tavLst>
                    </p:anim>
                    <p:anim calcmode="lin" valueType="num">
                      <p:cBhvr additive="base">
                        <p:cTn dur="500" fill="hold"/>
                        <p:tgtEl>
                          <p:spTgt spid="1048742"/>
                        </p:tgtEl>
                        <p:attrNameLst>
                          <p:attrName>ppt_y</p:attrName>
                        </p:attrNameLst>
                      </p:cBhvr>
                      <p:tavLst>
                        <p:tav tm="0">
                          <p:val>
                            <p:strVal val="#ppt_y"/>
                          </p:val>
                        </p:tav>
                        <p:tav tm="100000">
                          <p:val>
                            <p:strVal val="#ppt_y"/>
                          </p:val>
                        </p:tav>
                      </p:tavLst>
                    </p:anim>
                  </p:childTnLst>
                </p:cTn>
              </p:par>
            </p:tnLst>
          </p:tmpl>
        </p:tmplLst>
      </p:bldP>
      <p:bldP spid="1048743" grpId="0" build="p">
        <p:tmplLst>
          <p:tmpl lvl="1">
            <p:tnLst>
              <p:par>
                <p:cTn presetID="22" presetClass="entr" presetSubtype="8" fill="hold" nodeType="afterEffect">
                  <p:stCondLst>
                    <p:cond delay="0"/>
                  </p:stCondLst>
                  <p:childTnLst>
                    <p:set>
                      <p:cBhvr>
                        <p:cTn dur="1" fill="hold">
                          <p:stCondLst>
                            <p:cond delay="0"/>
                          </p:stCondLst>
                        </p:cTn>
                        <p:tgtEl>
                          <p:spTgt spid="1048743"/>
                        </p:tgtEl>
                        <p:attrNameLst>
                          <p:attrName>style.visibility</p:attrName>
                        </p:attrNameLst>
                      </p:cBhvr>
                      <p:to>
                        <p:strVal val="visible"/>
                      </p:to>
                    </p:set>
                    <p:animEffect transition="in" filter="wipe(left)">
                      <p:cBhvr>
                        <p:cTn dur="500"/>
                        <p:tgtEl>
                          <p:spTgt spid="1048743"/>
                        </p:tgtEl>
                      </p:cBhvr>
                    </p:animEffect>
                  </p:childTnLst>
                </p:cTn>
              </p:par>
            </p:tnLst>
          </p:tmpl>
        </p:tmplLst>
      </p:bldP>
      <p:bldP spid="1048744" grpId="0" animBg="1"/>
      <p:bldP spid="1048745"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048745"/>
                        </p:tgtEl>
                        <p:attrNameLst>
                          <p:attrName>style.visibility</p:attrName>
                        </p:attrNameLst>
                      </p:cBhvr>
                      <p:to>
                        <p:strVal val="visible"/>
                      </p:to>
                    </p:set>
                    <p:anim calcmode="lin" valueType="num">
                      <p:cBhvr additive="base">
                        <p:cTn dur="500" fill="hold"/>
                        <p:tgtEl>
                          <p:spTgt spid="1048745"/>
                        </p:tgtEl>
                        <p:attrNameLst>
                          <p:attrName>ppt_x</p:attrName>
                        </p:attrNameLst>
                      </p:cBhvr>
                      <p:tavLst>
                        <p:tav tm="0">
                          <p:val>
                            <p:strVal val="1+#ppt_w/2"/>
                          </p:val>
                        </p:tav>
                        <p:tav tm="100000">
                          <p:val>
                            <p:strVal val="#ppt_x"/>
                          </p:val>
                        </p:tav>
                      </p:tavLst>
                    </p:anim>
                    <p:anim calcmode="lin" valueType="num">
                      <p:cBhvr additive="base">
                        <p:cTn dur="500" fill="hold"/>
                        <p:tgtEl>
                          <p:spTgt spid="1048745"/>
                        </p:tgtEl>
                        <p:attrNameLst>
                          <p:attrName>ppt_y</p:attrName>
                        </p:attrNameLst>
                      </p:cBhvr>
                      <p:tavLst>
                        <p:tav tm="0">
                          <p:val>
                            <p:strVal val="#ppt_y"/>
                          </p:val>
                        </p:tav>
                        <p:tav tm="100000">
                          <p:val>
                            <p:strVal val="#ppt_y"/>
                          </p:val>
                        </p:tav>
                      </p:tavLst>
                    </p:anim>
                  </p:childTnLst>
                </p:cTn>
              </p:par>
            </p:tnLst>
          </p:tmpl>
        </p:tmplLst>
      </p:bldP>
      <p:bldP spid="1048746" grpId="0" build="p">
        <p:tmplLst>
          <p:tmpl lvl="1">
            <p:tnLst>
              <p:par>
                <p:cTn presetID="22" presetClass="entr" presetSubtype="8" fill="hold" nodeType="afterEffect">
                  <p:stCondLst>
                    <p:cond delay="0"/>
                  </p:stCondLst>
                  <p:childTnLst>
                    <p:set>
                      <p:cBhvr>
                        <p:cTn dur="1" fill="hold">
                          <p:stCondLst>
                            <p:cond delay="0"/>
                          </p:stCondLst>
                        </p:cTn>
                        <p:tgtEl>
                          <p:spTgt spid="1048746"/>
                        </p:tgtEl>
                        <p:attrNameLst>
                          <p:attrName>style.visibility</p:attrName>
                        </p:attrNameLst>
                      </p:cBhvr>
                      <p:to>
                        <p:strVal val="visible"/>
                      </p:to>
                    </p:set>
                    <p:animEffect transition="in" filter="wipe(left)">
                      <p:cBhvr>
                        <p:cTn dur="500"/>
                        <p:tgtEl>
                          <p:spTgt spid="1048746"/>
                        </p:tgtEl>
                      </p:cBhvr>
                    </p:animEffect>
                  </p:childTnLst>
                </p:cTn>
              </p:par>
            </p:tnLst>
          </p:tmpl>
        </p:tmplLst>
      </p:bldP>
      <p:bldP spid="1048747" grpId="0" animBg="1"/>
      <p:bldP spid="1048748"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1048748"/>
                        </p:tgtEl>
                        <p:attrNameLst>
                          <p:attrName>style.visibility</p:attrName>
                        </p:attrNameLst>
                      </p:cBhvr>
                      <p:to>
                        <p:strVal val="visible"/>
                      </p:to>
                    </p:set>
                    <p:anim calcmode="lin" valueType="num">
                      <p:cBhvr additive="base">
                        <p:cTn dur="500" fill="hold"/>
                        <p:tgtEl>
                          <p:spTgt spid="1048748"/>
                        </p:tgtEl>
                        <p:attrNameLst>
                          <p:attrName>ppt_x</p:attrName>
                        </p:attrNameLst>
                      </p:cBhvr>
                      <p:tavLst>
                        <p:tav tm="0">
                          <p:val>
                            <p:strVal val="0-#ppt_w/2"/>
                          </p:val>
                        </p:tav>
                        <p:tav tm="100000">
                          <p:val>
                            <p:strVal val="#ppt_x"/>
                          </p:val>
                        </p:tav>
                      </p:tavLst>
                    </p:anim>
                    <p:anim calcmode="lin" valueType="num">
                      <p:cBhvr additive="base">
                        <p:cTn dur="500" fill="hold"/>
                        <p:tgtEl>
                          <p:spTgt spid="1048748"/>
                        </p:tgtEl>
                        <p:attrNameLst>
                          <p:attrName>ppt_y</p:attrName>
                        </p:attrNameLst>
                      </p:cBhvr>
                      <p:tavLst>
                        <p:tav tm="0">
                          <p:val>
                            <p:strVal val="#ppt_y"/>
                          </p:val>
                        </p:tav>
                        <p:tav tm="100000">
                          <p:val>
                            <p:strVal val="#ppt_y"/>
                          </p:val>
                        </p:tav>
                      </p:tavLst>
                    </p:anim>
                  </p:childTnLst>
                </p:cTn>
              </p:par>
            </p:tnLst>
          </p:tmpl>
        </p:tmplLst>
      </p:bldP>
      <p:bldP spid="1048749" grpId="0" build="p">
        <p:tmplLst>
          <p:tmpl lvl="1">
            <p:tnLst>
              <p:par>
                <p:cTn presetID="22" presetClass="entr" presetSubtype="8" fill="hold" nodeType="afterEffect">
                  <p:stCondLst>
                    <p:cond delay="0"/>
                  </p:stCondLst>
                  <p:childTnLst>
                    <p:set>
                      <p:cBhvr>
                        <p:cTn dur="1" fill="hold">
                          <p:stCondLst>
                            <p:cond delay="0"/>
                          </p:stCondLst>
                        </p:cTn>
                        <p:tgtEl>
                          <p:spTgt spid="1048749"/>
                        </p:tgtEl>
                        <p:attrNameLst>
                          <p:attrName>style.visibility</p:attrName>
                        </p:attrNameLst>
                      </p:cBhvr>
                      <p:to>
                        <p:strVal val="visible"/>
                      </p:to>
                    </p:set>
                    <p:animEffect transition="in" filter="wipe(left)">
                      <p:cBhvr>
                        <p:cTn dur="500"/>
                        <p:tgtEl>
                          <p:spTgt spid="1048749"/>
                        </p:tgtEl>
                      </p:cBhvr>
                    </p:animEffect>
                  </p:childTnLst>
                </p:cTn>
              </p:par>
            </p:tnLst>
          </p:tmpl>
        </p:tmplLst>
      </p:bldP>
      <p:bldP spid="1048750" grpId="0" animBg="1"/>
      <p:bldP spid="104875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1048751"/>
                        </p:tgtEl>
                        <p:attrNameLst>
                          <p:attrName>style.visibility</p:attrName>
                        </p:attrNameLst>
                      </p:cBhvr>
                      <p:to>
                        <p:strVal val="visible"/>
                      </p:to>
                    </p:set>
                    <p:anim calcmode="lin" valueType="num">
                      <p:cBhvr additive="base">
                        <p:cTn dur="500" fill="hold"/>
                        <p:tgtEl>
                          <p:spTgt spid="1048751"/>
                        </p:tgtEl>
                        <p:attrNameLst>
                          <p:attrName>ppt_x</p:attrName>
                        </p:attrNameLst>
                      </p:cBhvr>
                      <p:tavLst>
                        <p:tav tm="0">
                          <p:val>
                            <p:strVal val="0-#ppt_w/2"/>
                          </p:val>
                        </p:tav>
                        <p:tav tm="100000">
                          <p:val>
                            <p:strVal val="#ppt_x"/>
                          </p:val>
                        </p:tav>
                      </p:tavLst>
                    </p:anim>
                    <p:anim calcmode="lin" valueType="num">
                      <p:cBhvr additive="base">
                        <p:cTn dur="500" fill="hold"/>
                        <p:tgtEl>
                          <p:spTgt spid="1048751"/>
                        </p:tgtEl>
                        <p:attrNameLst>
                          <p:attrName>ppt_y</p:attrName>
                        </p:attrNameLst>
                      </p:cBhvr>
                      <p:tavLst>
                        <p:tav tm="0">
                          <p:val>
                            <p:strVal val="#ppt_y"/>
                          </p:val>
                        </p:tav>
                        <p:tav tm="100000">
                          <p:val>
                            <p:strVal val="#ppt_y"/>
                          </p:val>
                        </p:tav>
                      </p:tavLst>
                    </p:anim>
                  </p:childTnLst>
                </p:cTn>
              </p:par>
            </p:tnLst>
          </p:tmpl>
        </p:tmplLst>
      </p:bldP>
      <p:bldP spid="1048752" grpId="0" build="p">
        <p:tmplLst>
          <p:tmpl lvl="1">
            <p:tnLst>
              <p:par>
                <p:cTn presetID="22" presetClass="entr" presetSubtype="8" fill="hold" nodeType="afterEffect">
                  <p:stCondLst>
                    <p:cond delay="0"/>
                  </p:stCondLst>
                  <p:childTnLst>
                    <p:set>
                      <p:cBhvr>
                        <p:cTn dur="1" fill="hold">
                          <p:stCondLst>
                            <p:cond delay="0"/>
                          </p:stCondLst>
                        </p:cTn>
                        <p:tgtEl>
                          <p:spTgt spid="1048752"/>
                        </p:tgtEl>
                        <p:attrNameLst>
                          <p:attrName>style.visibility</p:attrName>
                        </p:attrNameLst>
                      </p:cBhvr>
                      <p:to>
                        <p:strVal val="visible"/>
                      </p:to>
                    </p:set>
                    <p:animEffect transition="in" filter="wipe(left)">
                      <p:cBhvr>
                        <p:cTn dur="500"/>
                        <p:tgtEl>
                          <p:spTgt spid="1048752"/>
                        </p:tgtEl>
                      </p:cBhvr>
                    </p:animEffect>
                  </p:childTnLst>
                </p:cTn>
              </p:par>
            </p:tnLst>
          </p:tmpl>
        </p:tmplLst>
      </p:bldP>
      <p:bldP spid="1048753" grpId="0" animBg="1"/>
      <p:bldP spid="1048754"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1048754"/>
                        </p:tgtEl>
                        <p:attrNameLst>
                          <p:attrName>style.visibility</p:attrName>
                        </p:attrNameLst>
                      </p:cBhvr>
                      <p:to>
                        <p:strVal val="visible"/>
                      </p:to>
                    </p:set>
                    <p:anim calcmode="lin" valueType="num">
                      <p:cBhvr additive="base">
                        <p:cTn dur="500" fill="hold"/>
                        <p:tgtEl>
                          <p:spTgt spid="1048754"/>
                        </p:tgtEl>
                        <p:attrNameLst>
                          <p:attrName>ppt_x</p:attrName>
                        </p:attrNameLst>
                      </p:cBhvr>
                      <p:tavLst>
                        <p:tav tm="0">
                          <p:val>
                            <p:strVal val="0-#ppt_w/2"/>
                          </p:val>
                        </p:tav>
                        <p:tav tm="100000">
                          <p:val>
                            <p:strVal val="#ppt_x"/>
                          </p:val>
                        </p:tav>
                      </p:tavLst>
                    </p:anim>
                    <p:anim calcmode="lin" valueType="num">
                      <p:cBhvr additive="base">
                        <p:cTn dur="500" fill="hold"/>
                        <p:tgtEl>
                          <p:spTgt spid="1048754"/>
                        </p:tgtEl>
                        <p:attrNameLst>
                          <p:attrName>ppt_y</p:attrName>
                        </p:attrNameLst>
                      </p:cBhvr>
                      <p:tavLst>
                        <p:tav tm="0">
                          <p:val>
                            <p:strVal val="#ppt_y"/>
                          </p:val>
                        </p:tav>
                        <p:tav tm="100000">
                          <p:val>
                            <p:strVal val="#ppt_y"/>
                          </p:val>
                        </p:tav>
                      </p:tavLst>
                    </p:anim>
                  </p:childTnLst>
                </p:cTn>
              </p:par>
            </p:tnLst>
          </p:tmpl>
        </p:tmplLst>
      </p:bldP>
      <p:bldP spid="1048755" grpId="0" build="p">
        <p:tmplLst>
          <p:tmpl lvl="1">
            <p:tnLst>
              <p:par>
                <p:cTn presetID="22" presetClass="entr" presetSubtype="8" fill="hold" nodeType="afterEffect">
                  <p:stCondLst>
                    <p:cond delay="0"/>
                  </p:stCondLst>
                  <p:childTnLst>
                    <p:set>
                      <p:cBhvr>
                        <p:cTn dur="1" fill="hold">
                          <p:stCondLst>
                            <p:cond delay="0"/>
                          </p:stCondLst>
                        </p:cTn>
                        <p:tgtEl>
                          <p:spTgt spid="1048755"/>
                        </p:tgtEl>
                        <p:attrNameLst>
                          <p:attrName>style.visibility</p:attrName>
                        </p:attrNameLst>
                      </p:cBhvr>
                      <p:to>
                        <p:strVal val="visible"/>
                      </p:to>
                    </p:set>
                    <p:animEffect transition="in" filter="wipe(left)">
                      <p:cBhvr>
                        <p:cTn dur="500"/>
                        <p:tgtEl>
                          <p:spTgt spid="1048755"/>
                        </p:tgtEl>
                      </p:cBhvr>
                    </p:animEffect>
                  </p:childTnLst>
                </p:cTn>
              </p:par>
            </p:tnLst>
          </p:tmpl>
        </p:tmplLst>
      </p:bldP>
      <p:bldP spid="1048756" grpId="0" animBg="1"/>
      <p:bldP spid="1048757" grpId="0" animBg="1"/>
      <p:bldP spid="1048758" grpId="0" animBg="1"/>
      <p:bldP spid="1048759" grpId="0" animBg="1"/>
      <p:bldP spid="1048760" grpId="0" animBg="1"/>
      <p:bldP spid="1048761" grpId="0" animBg="1"/>
      <p:bldP spid="1048762" grpId="0" animBg="1"/>
      <p:bldP spid="1048763" grpId="0"/>
      <p:bldP spid="1048764" grpId="0"/>
      <p:bldP spid="1048765" grpId="0"/>
      <p:bldP spid="1048766" grpId="0"/>
      <p:bldP spid="1048767" grpId="0"/>
      <p:bldP spid="1048768" grpId="0"/>
      <p:bldP spid="1048769" grpId="0" build="p">
        <p:tmplLst>
          <p:tmpl lvl="1">
            <p:tnLst>
              <p:par>
                <p:cTn presetID="53" presetClass="entr" presetSubtype="16" fill="hold" nodeType="withEffect">
                  <p:stCondLst>
                    <p:cond delay="250"/>
                  </p:stCondLst>
                  <p:iterate type="lt">
                    <p:tmPct val="10000"/>
                  </p:iterate>
                  <p:childTnLst>
                    <p:set>
                      <p:cBhvr>
                        <p:cTn dur="1" fill="hold">
                          <p:stCondLst>
                            <p:cond delay="0"/>
                          </p:stCondLst>
                        </p:cTn>
                        <p:tgtEl>
                          <p:spTgt spid="1048769"/>
                        </p:tgtEl>
                        <p:attrNameLst>
                          <p:attrName>style.visibility</p:attrName>
                        </p:attrNameLst>
                      </p:cBhvr>
                      <p:to>
                        <p:strVal val="visible"/>
                      </p:to>
                    </p:set>
                    <p:anim calcmode="lin" valueType="num">
                      <p:cBhvr>
                        <p:cTn dur="500" fill="hold"/>
                        <p:tgtEl>
                          <p:spTgt spid="1048769"/>
                        </p:tgtEl>
                        <p:attrNameLst>
                          <p:attrName>ppt_w</p:attrName>
                        </p:attrNameLst>
                      </p:cBhvr>
                      <p:tavLst>
                        <p:tav tm="0">
                          <p:val>
                            <p:fltVal val="0"/>
                          </p:val>
                        </p:tav>
                        <p:tav tm="100000">
                          <p:val>
                            <p:strVal val="#ppt_w"/>
                          </p:val>
                        </p:tav>
                      </p:tavLst>
                    </p:anim>
                    <p:anim calcmode="lin" valueType="num">
                      <p:cBhvr>
                        <p:cTn dur="500" fill="hold"/>
                        <p:tgtEl>
                          <p:spTgt spid="1048769"/>
                        </p:tgtEl>
                        <p:attrNameLst>
                          <p:attrName>ppt_h</p:attrName>
                        </p:attrNameLst>
                      </p:cBhvr>
                      <p:tavLst>
                        <p:tav tm="0">
                          <p:val>
                            <p:fltVal val="0"/>
                          </p:val>
                        </p:tav>
                        <p:tav tm="100000">
                          <p:val>
                            <p:strVal val="#ppt_h"/>
                          </p:val>
                        </p:tav>
                      </p:tavLst>
                    </p:anim>
                    <p:animEffect transition="in" filter="fade">
                      <p:cBhvr>
                        <p:cTn dur="500"/>
                        <p:tgtEl>
                          <p:spTgt spid="1048769"/>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1049125" name="正方形/長方形 23"/>
          <p:cNvSpPr/>
          <p:nvPr userDrawn="1"/>
        </p:nvSpPr>
        <p:spPr>
          <a:xfrm>
            <a:off x="0" y="5160785"/>
            <a:ext cx="7773622" cy="2739165"/>
          </a:xfrm>
          <a:prstGeom prst="rect">
            <a:avLst/>
          </a:prstGeom>
          <a:solidFill>
            <a:schemeClr val="accent3">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126" name="正方形/長方形 35"/>
          <p:cNvSpPr/>
          <p:nvPr userDrawn="1"/>
        </p:nvSpPr>
        <p:spPr>
          <a:xfrm>
            <a:off x="0" y="2421624"/>
            <a:ext cx="7773622" cy="2739165"/>
          </a:xfrm>
          <a:prstGeom prst="rect">
            <a:avLst/>
          </a:prstGeom>
          <a:solidFill>
            <a:schemeClr val="accent5">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127" name="正方形/長方形 25"/>
          <p:cNvSpPr/>
          <p:nvPr userDrawn="1"/>
        </p:nvSpPr>
        <p:spPr>
          <a:xfrm>
            <a:off x="10512792" y="5160783"/>
            <a:ext cx="7773621" cy="2739165"/>
          </a:xfrm>
          <a:prstGeom prst="rect">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128" name="直角三角形 33"/>
          <p:cNvSpPr/>
          <p:nvPr userDrawn="1"/>
        </p:nvSpPr>
        <p:spPr>
          <a:xfrm rot="13500000">
            <a:off x="9713304" y="5561922"/>
            <a:ext cx="1936884" cy="1936884"/>
          </a:xfrm>
          <a:prstGeom prst="rtTriangle">
            <a:avLst/>
          </a:pr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1049129" name="正方形/長方形 24"/>
          <p:cNvSpPr/>
          <p:nvPr userDrawn="1"/>
        </p:nvSpPr>
        <p:spPr>
          <a:xfrm>
            <a:off x="10512791" y="2421618"/>
            <a:ext cx="7773621" cy="2739165"/>
          </a:xfrm>
          <a:prstGeom prst="rect">
            <a:avLst/>
          </a:prstGeom>
          <a:solidFill>
            <a:schemeClr val="accent1">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130" name="直角三角形 32"/>
          <p:cNvSpPr/>
          <p:nvPr userDrawn="1"/>
        </p:nvSpPr>
        <p:spPr>
          <a:xfrm rot="13500000">
            <a:off x="9713304" y="2822754"/>
            <a:ext cx="1936884" cy="1936884"/>
          </a:xfrm>
          <a:prstGeom prst="rtTriangle">
            <a:avLst/>
          </a:pr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1049131" name="直角三角形 29"/>
          <p:cNvSpPr/>
          <p:nvPr userDrawn="1"/>
        </p:nvSpPr>
        <p:spPr>
          <a:xfrm rot="2700000">
            <a:off x="6638095" y="5561922"/>
            <a:ext cx="1936884" cy="1936884"/>
          </a:xfrm>
          <a:prstGeom prst="rtTriangle">
            <a:avLst/>
          </a:pr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1049132" name="直角三角形 28"/>
          <p:cNvSpPr/>
          <p:nvPr userDrawn="1"/>
        </p:nvSpPr>
        <p:spPr>
          <a:xfrm rot="2700000">
            <a:off x="6638095" y="2822754"/>
            <a:ext cx="1936884" cy="1936884"/>
          </a:xfrm>
          <a:prstGeom prst="rtTriangle">
            <a:avLst/>
          </a:prstGeom>
          <a:solidFill>
            <a:schemeClr val="accent5">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1049133" name="直角三角形 8"/>
          <p:cNvSpPr/>
          <p:nvPr userDrawn="1"/>
        </p:nvSpPr>
        <p:spPr>
          <a:xfrm rot="2700000">
            <a:off x="6805180" y="2822762"/>
            <a:ext cx="1936884" cy="1936884"/>
          </a:xfrm>
          <a:prstGeom prst="rtTriangle">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1049134" name="直角三角形 4"/>
          <p:cNvSpPr/>
          <p:nvPr userDrawn="1"/>
        </p:nvSpPr>
        <p:spPr>
          <a:xfrm rot="13500000">
            <a:off x="6805180" y="2822762"/>
            <a:ext cx="1936884" cy="1936884"/>
          </a:xfrm>
          <a:prstGeom prst="rtTriangl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135"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1049136"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1049137"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1049138"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049139"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140" name="直角三角形 9"/>
          <p:cNvSpPr/>
          <p:nvPr userDrawn="1"/>
        </p:nvSpPr>
        <p:spPr>
          <a:xfrm rot="2700000">
            <a:off x="9544349" y="2822760"/>
            <a:ext cx="1936884" cy="1936884"/>
          </a:xfrm>
          <a:prstGeom prst="rtTriangle">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141" name="直角三角形 10"/>
          <p:cNvSpPr/>
          <p:nvPr userDrawn="1"/>
        </p:nvSpPr>
        <p:spPr>
          <a:xfrm rot="13500000">
            <a:off x="9544349" y="2822760"/>
            <a:ext cx="1936884" cy="1936884"/>
          </a:xfrm>
          <a:prstGeom prst="rtTriangle">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142" name="直角三角形 11"/>
          <p:cNvSpPr/>
          <p:nvPr userDrawn="1"/>
        </p:nvSpPr>
        <p:spPr>
          <a:xfrm rot="13500000">
            <a:off x="6805179" y="5561931"/>
            <a:ext cx="1936884" cy="1936884"/>
          </a:xfrm>
          <a:prstGeom prst="rtTriangl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143" name="直角三角形 12"/>
          <p:cNvSpPr/>
          <p:nvPr userDrawn="1"/>
        </p:nvSpPr>
        <p:spPr>
          <a:xfrm rot="2700000">
            <a:off x="6805179" y="5561931"/>
            <a:ext cx="1936884" cy="1936884"/>
          </a:xfrm>
          <a:prstGeom prst="rtTriangle">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144" name="直角三角形 13"/>
          <p:cNvSpPr/>
          <p:nvPr userDrawn="1"/>
        </p:nvSpPr>
        <p:spPr>
          <a:xfrm rot="2700000">
            <a:off x="9544348" y="5561929"/>
            <a:ext cx="1936884" cy="1936884"/>
          </a:xfrm>
          <a:prstGeom prst="rtTriangle">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145" name="直角三角形 14"/>
          <p:cNvSpPr/>
          <p:nvPr userDrawn="1"/>
        </p:nvSpPr>
        <p:spPr>
          <a:xfrm rot="13500000">
            <a:off x="9544348" y="5561929"/>
            <a:ext cx="1936884" cy="1936884"/>
          </a:xfrm>
          <a:prstGeom prst="rtTriangle">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146" name="テキスト プレースホルダー 18"/>
          <p:cNvSpPr>
            <a:spLocks noGrp="1"/>
          </p:cNvSpPr>
          <p:nvPr>
            <p:ph type="body" sz="quarter" idx="14" hasCustomPrompt="1"/>
          </p:nvPr>
        </p:nvSpPr>
        <p:spPr>
          <a:xfrm>
            <a:off x="7233871" y="2981577"/>
            <a:ext cx="1079500" cy="1619250"/>
          </a:xfrm>
        </p:spPr>
        <p:txBody>
          <a:bodyPr anchor="ctr">
            <a:noAutofit/>
          </a:bodyPr>
          <a:lstStyle>
            <a:lvl1pPr algn="ctr">
              <a:defRPr sz="9600">
                <a:solidFill>
                  <a:schemeClr val="bg1"/>
                </a:solidFill>
                <a:latin typeface="+mj-lt"/>
              </a:defRPr>
            </a:lvl1pPr>
          </a:lstStyle>
          <a:p>
            <a:pPr lvl="0"/>
            <a:r>
              <a:rPr kumimoji="1" lang="en-US" altLang="ja-JP" dirty="0"/>
              <a:t>A</a:t>
            </a:r>
            <a:endParaRPr kumimoji="1" lang="ja-JP" altLang="en-US" dirty="0"/>
          </a:p>
        </p:txBody>
      </p:sp>
      <p:sp>
        <p:nvSpPr>
          <p:cNvPr id="1049147" name="テキスト プレースホルダー 18"/>
          <p:cNvSpPr>
            <a:spLocks noGrp="1"/>
          </p:cNvSpPr>
          <p:nvPr>
            <p:ph type="body" sz="quarter" idx="15" hasCustomPrompt="1"/>
          </p:nvPr>
        </p:nvSpPr>
        <p:spPr>
          <a:xfrm>
            <a:off x="9973040" y="2981577"/>
            <a:ext cx="1079500" cy="1619250"/>
          </a:xfrm>
        </p:spPr>
        <p:txBody>
          <a:bodyPr anchor="ctr">
            <a:noAutofit/>
          </a:bodyPr>
          <a:lstStyle>
            <a:lvl1pPr algn="ctr">
              <a:defRPr sz="9600">
                <a:solidFill>
                  <a:schemeClr val="bg1"/>
                </a:solidFill>
                <a:latin typeface="+mj-lt"/>
              </a:defRPr>
            </a:lvl1pPr>
          </a:lstStyle>
          <a:p>
            <a:pPr lvl="0"/>
            <a:r>
              <a:rPr kumimoji="1" lang="en-US" altLang="ja-JP" dirty="0"/>
              <a:t>A</a:t>
            </a:r>
            <a:endParaRPr kumimoji="1" lang="ja-JP" altLang="en-US" dirty="0"/>
          </a:p>
        </p:txBody>
      </p:sp>
      <p:sp>
        <p:nvSpPr>
          <p:cNvPr id="1049148" name="テキスト プレースホルダー 18"/>
          <p:cNvSpPr>
            <a:spLocks noGrp="1"/>
          </p:cNvSpPr>
          <p:nvPr>
            <p:ph type="body" sz="quarter" idx="16" hasCustomPrompt="1"/>
          </p:nvPr>
        </p:nvSpPr>
        <p:spPr>
          <a:xfrm>
            <a:off x="7233872" y="5720746"/>
            <a:ext cx="1079500" cy="1619250"/>
          </a:xfrm>
        </p:spPr>
        <p:txBody>
          <a:bodyPr anchor="ctr">
            <a:noAutofit/>
          </a:bodyPr>
          <a:lstStyle>
            <a:lvl1pPr algn="ctr">
              <a:defRPr sz="9600">
                <a:solidFill>
                  <a:schemeClr val="bg1"/>
                </a:solidFill>
                <a:latin typeface="+mj-lt"/>
              </a:defRPr>
            </a:lvl1pPr>
          </a:lstStyle>
          <a:p>
            <a:pPr lvl="0"/>
            <a:r>
              <a:rPr kumimoji="1" lang="en-US" altLang="ja-JP" dirty="0"/>
              <a:t>A</a:t>
            </a:r>
            <a:endParaRPr kumimoji="1" lang="ja-JP" altLang="en-US" dirty="0"/>
          </a:p>
        </p:txBody>
      </p:sp>
      <p:sp>
        <p:nvSpPr>
          <p:cNvPr id="1049149" name="テキスト プレースホルダー 18"/>
          <p:cNvSpPr>
            <a:spLocks noGrp="1"/>
          </p:cNvSpPr>
          <p:nvPr>
            <p:ph type="body" sz="quarter" idx="17" hasCustomPrompt="1"/>
          </p:nvPr>
        </p:nvSpPr>
        <p:spPr>
          <a:xfrm>
            <a:off x="9973041" y="5720746"/>
            <a:ext cx="1079500" cy="1619250"/>
          </a:xfrm>
        </p:spPr>
        <p:txBody>
          <a:bodyPr anchor="ctr">
            <a:noAutofit/>
          </a:bodyPr>
          <a:lstStyle>
            <a:lvl1pPr algn="ctr">
              <a:defRPr sz="9600">
                <a:solidFill>
                  <a:schemeClr val="bg1"/>
                </a:solidFill>
                <a:latin typeface="+mj-lt"/>
              </a:defRPr>
            </a:lvl1pPr>
          </a:lstStyle>
          <a:p>
            <a:pPr lvl="0"/>
            <a:r>
              <a:rPr kumimoji="1" lang="en-US" altLang="ja-JP" dirty="0"/>
              <a:t>A</a:t>
            </a:r>
            <a:endParaRPr kumimoji="1" lang="ja-JP" altLang="en-US" dirty="0"/>
          </a:p>
        </p:txBody>
      </p:sp>
      <p:sp>
        <p:nvSpPr>
          <p:cNvPr id="1049150" name="テキスト プレースホルダー 48"/>
          <p:cNvSpPr>
            <a:spLocks noGrp="1"/>
          </p:cNvSpPr>
          <p:nvPr>
            <p:ph type="body" sz="quarter" idx="18" hasCustomPrompt="1"/>
          </p:nvPr>
        </p:nvSpPr>
        <p:spPr>
          <a:xfrm>
            <a:off x="626300" y="2538669"/>
            <a:ext cx="5361141" cy="2505075"/>
          </a:xfrm>
        </p:spPr>
        <p:txBody>
          <a:bodyPr anchor="ctr">
            <a:normAutofit/>
          </a:bodyPr>
          <a:lstStyle>
            <a:lvl1pPr marL="342900" indent="-342900">
              <a:buClr>
                <a:schemeClr val="accent5"/>
              </a:buClr>
              <a:buFont typeface="Wingdings" panose="05000000000000000000" pitchFamily="2" charset="2"/>
              <a:buChar char="l"/>
              <a:defRPr sz="2000" baseline="0">
                <a:solidFill>
                  <a:schemeClr val="tx2"/>
                </a:solidFill>
              </a:defRPr>
            </a:lvl1pPr>
          </a:lstStyle>
          <a:p>
            <a:pPr lvl="0"/>
            <a:r>
              <a:rPr kumimoji="1" lang="en-US" altLang="ja-JP" dirty="0"/>
              <a:t>Item 1</a:t>
            </a:r>
          </a:p>
          <a:p>
            <a:pPr lvl="0"/>
            <a:r>
              <a:rPr kumimoji="1" lang="en-US" altLang="ja-JP" dirty="0"/>
              <a:t>Item 2</a:t>
            </a:r>
            <a:endParaRPr kumimoji="1" lang="ja-JP" altLang="en-US" dirty="0"/>
          </a:p>
        </p:txBody>
      </p:sp>
      <p:sp>
        <p:nvSpPr>
          <p:cNvPr id="1049151" name="テキスト プレースホルダー 48"/>
          <p:cNvSpPr>
            <a:spLocks noGrp="1"/>
          </p:cNvSpPr>
          <p:nvPr>
            <p:ph type="body" sz="quarter" idx="19" hasCustomPrompt="1"/>
          </p:nvPr>
        </p:nvSpPr>
        <p:spPr>
          <a:xfrm>
            <a:off x="625965" y="5277830"/>
            <a:ext cx="5361141" cy="2505075"/>
          </a:xfrm>
        </p:spPr>
        <p:txBody>
          <a:bodyPr anchor="ctr">
            <a:normAutofit/>
          </a:bodyPr>
          <a:lstStyle>
            <a:lvl1pPr marL="342900" indent="-342900">
              <a:buClr>
                <a:schemeClr val="accent3"/>
              </a:buClr>
              <a:buFont typeface="Wingdings" panose="05000000000000000000" pitchFamily="2" charset="2"/>
              <a:buChar char="l"/>
              <a:defRPr sz="2000" baseline="0">
                <a:solidFill>
                  <a:schemeClr val="tx2"/>
                </a:solidFill>
              </a:defRPr>
            </a:lvl1pPr>
          </a:lstStyle>
          <a:p>
            <a:pPr lvl="0"/>
            <a:r>
              <a:rPr kumimoji="1" lang="en-US" altLang="ja-JP" dirty="0"/>
              <a:t>Item 1</a:t>
            </a:r>
          </a:p>
          <a:p>
            <a:pPr lvl="0"/>
            <a:r>
              <a:rPr kumimoji="1" lang="en-US" altLang="ja-JP" dirty="0"/>
              <a:t>Item 2</a:t>
            </a:r>
            <a:endParaRPr kumimoji="1" lang="ja-JP" altLang="en-US" dirty="0"/>
          </a:p>
        </p:txBody>
      </p:sp>
      <p:sp>
        <p:nvSpPr>
          <p:cNvPr id="1049152" name="テキスト プレースホルダー 48"/>
          <p:cNvSpPr>
            <a:spLocks noGrp="1"/>
          </p:cNvSpPr>
          <p:nvPr>
            <p:ph type="body" sz="quarter" idx="20" hasCustomPrompt="1"/>
          </p:nvPr>
        </p:nvSpPr>
        <p:spPr>
          <a:xfrm>
            <a:off x="12114295" y="2538668"/>
            <a:ext cx="5435004" cy="2505075"/>
          </a:xfrm>
        </p:spPr>
        <p:txBody>
          <a:bodyPr anchor="ctr">
            <a:normAutofit/>
          </a:bodyPr>
          <a:lstStyle>
            <a:lvl1pPr marL="342900" indent="-342900">
              <a:buClr>
                <a:schemeClr val="accent1"/>
              </a:buClr>
              <a:buFont typeface="Wingdings" panose="05000000000000000000" pitchFamily="2" charset="2"/>
              <a:buChar char="l"/>
              <a:defRPr sz="2000" baseline="0">
                <a:solidFill>
                  <a:schemeClr val="tx2"/>
                </a:solidFill>
              </a:defRPr>
            </a:lvl1pPr>
          </a:lstStyle>
          <a:p>
            <a:pPr lvl="0"/>
            <a:r>
              <a:rPr kumimoji="1" lang="en-US" altLang="ja-JP" dirty="0"/>
              <a:t>Item 1</a:t>
            </a:r>
          </a:p>
          <a:p>
            <a:pPr lvl="0"/>
            <a:r>
              <a:rPr kumimoji="1" lang="en-US" altLang="ja-JP" dirty="0"/>
              <a:t>Item 2</a:t>
            </a:r>
            <a:endParaRPr kumimoji="1" lang="ja-JP" altLang="en-US" dirty="0"/>
          </a:p>
        </p:txBody>
      </p:sp>
      <p:sp>
        <p:nvSpPr>
          <p:cNvPr id="1049153" name="テキスト プレースホルダー 48"/>
          <p:cNvSpPr>
            <a:spLocks noGrp="1"/>
          </p:cNvSpPr>
          <p:nvPr>
            <p:ph type="body" sz="quarter" idx="21" hasCustomPrompt="1"/>
          </p:nvPr>
        </p:nvSpPr>
        <p:spPr>
          <a:xfrm>
            <a:off x="12113960" y="5277829"/>
            <a:ext cx="5435004" cy="2505075"/>
          </a:xfrm>
        </p:spPr>
        <p:txBody>
          <a:bodyPr anchor="ctr">
            <a:normAutofit/>
          </a:bodyPr>
          <a:lstStyle>
            <a:lvl1pPr marL="342900" indent="-342900">
              <a:buClr>
                <a:schemeClr val="accent2"/>
              </a:buClr>
              <a:buFont typeface="Wingdings" panose="05000000000000000000" pitchFamily="2" charset="2"/>
              <a:buChar char="l"/>
              <a:defRPr sz="2000" baseline="0">
                <a:solidFill>
                  <a:schemeClr val="tx2"/>
                </a:solidFill>
              </a:defRPr>
            </a:lvl1pPr>
          </a:lstStyle>
          <a:p>
            <a:pPr lvl="0"/>
            <a:r>
              <a:rPr kumimoji="1" lang="en-US" altLang="ja-JP" dirty="0"/>
              <a:t>Item 1</a:t>
            </a:r>
          </a:p>
          <a:p>
            <a:pPr lvl="0"/>
            <a:r>
              <a:rPr kumimoji="1" lang="en-US" altLang="ja-JP" dirty="0"/>
              <a:t>Item 2</a:t>
            </a:r>
            <a:endParaRPr kumimoji="1" lang="ja-JP" altLang="en-US" dirty="0"/>
          </a:p>
        </p:txBody>
      </p:sp>
      <p:sp>
        <p:nvSpPr>
          <p:cNvPr id="1049154" name="正方形/長方形 52"/>
          <p:cNvSpPr/>
          <p:nvPr userDrawn="1"/>
        </p:nvSpPr>
        <p:spPr>
          <a:xfrm>
            <a:off x="0" y="2421624"/>
            <a:ext cx="526093" cy="2739165"/>
          </a:xfrm>
          <a:prstGeom prst="rect">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155" name="正方形/長方形 53"/>
          <p:cNvSpPr/>
          <p:nvPr userDrawn="1"/>
        </p:nvSpPr>
        <p:spPr>
          <a:xfrm>
            <a:off x="-1" y="5160792"/>
            <a:ext cx="526093" cy="2739165"/>
          </a:xfrm>
          <a:prstGeom prst="rect">
            <a:avLst/>
          </a:prstGeom>
          <a:solidFill>
            <a:schemeClr val="accent3">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156" name="正方形/長方形 54"/>
          <p:cNvSpPr/>
          <p:nvPr userDrawn="1"/>
        </p:nvSpPr>
        <p:spPr>
          <a:xfrm>
            <a:off x="17760321" y="2421612"/>
            <a:ext cx="526093" cy="2739165"/>
          </a:xfrm>
          <a:prstGeom prst="rect">
            <a:avLst/>
          </a:prstGeom>
          <a:solidFill>
            <a:schemeClr val="accent1">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157" name="正方形/長方形 55"/>
          <p:cNvSpPr/>
          <p:nvPr userDrawn="1"/>
        </p:nvSpPr>
        <p:spPr>
          <a:xfrm>
            <a:off x="17760320" y="5160780"/>
            <a:ext cx="526093" cy="2739165"/>
          </a:xfrm>
          <a:prstGeom prst="rect">
            <a:avLst/>
          </a:prstGeom>
          <a:solidFill>
            <a:schemeClr val="accent2">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158" name="テキスト プレースホルダー 6"/>
          <p:cNvSpPr>
            <a:spLocks noGrp="1"/>
          </p:cNvSpPr>
          <p:nvPr>
            <p:ph type="body" sz="quarter" idx="22" hasCustomPrompt="1"/>
          </p:nvPr>
        </p:nvSpPr>
        <p:spPr>
          <a:xfrm>
            <a:off x="1078310" y="8292507"/>
            <a:ext cx="16200313" cy="1003893"/>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049159" name="正方形/長方形 57"/>
          <p:cNvSpPr/>
          <p:nvPr userDrawn="1"/>
        </p:nvSpPr>
        <p:spPr>
          <a:xfrm>
            <a:off x="1222326" y="8148492"/>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049139"/>
                                        </p:tgtEl>
                                        <p:attrNameLst>
                                          <p:attrName>style.visibility</p:attrName>
                                        </p:attrNameLst>
                                      </p:cBhvr>
                                      <p:to>
                                        <p:strVal val="visible"/>
                                      </p:to>
                                    </p:set>
                                    <p:anim calcmode="lin" valueType="num">
                                      <p:cBhvr additive="base">
                                        <p:cTn id="7" dur="500" fill="hold"/>
                                        <p:tgtEl>
                                          <p:spTgt spid="1049139"/>
                                        </p:tgtEl>
                                        <p:attrNameLst>
                                          <p:attrName>ppt_x</p:attrName>
                                        </p:attrNameLst>
                                      </p:cBhvr>
                                      <p:tavLst>
                                        <p:tav tm="0">
                                          <p:val>
                                            <p:strVal val="1+#ppt_w/2"/>
                                          </p:val>
                                        </p:tav>
                                        <p:tav tm="100000">
                                          <p:val>
                                            <p:strVal val="#ppt_x"/>
                                          </p:val>
                                        </p:tav>
                                      </p:tavLst>
                                    </p:anim>
                                    <p:anim calcmode="lin" valueType="num">
                                      <p:cBhvr additive="base">
                                        <p:cTn id="8" dur="500" fill="hold"/>
                                        <p:tgtEl>
                                          <p:spTgt spid="1049139"/>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049138">
                                            <p:txEl>
                                              <p:pRg st="0" end="0"/>
                                            </p:txEl>
                                          </p:spTgt>
                                        </p:tgtEl>
                                        <p:attrNameLst>
                                          <p:attrName>style.visibility</p:attrName>
                                        </p:attrNameLst>
                                      </p:cBhvr>
                                      <p:to>
                                        <p:strVal val="visible"/>
                                      </p:to>
                                    </p:set>
                                    <p:animEffect transition="in" filter="wipe(left)">
                                      <p:cBhvr>
                                        <p:cTn id="11" dur="500"/>
                                        <p:tgtEl>
                                          <p:spTgt spid="1049138">
                                            <p:txEl>
                                              <p:pRg st="0" end="0"/>
                                            </p:txEl>
                                          </p:spTgt>
                                        </p:tgtEl>
                                      </p:cBhvr>
                                    </p:animEffect>
                                  </p:childTnLst>
                                </p:cTn>
                              </p:par>
                            </p:childTnLst>
                          </p:cTn>
                        </p:par>
                        <p:par>
                          <p:cTn id="12" fill="hold">
                            <p:stCondLst>
                              <p:cond delay="500"/>
                            </p:stCondLst>
                            <p:childTnLst>
                              <p:par>
                                <p:cTn id="13" presetID="2" presetClass="entr" presetSubtype="1" decel="100000" fill="hold" grpId="0" nodeType="afterEffect">
                                  <p:stCondLst>
                                    <p:cond delay="0"/>
                                  </p:stCondLst>
                                  <p:childTnLst>
                                    <p:set>
                                      <p:cBhvr>
                                        <p:cTn id="14" dur="1" fill="hold">
                                          <p:stCondLst>
                                            <p:cond delay="0"/>
                                          </p:stCondLst>
                                        </p:cTn>
                                        <p:tgtEl>
                                          <p:spTgt spid="1049134"/>
                                        </p:tgtEl>
                                        <p:attrNameLst>
                                          <p:attrName>style.visibility</p:attrName>
                                        </p:attrNameLst>
                                      </p:cBhvr>
                                      <p:to>
                                        <p:strVal val="visible"/>
                                      </p:to>
                                    </p:set>
                                    <p:anim calcmode="lin" valueType="num">
                                      <p:cBhvr additive="base">
                                        <p:cTn id="15" dur="700" fill="hold"/>
                                        <p:tgtEl>
                                          <p:spTgt spid="1049134"/>
                                        </p:tgtEl>
                                        <p:attrNameLst>
                                          <p:attrName>ppt_x</p:attrName>
                                        </p:attrNameLst>
                                      </p:cBhvr>
                                      <p:tavLst>
                                        <p:tav tm="0">
                                          <p:val>
                                            <p:strVal val="#ppt_x"/>
                                          </p:val>
                                        </p:tav>
                                        <p:tav tm="100000">
                                          <p:val>
                                            <p:strVal val="#ppt_x"/>
                                          </p:val>
                                        </p:tav>
                                      </p:tavLst>
                                    </p:anim>
                                    <p:anim calcmode="lin" valueType="num">
                                      <p:cBhvr additive="base">
                                        <p:cTn id="16" dur="700" fill="hold"/>
                                        <p:tgtEl>
                                          <p:spTgt spid="1049134"/>
                                        </p:tgtEl>
                                        <p:attrNameLst>
                                          <p:attrName>ppt_y</p:attrName>
                                        </p:attrNameLst>
                                      </p:cBhvr>
                                      <p:tavLst>
                                        <p:tav tm="0">
                                          <p:val>
                                            <p:strVal val="0-#ppt_h/2"/>
                                          </p:val>
                                        </p:tav>
                                        <p:tav tm="100000">
                                          <p:val>
                                            <p:strVal val="#ppt_y"/>
                                          </p:val>
                                        </p:tav>
                                      </p:tavLst>
                                    </p:anim>
                                  </p:childTnLst>
                                </p:cTn>
                              </p:par>
                              <p:par>
                                <p:cTn id="17" presetID="2" presetClass="entr" presetSubtype="9" decel="100000" fill="hold" grpId="0" nodeType="withEffect">
                                  <p:stCondLst>
                                    <p:cond delay="0"/>
                                  </p:stCondLst>
                                  <p:childTnLst>
                                    <p:set>
                                      <p:cBhvr>
                                        <p:cTn id="18" dur="1" fill="hold">
                                          <p:stCondLst>
                                            <p:cond delay="0"/>
                                          </p:stCondLst>
                                        </p:cTn>
                                        <p:tgtEl>
                                          <p:spTgt spid="1049133"/>
                                        </p:tgtEl>
                                        <p:attrNameLst>
                                          <p:attrName>style.visibility</p:attrName>
                                        </p:attrNameLst>
                                      </p:cBhvr>
                                      <p:to>
                                        <p:strVal val="visible"/>
                                      </p:to>
                                    </p:set>
                                    <p:anim calcmode="lin" valueType="num">
                                      <p:cBhvr additive="base">
                                        <p:cTn id="19" dur="700" fill="hold"/>
                                        <p:tgtEl>
                                          <p:spTgt spid="1049133"/>
                                        </p:tgtEl>
                                        <p:attrNameLst>
                                          <p:attrName>ppt_x</p:attrName>
                                        </p:attrNameLst>
                                      </p:cBhvr>
                                      <p:tavLst>
                                        <p:tav tm="0">
                                          <p:val>
                                            <p:strVal val="0-#ppt_w/2"/>
                                          </p:val>
                                        </p:tav>
                                        <p:tav tm="100000">
                                          <p:val>
                                            <p:strVal val="#ppt_x"/>
                                          </p:val>
                                        </p:tav>
                                      </p:tavLst>
                                    </p:anim>
                                    <p:anim calcmode="lin" valueType="num">
                                      <p:cBhvr additive="base">
                                        <p:cTn id="20" dur="700" fill="hold"/>
                                        <p:tgtEl>
                                          <p:spTgt spid="1049133"/>
                                        </p:tgtEl>
                                        <p:attrNameLst>
                                          <p:attrName>ppt_y</p:attrName>
                                        </p:attrNameLst>
                                      </p:cBhvr>
                                      <p:tavLst>
                                        <p:tav tm="0">
                                          <p:val>
                                            <p:strVal val="0-#ppt_h/2"/>
                                          </p:val>
                                        </p:tav>
                                        <p:tav tm="100000">
                                          <p:val>
                                            <p:strVal val="#ppt_y"/>
                                          </p:val>
                                        </p:tav>
                                      </p:tavLst>
                                    </p:anim>
                                  </p:childTnLst>
                                </p:cTn>
                              </p:par>
                              <p:par>
                                <p:cTn id="21" presetID="10" presetClass="entr" presetSubtype="0" fill="hold" grpId="0" nodeType="withEffect">
                                  <p:stCondLst>
                                    <p:cond delay="250"/>
                                  </p:stCondLst>
                                  <p:childTnLst>
                                    <p:set>
                                      <p:cBhvr>
                                        <p:cTn id="22" dur="1" fill="hold">
                                          <p:stCondLst>
                                            <p:cond delay="0"/>
                                          </p:stCondLst>
                                        </p:cTn>
                                        <p:tgtEl>
                                          <p:spTgt spid="1049146">
                                            <p:txEl>
                                              <p:pRg st="0" end="0"/>
                                            </p:txEl>
                                          </p:spTgt>
                                        </p:tgtEl>
                                        <p:attrNameLst>
                                          <p:attrName>style.visibility</p:attrName>
                                        </p:attrNameLst>
                                      </p:cBhvr>
                                      <p:to>
                                        <p:strVal val="visible"/>
                                      </p:to>
                                    </p:set>
                                    <p:animEffect transition="in" filter="fade">
                                      <p:cBhvr>
                                        <p:cTn id="23" dur="500"/>
                                        <p:tgtEl>
                                          <p:spTgt spid="1049146">
                                            <p:txEl>
                                              <p:pRg st="0" end="0"/>
                                            </p:txEl>
                                          </p:spTgt>
                                        </p:tgtEl>
                                      </p:cBhvr>
                                    </p:animEffect>
                                  </p:childTnLst>
                                </p:cTn>
                              </p:par>
                              <p:par>
                                <p:cTn id="24" presetID="2" presetClass="entr" presetSubtype="1" decel="100000" fill="hold" grpId="0" nodeType="withEffect">
                                  <p:stCondLst>
                                    <p:cond delay="250"/>
                                  </p:stCondLst>
                                  <p:childTnLst>
                                    <p:set>
                                      <p:cBhvr>
                                        <p:cTn id="25" dur="1" fill="hold">
                                          <p:stCondLst>
                                            <p:cond delay="0"/>
                                          </p:stCondLst>
                                        </p:cTn>
                                        <p:tgtEl>
                                          <p:spTgt spid="1049140"/>
                                        </p:tgtEl>
                                        <p:attrNameLst>
                                          <p:attrName>style.visibility</p:attrName>
                                        </p:attrNameLst>
                                      </p:cBhvr>
                                      <p:to>
                                        <p:strVal val="visible"/>
                                      </p:to>
                                    </p:set>
                                    <p:anim calcmode="lin" valueType="num">
                                      <p:cBhvr additive="base">
                                        <p:cTn id="26" dur="700" fill="hold"/>
                                        <p:tgtEl>
                                          <p:spTgt spid="1049140"/>
                                        </p:tgtEl>
                                        <p:attrNameLst>
                                          <p:attrName>ppt_x</p:attrName>
                                        </p:attrNameLst>
                                      </p:cBhvr>
                                      <p:tavLst>
                                        <p:tav tm="0">
                                          <p:val>
                                            <p:strVal val="#ppt_x"/>
                                          </p:val>
                                        </p:tav>
                                        <p:tav tm="100000">
                                          <p:val>
                                            <p:strVal val="#ppt_x"/>
                                          </p:val>
                                        </p:tav>
                                      </p:tavLst>
                                    </p:anim>
                                    <p:anim calcmode="lin" valueType="num">
                                      <p:cBhvr additive="base">
                                        <p:cTn id="27" dur="700" fill="hold"/>
                                        <p:tgtEl>
                                          <p:spTgt spid="1049140"/>
                                        </p:tgtEl>
                                        <p:attrNameLst>
                                          <p:attrName>ppt_y</p:attrName>
                                        </p:attrNameLst>
                                      </p:cBhvr>
                                      <p:tavLst>
                                        <p:tav tm="0">
                                          <p:val>
                                            <p:strVal val="0-#ppt_h/2"/>
                                          </p:val>
                                        </p:tav>
                                        <p:tav tm="100000">
                                          <p:val>
                                            <p:strVal val="#ppt_y"/>
                                          </p:val>
                                        </p:tav>
                                      </p:tavLst>
                                    </p:anim>
                                  </p:childTnLst>
                                </p:cTn>
                              </p:par>
                              <p:par>
                                <p:cTn id="28" presetID="2" presetClass="entr" presetSubtype="3" decel="100000" fill="hold" grpId="0" nodeType="withEffect">
                                  <p:stCondLst>
                                    <p:cond delay="250"/>
                                  </p:stCondLst>
                                  <p:childTnLst>
                                    <p:set>
                                      <p:cBhvr>
                                        <p:cTn id="29" dur="1" fill="hold">
                                          <p:stCondLst>
                                            <p:cond delay="0"/>
                                          </p:stCondLst>
                                        </p:cTn>
                                        <p:tgtEl>
                                          <p:spTgt spid="1049141"/>
                                        </p:tgtEl>
                                        <p:attrNameLst>
                                          <p:attrName>style.visibility</p:attrName>
                                        </p:attrNameLst>
                                      </p:cBhvr>
                                      <p:to>
                                        <p:strVal val="visible"/>
                                      </p:to>
                                    </p:set>
                                    <p:anim calcmode="lin" valueType="num">
                                      <p:cBhvr additive="base">
                                        <p:cTn id="30" dur="700" fill="hold"/>
                                        <p:tgtEl>
                                          <p:spTgt spid="1049141"/>
                                        </p:tgtEl>
                                        <p:attrNameLst>
                                          <p:attrName>ppt_x</p:attrName>
                                        </p:attrNameLst>
                                      </p:cBhvr>
                                      <p:tavLst>
                                        <p:tav tm="0">
                                          <p:val>
                                            <p:strVal val="1+#ppt_w/2"/>
                                          </p:val>
                                        </p:tav>
                                        <p:tav tm="100000">
                                          <p:val>
                                            <p:strVal val="#ppt_x"/>
                                          </p:val>
                                        </p:tav>
                                      </p:tavLst>
                                    </p:anim>
                                    <p:anim calcmode="lin" valueType="num">
                                      <p:cBhvr additive="base">
                                        <p:cTn id="31" dur="700" fill="hold"/>
                                        <p:tgtEl>
                                          <p:spTgt spid="1049141"/>
                                        </p:tgtEl>
                                        <p:attrNameLst>
                                          <p:attrName>ppt_y</p:attrName>
                                        </p:attrNameLst>
                                      </p:cBhvr>
                                      <p:tavLst>
                                        <p:tav tm="0">
                                          <p:val>
                                            <p:strVal val="0-#ppt_h/2"/>
                                          </p:val>
                                        </p:tav>
                                        <p:tav tm="100000">
                                          <p:val>
                                            <p:strVal val="#ppt_y"/>
                                          </p:val>
                                        </p:tav>
                                      </p:tavLst>
                                    </p:anim>
                                  </p:childTnLst>
                                </p:cTn>
                              </p:par>
                              <p:par>
                                <p:cTn id="32" presetID="10" presetClass="entr" presetSubtype="0" fill="hold" grpId="0" nodeType="withEffect">
                                  <p:stCondLst>
                                    <p:cond delay="500"/>
                                  </p:stCondLst>
                                  <p:childTnLst>
                                    <p:set>
                                      <p:cBhvr>
                                        <p:cTn id="33" dur="1" fill="hold">
                                          <p:stCondLst>
                                            <p:cond delay="0"/>
                                          </p:stCondLst>
                                        </p:cTn>
                                        <p:tgtEl>
                                          <p:spTgt spid="1049147">
                                            <p:txEl>
                                              <p:pRg st="0" end="0"/>
                                            </p:txEl>
                                          </p:spTgt>
                                        </p:tgtEl>
                                        <p:attrNameLst>
                                          <p:attrName>style.visibility</p:attrName>
                                        </p:attrNameLst>
                                      </p:cBhvr>
                                      <p:to>
                                        <p:strVal val="visible"/>
                                      </p:to>
                                    </p:set>
                                    <p:animEffect transition="in" filter="fade">
                                      <p:cBhvr>
                                        <p:cTn id="34" dur="500"/>
                                        <p:tgtEl>
                                          <p:spTgt spid="1049147">
                                            <p:txEl>
                                              <p:pRg st="0" end="0"/>
                                            </p:txEl>
                                          </p:spTgt>
                                        </p:tgtEl>
                                      </p:cBhvr>
                                    </p:animEffect>
                                  </p:childTnLst>
                                </p:cTn>
                              </p:par>
                              <p:par>
                                <p:cTn id="35" presetID="2" presetClass="entr" presetSubtype="12" decel="100000" fill="hold" grpId="0" nodeType="withEffect">
                                  <p:stCondLst>
                                    <p:cond delay="500"/>
                                  </p:stCondLst>
                                  <p:childTnLst>
                                    <p:set>
                                      <p:cBhvr>
                                        <p:cTn id="36" dur="1" fill="hold">
                                          <p:stCondLst>
                                            <p:cond delay="0"/>
                                          </p:stCondLst>
                                        </p:cTn>
                                        <p:tgtEl>
                                          <p:spTgt spid="1049143"/>
                                        </p:tgtEl>
                                        <p:attrNameLst>
                                          <p:attrName>style.visibility</p:attrName>
                                        </p:attrNameLst>
                                      </p:cBhvr>
                                      <p:to>
                                        <p:strVal val="visible"/>
                                      </p:to>
                                    </p:set>
                                    <p:anim calcmode="lin" valueType="num">
                                      <p:cBhvr additive="base">
                                        <p:cTn id="37" dur="700" fill="hold"/>
                                        <p:tgtEl>
                                          <p:spTgt spid="1049143"/>
                                        </p:tgtEl>
                                        <p:attrNameLst>
                                          <p:attrName>ppt_x</p:attrName>
                                        </p:attrNameLst>
                                      </p:cBhvr>
                                      <p:tavLst>
                                        <p:tav tm="0">
                                          <p:val>
                                            <p:strVal val="0-#ppt_w/2"/>
                                          </p:val>
                                        </p:tav>
                                        <p:tav tm="100000">
                                          <p:val>
                                            <p:strVal val="#ppt_x"/>
                                          </p:val>
                                        </p:tav>
                                      </p:tavLst>
                                    </p:anim>
                                    <p:anim calcmode="lin" valueType="num">
                                      <p:cBhvr additive="base">
                                        <p:cTn id="38" dur="700" fill="hold"/>
                                        <p:tgtEl>
                                          <p:spTgt spid="1049143"/>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500"/>
                                  </p:stCondLst>
                                  <p:childTnLst>
                                    <p:set>
                                      <p:cBhvr>
                                        <p:cTn id="40" dur="1" fill="hold">
                                          <p:stCondLst>
                                            <p:cond delay="0"/>
                                          </p:stCondLst>
                                        </p:cTn>
                                        <p:tgtEl>
                                          <p:spTgt spid="1049142"/>
                                        </p:tgtEl>
                                        <p:attrNameLst>
                                          <p:attrName>style.visibility</p:attrName>
                                        </p:attrNameLst>
                                      </p:cBhvr>
                                      <p:to>
                                        <p:strVal val="visible"/>
                                      </p:to>
                                    </p:set>
                                    <p:anim calcmode="lin" valueType="num">
                                      <p:cBhvr additive="base">
                                        <p:cTn id="41" dur="700" fill="hold"/>
                                        <p:tgtEl>
                                          <p:spTgt spid="1049142"/>
                                        </p:tgtEl>
                                        <p:attrNameLst>
                                          <p:attrName>ppt_x</p:attrName>
                                        </p:attrNameLst>
                                      </p:cBhvr>
                                      <p:tavLst>
                                        <p:tav tm="0">
                                          <p:val>
                                            <p:strVal val="#ppt_x"/>
                                          </p:val>
                                        </p:tav>
                                        <p:tav tm="100000">
                                          <p:val>
                                            <p:strVal val="#ppt_x"/>
                                          </p:val>
                                        </p:tav>
                                      </p:tavLst>
                                    </p:anim>
                                    <p:anim calcmode="lin" valueType="num">
                                      <p:cBhvr additive="base">
                                        <p:cTn id="42" dur="700" fill="hold"/>
                                        <p:tgtEl>
                                          <p:spTgt spid="1049142"/>
                                        </p:tgtEl>
                                        <p:attrNameLst>
                                          <p:attrName>ppt_y</p:attrName>
                                        </p:attrNameLst>
                                      </p:cBhvr>
                                      <p:tavLst>
                                        <p:tav tm="0">
                                          <p:val>
                                            <p:strVal val="1+#ppt_h/2"/>
                                          </p:val>
                                        </p:tav>
                                        <p:tav tm="100000">
                                          <p:val>
                                            <p:strVal val="#ppt_y"/>
                                          </p:val>
                                        </p:tav>
                                      </p:tavLst>
                                    </p:anim>
                                  </p:childTnLst>
                                </p:cTn>
                              </p:par>
                              <p:par>
                                <p:cTn id="43" presetID="10" presetClass="entr" presetSubtype="0" fill="hold" grpId="0" nodeType="withEffect">
                                  <p:stCondLst>
                                    <p:cond delay="750"/>
                                  </p:stCondLst>
                                  <p:childTnLst>
                                    <p:set>
                                      <p:cBhvr>
                                        <p:cTn id="44" dur="1" fill="hold">
                                          <p:stCondLst>
                                            <p:cond delay="0"/>
                                          </p:stCondLst>
                                        </p:cTn>
                                        <p:tgtEl>
                                          <p:spTgt spid="1049148">
                                            <p:txEl>
                                              <p:pRg st="0" end="0"/>
                                            </p:txEl>
                                          </p:spTgt>
                                        </p:tgtEl>
                                        <p:attrNameLst>
                                          <p:attrName>style.visibility</p:attrName>
                                        </p:attrNameLst>
                                      </p:cBhvr>
                                      <p:to>
                                        <p:strVal val="visible"/>
                                      </p:to>
                                    </p:set>
                                    <p:animEffect transition="in" filter="fade">
                                      <p:cBhvr>
                                        <p:cTn id="45" dur="500"/>
                                        <p:tgtEl>
                                          <p:spTgt spid="1049148">
                                            <p:txEl>
                                              <p:pRg st="0" end="0"/>
                                            </p:txEl>
                                          </p:spTgt>
                                        </p:tgtEl>
                                      </p:cBhvr>
                                    </p:animEffect>
                                  </p:childTnLst>
                                </p:cTn>
                              </p:par>
                              <p:par>
                                <p:cTn id="46" presetID="2" presetClass="entr" presetSubtype="4" decel="100000" fill="hold" grpId="0" nodeType="withEffect">
                                  <p:stCondLst>
                                    <p:cond delay="750"/>
                                  </p:stCondLst>
                                  <p:childTnLst>
                                    <p:set>
                                      <p:cBhvr>
                                        <p:cTn id="47" dur="1" fill="hold">
                                          <p:stCondLst>
                                            <p:cond delay="0"/>
                                          </p:stCondLst>
                                        </p:cTn>
                                        <p:tgtEl>
                                          <p:spTgt spid="1049144"/>
                                        </p:tgtEl>
                                        <p:attrNameLst>
                                          <p:attrName>style.visibility</p:attrName>
                                        </p:attrNameLst>
                                      </p:cBhvr>
                                      <p:to>
                                        <p:strVal val="visible"/>
                                      </p:to>
                                    </p:set>
                                    <p:anim calcmode="lin" valueType="num">
                                      <p:cBhvr additive="base">
                                        <p:cTn id="48" dur="700" fill="hold"/>
                                        <p:tgtEl>
                                          <p:spTgt spid="1049144"/>
                                        </p:tgtEl>
                                        <p:attrNameLst>
                                          <p:attrName>ppt_x</p:attrName>
                                        </p:attrNameLst>
                                      </p:cBhvr>
                                      <p:tavLst>
                                        <p:tav tm="0">
                                          <p:val>
                                            <p:strVal val="#ppt_x"/>
                                          </p:val>
                                        </p:tav>
                                        <p:tav tm="100000">
                                          <p:val>
                                            <p:strVal val="#ppt_x"/>
                                          </p:val>
                                        </p:tav>
                                      </p:tavLst>
                                    </p:anim>
                                    <p:anim calcmode="lin" valueType="num">
                                      <p:cBhvr additive="base">
                                        <p:cTn id="49" dur="700" fill="hold"/>
                                        <p:tgtEl>
                                          <p:spTgt spid="1049144"/>
                                        </p:tgtEl>
                                        <p:attrNameLst>
                                          <p:attrName>ppt_y</p:attrName>
                                        </p:attrNameLst>
                                      </p:cBhvr>
                                      <p:tavLst>
                                        <p:tav tm="0">
                                          <p:val>
                                            <p:strVal val="1+#ppt_h/2"/>
                                          </p:val>
                                        </p:tav>
                                        <p:tav tm="100000">
                                          <p:val>
                                            <p:strVal val="#ppt_y"/>
                                          </p:val>
                                        </p:tav>
                                      </p:tavLst>
                                    </p:anim>
                                  </p:childTnLst>
                                </p:cTn>
                              </p:par>
                              <p:par>
                                <p:cTn id="50" presetID="2" presetClass="entr" presetSubtype="6" decel="100000" fill="hold" grpId="0" nodeType="withEffect">
                                  <p:stCondLst>
                                    <p:cond delay="750"/>
                                  </p:stCondLst>
                                  <p:childTnLst>
                                    <p:set>
                                      <p:cBhvr>
                                        <p:cTn id="51" dur="1" fill="hold">
                                          <p:stCondLst>
                                            <p:cond delay="0"/>
                                          </p:stCondLst>
                                        </p:cTn>
                                        <p:tgtEl>
                                          <p:spTgt spid="1049145"/>
                                        </p:tgtEl>
                                        <p:attrNameLst>
                                          <p:attrName>style.visibility</p:attrName>
                                        </p:attrNameLst>
                                      </p:cBhvr>
                                      <p:to>
                                        <p:strVal val="visible"/>
                                      </p:to>
                                    </p:set>
                                    <p:anim calcmode="lin" valueType="num">
                                      <p:cBhvr additive="base">
                                        <p:cTn id="52" dur="700" fill="hold"/>
                                        <p:tgtEl>
                                          <p:spTgt spid="1049145"/>
                                        </p:tgtEl>
                                        <p:attrNameLst>
                                          <p:attrName>ppt_x</p:attrName>
                                        </p:attrNameLst>
                                      </p:cBhvr>
                                      <p:tavLst>
                                        <p:tav tm="0">
                                          <p:val>
                                            <p:strVal val="1+#ppt_w/2"/>
                                          </p:val>
                                        </p:tav>
                                        <p:tav tm="100000">
                                          <p:val>
                                            <p:strVal val="#ppt_x"/>
                                          </p:val>
                                        </p:tav>
                                      </p:tavLst>
                                    </p:anim>
                                    <p:anim calcmode="lin" valueType="num">
                                      <p:cBhvr additive="base">
                                        <p:cTn id="53" dur="700" fill="hold"/>
                                        <p:tgtEl>
                                          <p:spTgt spid="1049145"/>
                                        </p:tgtEl>
                                        <p:attrNameLst>
                                          <p:attrName>ppt_y</p:attrName>
                                        </p:attrNameLst>
                                      </p:cBhvr>
                                      <p:tavLst>
                                        <p:tav tm="0">
                                          <p:val>
                                            <p:strVal val="1+#ppt_h/2"/>
                                          </p:val>
                                        </p:tav>
                                        <p:tav tm="100000">
                                          <p:val>
                                            <p:strVal val="#ppt_y"/>
                                          </p:val>
                                        </p:tav>
                                      </p:tavLst>
                                    </p:anim>
                                  </p:childTnLst>
                                </p:cTn>
                              </p:par>
                              <p:par>
                                <p:cTn id="54" presetID="10" presetClass="entr" presetSubtype="0" fill="hold" grpId="0" nodeType="withEffect">
                                  <p:stCondLst>
                                    <p:cond delay="1000"/>
                                  </p:stCondLst>
                                  <p:childTnLst>
                                    <p:set>
                                      <p:cBhvr>
                                        <p:cTn id="55" dur="1" fill="hold">
                                          <p:stCondLst>
                                            <p:cond delay="0"/>
                                          </p:stCondLst>
                                        </p:cTn>
                                        <p:tgtEl>
                                          <p:spTgt spid="1049149">
                                            <p:txEl>
                                              <p:pRg st="0" end="0"/>
                                            </p:txEl>
                                          </p:spTgt>
                                        </p:tgtEl>
                                        <p:attrNameLst>
                                          <p:attrName>style.visibility</p:attrName>
                                        </p:attrNameLst>
                                      </p:cBhvr>
                                      <p:to>
                                        <p:strVal val="visible"/>
                                      </p:to>
                                    </p:set>
                                    <p:animEffect transition="in" filter="fade">
                                      <p:cBhvr>
                                        <p:cTn id="56" dur="500"/>
                                        <p:tgtEl>
                                          <p:spTgt spid="1049149">
                                            <p:txEl>
                                              <p:pRg st="0" end="0"/>
                                            </p:txEl>
                                          </p:spTgt>
                                        </p:tgtEl>
                                      </p:cBhvr>
                                    </p:animEffect>
                                  </p:childTnLst>
                                </p:cTn>
                              </p:par>
                            </p:childTnLst>
                          </p:cTn>
                        </p:par>
                        <p:par>
                          <p:cTn id="57" fill="hold">
                            <p:stCondLst>
                              <p:cond delay="2000"/>
                            </p:stCondLst>
                            <p:childTnLst>
                              <p:par>
                                <p:cTn id="58" presetID="22" presetClass="entr" presetSubtype="2" fill="hold" grpId="0" nodeType="afterEffect">
                                  <p:stCondLst>
                                    <p:cond delay="0"/>
                                  </p:stCondLst>
                                  <p:childTnLst>
                                    <p:set>
                                      <p:cBhvr>
                                        <p:cTn id="59" dur="1" fill="hold">
                                          <p:stCondLst>
                                            <p:cond delay="0"/>
                                          </p:stCondLst>
                                        </p:cTn>
                                        <p:tgtEl>
                                          <p:spTgt spid="1049126"/>
                                        </p:tgtEl>
                                        <p:attrNameLst>
                                          <p:attrName>style.visibility</p:attrName>
                                        </p:attrNameLst>
                                      </p:cBhvr>
                                      <p:to>
                                        <p:strVal val="visible"/>
                                      </p:to>
                                    </p:set>
                                    <p:animEffect transition="in" filter="wipe(right)">
                                      <p:cBhvr>
                                        <p:cTn id="60" dur="500"/>
                                        <p:tgtEl>
                                          <p:spTgt spid="1049126"/>
                                        </p:tgtEl>
                                      </p:cBhvr>
                                    </p:animEffect>
                                  </p:childTnLst>
                                </p:cTn>
                              </p:par>
                            </p:childTnLst>
                          </p:cTn>
                        </p:par>
                        <p:par>
                          <p:cTn id="61" fill="hold">
                            <p:stCondLst>
                              <p:cond delay="2500"/>
                            </p:stCondLst>
                            <p:childTnLst>
                              <p:par>
                                <p:cTn id="62" presetID="2" presetClass="entr" presetSubtype="8" decel="100000" fill="hold" grpId="0" nodeType="afterEffect">
                                  <p:stCondLst>
                                    <p:cond delay="0"/>
                                  </p:stCondLst>
                                  <p:childTnLst>
                                    <p:set>
                                      <p:cBhvr>
                                        <p:cTn id="63" dur="1" fill="hold">
                                          <p:stCondLst>
                                            <p:cond delay="0"/>
                                          </p:stCondLst>
                                        </p:cTn>
                                        <p:tgtEl>
                                          <p:spTgt spid="1049132"/>
                                        </p:tgtEl>
                                        <p:attrNameLst>
                                          <p:attrName>style.visibility</p:attrName>
                                        </p:attrNameLst>
                                      </p:cBhvr>
                                      <p:to>
                                        <p:strVal val="visible"/>
                                      </p:to>
                                    </p:set>
                                    <p:anim calcmode="lin" valueType="num">
                                      <p:cBhvr additive="base">
                                        <p:cTn id="64" dur="750" fill="hold"/>
                                        <p:tgtEl>
                                          <p:spTgt spid="1049132"/>
                                        </p:tgtEl>
                                        <p:attrNameLst>
                                          <p:attrName>ppt_x</p:attrName>
                                        </p:attrNameLst>
                                      </p:cBhvr>
                                      <p:tavLst>
                                        <p:tav tm="0">
                                          <p:val>
                                            <p:strVal val="0-#ppt_w/2"/>
                                          </p:val>
                                        </p:tav>
                                        <p:tav tm="100000">
                                          <p:val>
                                            <p:strVal val="#ppt_x"/>
                                          </p:val>
                                        </p:tav>
                                      </p:tavLst>
                                    </p:anim>
                                    <p:anim calcmode="lin" valueType="num">
                                      <p:cBhvr additive="base">
                                        <p:cTn id="65" dur="750" fill="hold"/>
                                        <p:tgtEl>
                                          <p:spTgt spid="1049132"/>
                                        </p:tgtEl>
                                        <p:attrNameLst>
                                          <p:attrName>ppt_y</p:attrName>
                                        </p:attrNameLst>
                                      </p:cBhvr>
                                      <p:tavLst>
                                        <p:tav tm="0">
                                          <p:val>
                                            <p:strVal val="#ppt_y"/>
                                          </p:val>
                                        </p:tav>
                                        <p:tav tm="100000">
                                          <p:val>
                                            <p:strVal val="#ppt_y"/>
                                          </p:val>
                                        </p:tav>
                                      </p:tavLst>
                                    </p:anim>
                                  </p:childTnLst>
                                </p:cTn>
                              </p:par>
                              <p:par>
                                <p:cTn id="66" presetID="22" presetClass="entr" presetSubtype="8" fill="hold" grpId="0" nodeType="withEffect">
                                  <p:stCondLst>
                                    <p:cond delay="0"/>
                                  </p:stCondLst>
                                  <p:childTnLst>
                                    <p:set>
                                      <p:cBhvr>
                                        <p:cTn id="67" dur="1" fill="hold">
                                          <p:stCondLst>
                                            <p:cond delay="0"/>
                                          </p:stCondLst>
                                        </p:cTn>
                                        <p:tgtEl>
                                          <p:spTgt spid="1049150"/>
                                        </p:tgtEl>
                                        <p:attrNameLst>
                                          <p:attrName>style.visibility</p:attrName>
                                        </p:attrNameLst>
                                      </p:cBhvr>
                                      <p:to>
                                        <p:strVal val="visible"/>
                                      </p:to>
                                    </p:set>
                                    <p:animEffect transition="in" filter="wipe(left)">
                                      <p:cBhvr>
                                        <p:cTn id="68" dur="500"/>
                                        <p:tgtEl>
                                          <p:spTgt spid="1049150"/>
                                        </p:tgtEl>
                                      </p:cBhvr>
                                    </p:animEffect>
                                  </p:childTnLst>
                                </p:cTn>
                              </p:par>
                            </p:childTnLst>
                          </p:cTn>
                        </p:par>
                        <p:par>
                          <p:cTn id="69" fill="hold">
                            <p:stCondLst>
                              <p:cond delay="3250"/>
                            </p:stCondLst>
                            <p:childTnLst>
                              <p:par>
                                <p:cTn id="70" presetID="10" presetClass="entr" presetSubtype="0" fill="hold" grpId="0" nodeType="afterEffect">
                                  <p:stCondLst>
                                    <p:cond delay="0"/>
                                  </p:stCondLst>
                                  <p:childTnLst>
                                    <p:set>
                                      <p:cBhvr>
                                        <p:cTn id="71" dur="1" fill="hold">
                                          <p:stCondLst>
                                            <p:cond delay="0"/>
                                          </p:stCondLst>
                                        </p:cTn>
                                        <p:tgtEl>
                                          <p:spTgt spid="1049154"/>
                                        </p:tgtEl>
                                        <p:attrNameLst>
                                          <p:attrName>style.visibility</p:attrName>
                                        </p:attrNameLst>
                                      </p:cBhvr>
                                      <p:to>
                                        <p:strVal val="visible"/>
                                      </p:to>
                                    </p:set>
                                    <p:animEffect transition="in" filter="fade">
                                      <p:cBhvr>
                                        <p:cTn id="72" dur="500"/>
                                        <p:tgtEl>
                                          <p:spTgt spid="1049154"/>
                                        </p:tgtEl>
                                      </p:cBhvr>
                                    </p:animEffect>
                                  </p:childTnLst>
                                </p:cTn>
                              </p:par>
                            </p:childTnLst>
                          </p:cTn>
                        </p:par>
                        <p:par>
                          <p:cTn id="73" fill="hold">
                            <p:stCondLst>
                              <p:cond delay="3750"/>
                            </p:stCondLst>
                            <p:childTnLst>
                              <p:par>
                                <p:cTn id="74" presetID="22" presetClass="entr" presetSubtype="8" fill="hold" grpId="0" nodeType="afterEffect">
                                  <p:stCondLst>
                                    <p:cond delay="0"/>
                                  </p:stCondLst>
                                  <p:childTnLst>
                                    <p:set>
                                      <p:cBhvr>
                                        <p:cTn id="75" dur="1" fill="hold">
                                          <p:stCondLst>
                                            <p:cond delay="0"/>
                                          </p:stCondLst>
                                        </p:cTn>
                                        <p:tgtEl>
                                          <p:spTgt spid="1049129"/>
                                        </p:tgtEl>
                                        <p:attrNameLst>
                                          <p:attrName>style.visibility</p:attrName>
                                        </p:attrNameLst>
                                      </p:cBhvr>
                                      <p:to>
                                        <p:strVal val="visible"/>
                                      </p:to>
                                    </p:set>
                                    <p:animEffect transition="in" filter="wipe(left)">
                                      <p:cBhvr>
                                        <p:cTn id="76" dur="500"/>
                                        <p:tgtEl>
                                          <p:spTgt spid="1049129"/>
                                        </p:tgtEl>
                                      </p:cBhvr>
                                    </p:animEffect>
                                  </p:childTnLst>
                                </p:cTn>
                              </p:par>
                            </p:childTnLst>
                          </p:cTn>
                        </p:par>
                        <p:par>
                          <p:cTn id="77" fill="hold">
                            <p:stCondLst>
                              <p:cond delay="4250"/>
                            </p:stCondLst>
                            <p:childTnLst>
                              <p:par>
                                <p:cTn id="78" presetID="2" presetClass="entr" presetSubtype="2" decel="100000" fill="hold" grpId="0" nodeType="afterEffect">
                                  <p:stCondLst>
                                    <p:cond delay="0"/>
                                  </p:stCondLst>
                                  <p:childTnLst>
                                    <p:set>
                                      <p:cBhvr>
                                        <p:cTn id="79" dur="1" fill="hold">
                                          <p:stCondLst>
                                            <p:cond delay="0"/>
                                          </p:stCondLst>
                                        </p:cTn>
                                        <p:tgtEl>
                                          <p:spTgt spid="1049130"/>
                                        </p:tgtEl>
                                        <p:attrNameLst>
                                          <p:attrName>style.visibility</p:attrName>
                                        </p:attrNameLst>
                                      </p:cBhvr>
                                      <p:to>
                                        <p:strVal val="visible"/>
                                      </p:to>
                                    </p:set>
                                    <p:anim calcmode="lin" valueType="num">
                                      <p:cBhvr additive="base">
                                        <p:cTn id="80" dur="750" fill="hold"/>
                                        <p:tgtEl>
                                          <p:spTgt spid="1049130"/>
                                        </p:tgtEl>
                                        <p:attrNameLst>
                                          <p:attrName>ppt_x</p:attrName>
                                        </p:attrNameLst>
                                      </p:cBhvr>
                                      <p:tavLst>
                                        <p:tav tm="0">
                                          <p:val>
                                            <p:strVal val="1+#ppt_w/2"/>
                                          </p:val>
                                        </p:tav>
                                        <p:tav tm="100000">
                                          <p:val>
                                            <p:strVal val="#ppt_x"/>
                                          </p:val>
                                        </p:tav>
                                      </p:tavLst>
                                    </p:anim>
                                    <p:anim calcmode="lin" valueType="num">
                                      <p:cBhvr additive="base">
                                        <p:cTn id="81" dur="750" fill="hold"/>
                                        <p:tgtEl>
                                          <p:spTgt spid="1049130"/>
                                        </p:tgtEl>
                                        <p:attrNameLst>
                                          <p:attrName>ppt_y</p:attrName>
                                        </p:attrNameLst>
                                      </p:cBhvr>
                                      <p:tavLst>
                                        <p:tav tm="0">
                                          <p:val>
                                            <p:strVal val="#ppt_y"/>
                                          </p:val>
                                        </p:tav>
                                        <p:tav tm="100000">
                                          <p:val>
                                            <p:strVal val="#ppt_y"/>
                                          </p:val>
                                        </p:tav>
                                      </p:tavLst>
                                    </p:anim>
                                  </p:childTnLst>
                                </p:cTn>
                              </p:par>
                              <p:par>
                                <p:cTn id="82" presetID="22" presetClass="entr" presetSubtype="2" fill="hold" grpId="0" nodeType="withEffect">
                                  <p:stCondLst>
                                    <p:cond delay="0"/>
                                  </p:stCondLst>
                                  <p:childTnLst>
                                    <p:set>
                                      <p:cBhvr>
                                        <p:cTn id="83" dur="1" fill="hold">
                                          <p:stCondLst>
                                            <p:cond delay="0"/>
                                          </p:stCondLst>
                                        </p:cTn>
                                        <p:tgtEl>
                                          <p:spTgt spid="1049152"/>
                                        </p:tgtEl>
                                        <p:attrNameLst>
                                          <p:attrName>style.visibility</p:attrName>
                                        </p:attrNameLst>
                                      </p:cBhvr>
                                      <p:to>
                                        <p:strVal val="visible"/>
                                      </p:to>
                                    </p:set>
                                    <p:animEffect transition="in" filter="wipe(right)">
                                      <p:cBhvr>
                                        <p:cTn id="84" dur="500"/>
                                        <p:tgtEl>
                                          <p:spTgt spid="1049152"/>
                                        </p:tgtEl>
                                      </p:cBhvr>
                                    </p:animEffect>
                                  </p:childTnLst>
                                </p:cTn>
                              </p:par>
                            </p:childTnLst>
                          </p:cTn>
                        </p:par>
                        <p:par>
                          <p:cTn id="85" fill="hold">
                            <p:stCondLst>
                              <p:cond delay="5000"/>
                            </p:stCondLst>
                            <p:childTnLst>
                              <p:par>
                                <p:cTn id="86" presetID="10" presetClass="entr" presetSubtype="0" fill="hold" grpId="0" nodeType="afterEffect">
                                  <p:stCondLst>
                                    <p:cond delay="0"/>
                                  </p:stCondLst>
                                  <p:childTnLst>
                                    <p:set>
                                      <p:cBhvr>
                                        <p:cTn id="87" dur="1" fill="hold">
                                          <p:stCondLst>
                                            <p:cond delay="0"/>
                                          </p:stCondLst>
                                        </p:cTn>
                                        <p:tgtEl>
                                          <p:spTgt spid="1049156"/>
                                        </p:tgtEl>
                                        <p:attrNameLst>
                                          <p:attrName>style.visibility</p:attrName>
                                        </p:attrNameLst>
                                      </p:cBhvr>
                                      <p:to>
                                        <p:strVal val="visible"/>
                                      </p:to>
                                    </p:set>
                                    <p:animEffect transition="in" filter="fade">
                                      <p:cBhvr>
                                        <p:cTn id="88" dur="500"/>
                                        <p:tgtEl>
                                          <p:spTgt spid="1049156"/>
                                        </p:tgtEl>
                                      </p:cBhvr>
                                    </p:animEffect>
                                  </p:childTnLst>
                                </p:cTn>
                              </p:par>
                            </p:childTnLst>
                          </p:cTn>
                        </p:par>
                        <p:par>
                          <p:cTn id="89" fill="hold">
                            <p:stCondLst>
                              <p:cond delay="5500"/>
                            </p:stCondLst>
                            <p:childTnLst>
                              <p:par>
                                <p:cTn id="90" presetID="22" presetClass="entr" presetSubtype="2" fill="hold" grpId="0" nodeType="afterEffect">
                                  <p:stCondLst>
                                    <p:cond delay="0"/>
                                  </p:stCondLst>
                                  <p:childTnLst>
                                    <p:set>
                                      <p:cBhvr>
                                        <p:cTn id="91" dur="1" fill="hold">
                                          <p:stCondLst>
                                            <p:cond delay="0"/>
                                          </p:stCondLst>
                                        </p:cTn>
                                        <p:tgtEl>
                                          <p:spTgt spid="1049125"/>
                                        </p:tgtEl>
                                        <p:attrNameLst>
                                          <p:attrName>style.visibility</p:attrName>
                                        </p:attrNameLst>
                                      </p:cBhvr>
                                      <p:to>
                                        <p:strVal val="visible"/>
                                      </p:to>
                                    </p:set>
                                    <p:animEffect transition="in" filter="wipe(right)">
                                      <p:cBhvr>
                                        <p:cTn id="92" dur="500"/>
                                        <p:tgtEl>
                                          <p:spTgt spid="1049125"/>
                                        </p:tgtEl>
                                      </p:cBhvr>
                                    </p:animEffect>
                                  </p:childTnLst>
                                </p:cTn>
                              </p:par>
                            </p:childTnLst>
                          </p:cTn>
                        </p:par>
                        <p:par>
                          <p:cTn id="93" fill="hold">
                            <p:stCondLst>
                              <p:cond delay="6000"/>
                            </p:stCondLst>
                            <p:childTnLst>
                              <p:par>
                                <p:cTn id="94" presetID="2" presetClass="entr" presetSubtype="8" decel="100000" fill="hold" grpId="0" nodeType="afterEffect">
                                  <p:stCondLst>
                                    <p:cond delay="0"/>
                                  </p:stCondLst>
                                  <p:childTnLst>
                                    <p:set>
                                      <p:cBhvr>
                                        <p:cTn id="95" dur="1" fill="hold">
                                          <p:stCondLst>
                                            <p:cond delay="0"/>
                                          </p:stCondLst>
                                        </p:cTn>
                                        <p:tgtEl>
                                          <p:spTgt spid="1049131"/>
                                        </p:tgtEl>
                                        <p:attrNameLst>
                                          <p:attrName>style.visibility</p:attrName>
                                        </p:attrNameLst>
                                      </p:cBhvr>
                                      <p:to>
                                        <p:strVal val="visible"/>
                                      </p:to>
                                    </p:set>
                                    <p:anim calcmode="lin" valueType="num">
                                      <p:cBhvr additive="base">
                                        <p:cTn id="96" dur="750" fill="hold"/>
                                        <p:tgtEl>
                                          <p:spTgt spid="1049131"/>
                                        </p:tgtEl>
                                        <p:attrNameLst>
                                          <p:attrName>ppt_x</p:attrName>
                                        </p:attrNameLst>
                                      </p:cBhvr>
                                      <p:tavLst>
                                        <p:tav tm="0">
                                          <p:val>
                                            <p:strVal val="0-#ppt_w/2"/>
                                          </p:val>
                                        </p:tav>
                                        <p:tav tm="100000">
                                          <p:val>
                                            <p:strVal val="#ppt_x"/>
                                          </p:val>
                                        </p:tav>
                                      </p:tavLst>
                                    </p:anim>
                                    <p:anim calcmode="lin" valueType="num">
                                      <p:cBhvr additive="base">
                                        <p:cTn id="97" dur="750" fill="hold"/>
                                        <p:tgtEl>
                                          <p:spTgt spid="1049131"/>
                                        </p:tgtEl>
                                        <p:attrNameLst>
                                          <p:attrName>ppt_y</p:attrName>
                                        </p:attrNameLst>
                                      </p:cBhvr>
                                      <p:tavLst>
                                        <p:tav tm="0">
                                          <p:val>
                                            <p:strVal val="#ppt_y"/>
                                          </p:val>
                                        </p:tav>
                                        <p:tav tm="100000">
                                          <p:val>
                                            <p:strVal val="#ppt_y"/>
                                          </p:val>
                                        </p:tav>
                                      </p:tavLst>
                                    </p:anim>
                                  </p:childTnLst>
                                </p:cTn>
                              </p:par>
                              <p:par>
                                <p:cTn id="98" presetID="22" presetClass="entr" presetSubtype="8" fill="hold" grpId="0" nodeType="withEffect">
                                  <p:stCondLst>
                                    <p:cond delay="0"/>
                                  </p:stCondLst>
                                  <p:childTnLst>
                                    <p:set>
                                      <p:cBhvr>
                                        <p:cTn id="99" dur="1" fill="hold">
                                          <p:stCondLst>
                                            <p:cond delay="0"/>
                                          </p:stCondLst>
                                        </p:cTn>
                                        <p:tgtEl>
                                          <p:spTgt spid="1049151"/>
                                        </p:tgtEl>
                                        <p:attrNameLst>
                                          <p:attrName>style.visibility</p:attrName>
                                        </p:attrNameLst>
                                      </p:cBhvr>
                                      <p:to>
                                        <p:strVal val="visible"/>
                                      </p:to>
                                    </p:set>
                                    <p:animEffect transition="in" filter="wipe(left)">
                                      <p:cBhvr>
                                        <p:cTn id="100" dur="500"/>
                                        <p:tgtEl>
                                          <p:spTgt spid="1049151"/>
                                        </p:tgtEl>
                                      </p:cBhvr>
                                    </p:animEffect>
                                  </p:childTnLst>
                                </p:cTn>
                              </p:par>
                            </p:childTnLst>
                          </p:cTn>
                        </p:par>
                        <p:par>
                          <p:cTn id="101" fill="hold">
                            <p:stCondLst>
                              <p:cond delay="6750"/>
                            </p:stCondLst>
                            <p:childTnLst>
                              <p:par>
                                <p:cTn id="102" presetID="10" presetClass="entr" presetSubtype="0" fill="hold" grpId="0" nodeType="afterEffect">
                                  <p:stCondLst>
                                    <p:cond delay="0"/>
                                  </p:stCondLst>
                                  <p:childTnLst>
                                    <p:set>
                                      <p:cBhvr>
                                        <p:cTn id="103" dur="1" fill="hold">
                                          <p:stCondLst>
                                            <p:cond delay="0"/>
                                          </p:stCondLst>
                                        </p:cTn>
                                        <p:tgtEl>
                                          <p:spTgt spid="1049155"/>
                                        </p:tgtEl>
                                        <p:attrNameLst>
                                          <p:attrName>style.visibility</p:attrName>
                                        </p:attrNameLst>
                                      </p:cBhvr>
                                      <p:to>
                                        <p:strVal val="visible"/>
                                      </p:to>
                                    </p:set>
                                    <p:animEffect transition="in" filter="fade">
                                      <p:cBhvr>
                                        <p:cTn id="104" dur="500"/>
                                        <p:tgtEl>
                                          <p:spTgt spid="1049155"/>
                                        </p:tgtEl>
                                      </p:cBhvr>
                                    </p:animEffect>
                                  </p:childTnLst>
                                </p:cTn>
                              </p:par>
                            </p:childTnLst>
                          </p:cTn>
                        </p:par>
                        <p:par>
                          <p:cTn id="105" fill="hold">
                            <p:stCondLst>
                              <p:cond delay="7250"/>
                            </p:stCondLst>
                            <p:childTnLst>
                              <p:par>
                                <p:cTn id="106" presetID="22" presetClass="entr" presetSubtype="8" fill="hold" grpId="0" nodeType="afterEffect">
                                  <p:stCondLst>
                                    <p:cond delay="0"/>
                                  </p:stCondLst>
                                  <p:childTnLst>
                                    <p:set>
                                      <p:cBhvr>
                                        <p:cTn id="107" dur="1" fill="hold">
                                          <p:stCondLst>
                                            <p:cond delay="0"/>
                                          </p:stCondLst>
                                        </p:cTn>
                                        <p:tgtEl>
                                          <p:spTgt spid="1049127"/>
                                        </p:tgtEl>
                                        <p:attrNameLst>
                                          <p:attrName>style.visibility</p:attrName>
                                        </p:attrNameLst>
                                      </p:cBhvr>
                                      <p:to>
                                        <p:strVal val="visible"/>
                                      </p:to>
                                    </p:set>
                                    <p:animEffect transition="in" filter="wipe(left)">
                                      <p:cBhvr>
                                        <p:cTn id="108" dur="500"/>
                                        <p:tgtEl>
                                          <p:spTgt spid="1049127"/>
                                        </p:tgtEl>
                                      </p:cBhvr>
                                    </p:animEffect>
                                  </p:childTnLst>
                                </p:cTn>
                              </p:par>
                            </p:childTnLst>
                          </p:cTn>
                        </p:par>
                        <p:par>
                          <p:cTn id="109" fill="hold">
                            <p:stCondLst>
                              <p:cond delay="7750"/>
                            </p:stCondLst>
                            <p:childTnLst>
                              <p:par>
                                <p:cTn id="110" presetID="2" presetClass="entr" presetSubtype="2" decel="100000" fill="hold" grpId="0" nodeType="afterEffect">
                                  <p:stCondLst>
                                    <p:cond delay="0"/>
                                  </p:stCondLst>
                                  <p:childTnLst>
                                    <p:set>
                                      <p:cBhvr>
                                        <p:cTn id="111" dur="1" fill="hold">
                                          <p:stCondLst>
                                            <p:cond delay="0"/>
                                          </p:stCondLst>
                                        </p:cTn>
                                        <p:tgtEl>
                                          <p:spTgt spid="1049128"/>
                                        </p:tgtEl>
                                        <p:attrNameLst>
                                          <p:attrName>style.visibility</p:attrName>
                                        </p:attrNameLst>
                                      </p:cBhvr>
                                      <p:to>
                                        <p:strVal val="visible"/>
                                      </p:to>
                                    </p:set>
                                    <p:anim calcmode="lin" valueType="num">
                                      <p:cBhvr additive="base">
                                        <p:cTn id="112" dur="750" fill="hold"/>
                                        <p:tgtEl>
                                          <p:spTgt spid="1049128"/>
                                        </p:tgtEl>
                                        <p:attrNameLst>
                                          <p:attrName>ppt_x</p:attrName>
                                        </p:attrNameLst>
                                      </p:cBhvr>
                                      <p:tavLst>
                                        <p:tav tm="0">
                                          <p:val>
                                            <p:strVal val="1+#ppt_w/2"/>
                                          </p:val>
                                        </p:tav>
                                        <p:tav tm="100000">
                                          <p:val>
                                            <p:strVal val="#ppt_x"/>
                                          </p:val>
                                        </p:tav>
                                      </p:tavLst>
                                    </p:anim>
                                    <p:anim calcmode="lin" valueType="num">
                                      <p:cBhvr additive="base">
                                        <p:cTn id="113" dur="750" fill="hold"/>
                                        <p:tgtEl>
                                          <p:spTgt spid="1049128"/>
                                        </p:tgtEl>
                                        <p:attrNameLst>
                                          <p:attrName>ppt_y</p:attrName>
                                        </p:attrNameLst>
                                      </p:cBhvr>
                                      <p:tavLst>
                                        <p:tav tm="0">
                                          <p:val>
                                            <p:strVal val="#ppt_y"/>
                                          </p:val>
                                        </p:tav>
                                        <p:tav tm="100000">
                                          <p:val>
                                            <p:strVal val="#ppt_y"/>
                                          </p:val>
                                        </p:tav>
                                      </p:tavLst>
                                    </p:anim>
                                  </p:childTnLst>
                                </p:cTn>
                              </p:par>
                              <p:par>
                                <p:cTn id="114" presetID="22" presetClass="entr" presetSubtype="2" fill="hold" grpId="0" nodeType="withEffect">
                                  <p:stCondLst>
                                    <p:cond delay="0"/>
                                  </p:stCondLst>
                                  <p:childTnLst>
                                    <p:set>
                                      <p:cBhvr>
                                        <p:cTn id="115" dur="1" fill="hold">
                                          <p:stCondLst>
                                            <p:cond delay="0"/>
                                          </p:stCondLst>
                                        </p:cTn>
                                        <p:tgtEl>
                                          <p:spTgt spid="1049153"/>
                                        </p:tgtEl>
                                        <p:attrNameLst>
                                          <p:attrName>style.visibility</p:attrName>
                                        </p:attrNameLst>
                                      </p:cBhvr>
                                      <p:to>
                                        <p:strVal val="visible"/>
                                      </p:to>
                                    </p:set>
                                    <p:animEffect transition="in" filter="wipe(right)">
                                      <p:cBhvr>
                                        <p:cTn id="116" dur="500"/>
                                        <p:tgtEl>
                                          <p:spTgt spid="1049153"/>
                                        </p:tgtEl>
                                      </p:cBhvr>
                                    </p:animEffect>
                                  </p:childTnLst>
                                </p:cTn>
                              </p:par>
                            </p:childTnLst>
                          </p:cTn>
                        </p:par>
                        <p:par>
                          <p:cTn id="117" fill="hold">
                            <p:stCondLst>
                              <p:cond delay="8500"/>
                            </p:stCondLst>
                            <p:childTnLst>
                              <p:par>
                                <p:cTn id="118" presetID="10" presetClass="entr" presetSubtype="0" fill="hold" grpId="0" nodeType="afterEffect">
                                  <p:stCondLst>
                                    <p:cond delay="0"/>
                                  </p:stCondLst>
                                  <p:childTnLst>
                                    <p:set>
                                      <p:cBhvr>
                                        <p:cTn id="119" dur="1" fill="hold">
                                          <p:stCondLst>
                                            <p:cond delay="0"/>
                                          </p:stCondLst>
                                        </p:cTn>
                                        <p:tgtEl>
                                          <p:spTgt spid="1049157"/>
                                        </p:tgtEl>
                                        <p:attrNameLst>
                                          <p:attrName>style.visibility</p:attrName>
                                        </p:attrNameLst>
                                      </p:cBhvr>
                                      <p:to>
                                        <p:strVal val="visible"/>
                                      </p:to>
                                    </p:set>
                                    <p:animEffect transition="in" filter="fade">
                                      <p:cBhvr>
                                        <p:cTn id="120" dur="500"/>
                                        <p:tgtEl>
                                          <p:spTgt spid="1049157"/>
                                        </p:tgtEl>
                                      </p:cBhvr>
                                    </p:animEffect>
                                  </p:childTnLst>
                                </p:cTn>
                              </p:par>
                            </p:childTnLst>
                          </p:cTn>
                        </p:par>
                        <p:par>
                          <p:cTn id="121" fill="hold">
                            <p:stCondLst>
                              <p:cond delay="9000"/>
                            </p:stCondLst>
                            <p:childTnLst>
                              <p:par>
                                <p:cTn id="122" presetID="2" presetClass="entr" presetSubtype="8" decel="100000" fill="hold" grpId="0" nodeType="afterEffect">
                                  <p:stCondLst>
                                    <p:cond delay="500"/>
                                  </p:stCondLst>
                                  <p:childTnLst>
                                    <p:set>
                                      <p:cBhvr>
                                        <p:cTn id="123" dur="1" fill="hold">
                                          <p:stCondLst>
                                            <p:cond delay="0"/>
                                          </p:stCondLst>
                                        </p:cTn>
                                        <p:tgtEl>
                                          <p:spTgt spid="1049159"/>
                                        </p:tgtEl>
                                        <p:attrNameLst>
                                          <p:attrName>style.visibility</p:attrName>
                                        </p:attrNameLst>
                                      </p:cBhvr>
                                      <p:to>
                                        <p:strVal val="visible"/>
                                      </p:to>
                                    </p:set>
                                    <p:anim calcmode="lin" valueType="num">
                                      <p:cBhvr additive="base">
                                        <p:cTn id="124" dur="500" fill="hold"/>
                                        <p:tgtEl>
                                          <p:spTgt spid="1049159"/>
                                        </p:tgtEl>
                                        <p:attrNameLst>
                                          <p:attrName>ppt_x</p:attrName>
                                        </p:attrNameLst>
                                      </p:cBhvr>
                                      <p:tavLst>
                                        <p:tav tm="0">
                                          <p:val>
                                            <p:strVal val="0-#ppt_w/2"/>
                                          </p:val>
                                        </p:tav>
                                        <p:tav tm="100000">
                                          <p:val>
                                            <p:strVal val="#ppt_x"/>
                                          </p:val>
                                        </p:tav>
                                      </p:tavLst>
                                    </p:anim>
                                    <p:anim calcmode="lin" valueType="num">
                                      <p:cBhvr additive="base">
                                        <p:cTn id="125" dur="500" fill="hold"/>
                                        <p:tgtEl>
                                          <p:spTgt spid="1049159"/>
                                        </p:tgtEl>
                                        <p:attrNameLst>
                                          <p:attrName>ppt_y</p:attrName>
                                        </p:attrNameLst>
                                      </p:cBhvr>
                                      <p:tavLst>
                                        <p:tav tm="0">
                                          <p:val>
                                            <p:strVal val="#ppt_y"/>
                                          </p:val>
                                        </p:tav>
                                        <p:tav tm="100000">
                                          <p:val>
                                            <p:strVal val="#ppt_y"/>
                                          </p:val>
                                        </p:tav>
                                      </p:tavLst>
                                    </p:anim>
                                  </p:childTnLst>
                                </p:cTn>
                              </p:par>
                              <p:par>
                                <p:cTn id="126" presetID="2" presetClass="entr" presetSubtype="2" decel="100000" fill="hold" grpId="0" nodeType="withEffect">
                                  <p:stCondLst>
                                    <p:cond delay="500"/>
                                  </p:stCondLst>
                                  <p:childTnLst>
                                    <p:set>
                                      <p:cBhvr>
                                        <p:cTn id="127" dur="1" fill="hold">
                                          <p:stCondLst>
                                            <p:cond delay="0"/>
                                          </p:stCondLst>
                                        </p:cTn>
                                        <p:tgtEl>
                                          <p:spTgt spid="1049158">
                                            <p:txEl>
                                              <p:pRg st="0" end="0"/>
                                            </p:txEl>
                                          </p:spTgt>
                                        </p:tgtEl>
                                        <p:attrNameLst>
                                          <p:attrName>style.visibility</p:attrName>
                                        </p:attrNameLst>
                                      </p:cBhvr>
                                      <p:to>
                                        <p:strVal val="visible"/>
                                      </p:to>
                                    </p:set>
                                    <p:anim calcmode="lin" valueType="num">
                                      <p:cBhvr additive="base">
                                        <p:cTn id="128" dur="500" fill="hold"/>
                                        <p:tgtEl>
                                          <p:spTgt spid="1049158">
                                            <p:txEl>
                                              <p:pRg st="0" end="0"/>
                                            </p:txEl>
                                          </p:spTgt>
                                        </p:tgtEl>
                                        <p:attrNameLst>
                                          <p:attrName>ppt_x</p:attrName>
                                        </p:attrNameLst>
                                      </p:cBhvr>
                                      <p:tavLst>
                                        <p:tav tm="0">
                                          <p:val>
                                            <p:strVal val="1+#ppt_w/2"/>
                                          </p:val>
                                        </p:tav>
                                        <p:tav tm="100000">
                                          <p:val>
                                            <p:strVal val="#ppt_x"/>
                                          </p:val>
                                        </p:tav>
                                      </p:tavLst>
                                    </p:anim>
                                    <p:anim calcmode="lin" valueType="num">
                                      <p:cBhvr additive="base">
                                        <p:cTn id="129" dur="500" fill="hold"/>
                                        <p:tgtEl>
                                          <p:spTgt spid="104915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25" grpId="0" animBg="1"/>
      <p:bldP spid="1049126" grpId="0" animBg="1"/>
      <p:bldP spid="1049127" grpId="0" animBg="1"/>
      <p:bldP spid="1049128" grpId="0" animBg="1"/>
      <p:bldP spid="1049129" grpId="0" animBg="1"/>
      <p:bldP spid="1049130" grpId="0" animBg="1"/>
      <p:bldP spid="1049131" grpId="0" animBg="1"/>
      <p:bldP spid="1049132" grpId="0" animBg="1"/>
      <p:bldP spid="1049133" grpId="0" animBg="1"/>
      <p:bldP spid="1049134" grpId="0" animBg="1"/>
      <p:bldP spid="1049138" grpId="0" build="p">
        <p:tmplLst>
          <p:tmpl lvl="1">
            <p:tnLst>
              <p:par>
                <p:cTn presetID="22" presetClass="entr" presetSubtype="8" fill="hold" nodeType="withEffect">
                  <p:stCondLst>
                    <p:cond delay="0"/>
                  </p:stCondLst>
                  <p:childTnLst>
                    <p:set>
                      <p:cBhvr>
                        <p:cTn dur="1" fill="hold">
                          <p:stCondLst>
                            <p:cond delay="0"/>
                          </p:stCondLst>
                        </p:cTn>
                        <p:tgtEl>
                          <p:spTgt spid="1049138"/>
                        </p:tgtEl>
                        <p:attrNameLst>
                          <p:attrName>style.visibility</p:attrName>
                        </p:attrNameLst>
                      </p:cBhvr>
                      <p:to>
                        <p:strVal val="visible"/>
                      </p:to>
                    </p:set>
                    <p:animEffect transition="in" filter="wipe(left)">
                      <p:cBhvr>
                        <p:cTn dur="500"/>
                        <p:tgtEl>
                          <p:spTgt spid="1049138"/>
                        </p:tgtEl>
                      </p:cBhvr>
                    </p:animEffect>
                  </p:childTnLst>
                </p:cTn>
              </p:par>
            </p:tnLst>
          </p:tmpl>
        </p:tmplLst>
      </p:bldP>
      <p:bldP spid="1049139" grpId="0" animBg="1"/>
      <p:bldP spid="1049140" grpId="0" animBg="1"/>
      <p:bldP spid="1049141" grpId="0" animBg="1"/>
      <p:bldP spid="1049142" grpId="0" animBg="1"/>
      <p:bldP spid="1049143" grpId="0" animBg="1"/>
      <p:bldP spid="1049144" grpId="0" animBg="1"/>
      <p:bldP spid="1049145" grpId="0" animBg="1"/>
      <p:bldP spid="1049146" grpId="0" build="p">
        <p:tmplLst>
          <p:tmpl lvl="1">
            <p:tnLst>
              <p:par>
                <p:cTn presetID="10" presetClass="entr" presetSubtype="0" fill="hold" nodeType="withEffect">
                  <p:stCondLst>
                    <p:cond delay="250"/>
                  </p:stCondLst>
                  <p:childTnLst>
                    <p:set>
                      <p:cBhvr>
                        <p:cTn dur="1" fill="hold">
                          <p:stCondLst>
                            <p:cond delay="0"/>
                          </p:stCondLst>
                        </p:cTn>
                        <p:tgtEl>
                          <p:spTgt spid="1049146"/>
                        </p:tgtEl>
                        <p:attrNameLst>
                          <p:attrName>style.visibility</p:attrName>
                        </p:attrNameLst>
                      </p:cBhvr>
                      <p:to>
                        <p:strVal val="visible"/>
                      </p:to>
                    </p:set>
                    <p:animEffect transition="in" filter="fade">
                      <p:cBhvr>
                        <p:cTn dur="500"/>
                        <p:tgtEl>
                          <p:spTgt spid="1049146"/>
                        </p:tgtEl>
                      </p:cBhvr>
                    </p:animEffect>
                  </p:childTnLst>
                </p:cTn>
              </p:par>
            </p:tnLst>
          </p:tmpl>
        </p:tmplLst>
      </p:bldP>
      <p:bldP spid="1049147" grpId="0" build="p">
        <p:tmplLst>
          <p:tmpl lvl="1">
            <p:tnLst>
              <p:par>
                <p:cTn presetID="10" presetClass="entr" presetSubtype="0" fill="hold" nodeType="withEffect">
                  <p:stCondLst>
                    <p:cond delay="500"/>
                  </p:stCondLst>
                  <p:childTnLst>
                    <p:set>
                      <p:cBhvr>
                        <p:cTn dur="1" fill="hold">
                          <p:stCondLst>
                            <p:cond delay="0"/>
                          </p:stCondLst>
                        </p:cTn>
                        <p:tgtEl>
                          <p:spTgt spid="1049147"/>
                        </p:tgtEl>
                        <p:attrNameLst>
                          <p:attrName>style.visibility</p:attrName>
                        </p:attrNameLst>
                      </p:cBhvr>
                      <p:to>
                        <p:strVal val="visible"/>
                      </p:to>
                    </p:set>
                    <p:animEffect transition="in" filter="fade">
                      <p:cBhvr>
                        <p:cTn dur="500"/>
                        <p:tgtEl>
                          <p:spTgt spid="1049147"/>
                        </p:tgtEl>
                      </p:cBhvr>
                    </p:animEffect>
                  </p:childTnLst>
                </p:cTn>
              </p:par>
            </p:tnLst>
          </p:tmpl>
        </p:tmplLst>
      </p:bldP>
      <p:bldP spid="1049148" grpId="0" build="p">
        <p:tmplLst>
          <p:tmpl lvl="1">
            <p:tnLst>
              <p:par>
                <p:cTn presetID="10" presetClass="entr" presetSubtype="0" fill="hold" nodeType="withEffect">
                  <p:stCondLst>
                    <p:cond delay="750"/>
                  </p:stCondLst>
                  <p:childTnLst>
                    <p:set>
                      <p:cBhvr>
                        <p:cTn dur="1" fill="hold">
                          <p:stCondLst>
                            <p:cond delay="0"/>
                          </p:stCondLst>
                        </p:cTn>
                        <p:tgtEl>
                          <p:spTgt spid="1049148"/>
                        </p:tgtEl>
                        <p:attrNameLst>
                          <p:attrName>style.visibility</p:attrName>
                        </p:attrNameLst>
                      </p:cBhvr>
                      <p:to>
                        <p:strVal val="visible"/>
                      </p:to>
                    </p:set>
                    <p:animEffect transition="in" filter="fade">
                      <p:cBhvr>
                        <p:cTn dur="500"/>
                        <p:tgtEl>
                          <p:spTgt spid="1049148"/>
                        </p:tgtEl>
                      </p:cBhvr>
                    </p:animEffect>
                  </p:childTnLst>
                </p:cTn>
              </p:par>
            </p:tnLst>
          </p:tmpl>
        </p:tmplLst>
      </p:bldP>
      <p:bldP spid="1049149" grpId="0" build="p">
        <p:tmplLst>
          <p:tmpl lvl="1">
            <p:tnLst>
              <p:par>
                <p:cTn presetID="10" presetClass="entr" presetSubtype="0" fill="hold" nodeType="withEffect">
                  <p:stCondLst>
                    <p:cond delay="1000"/>
                  </p:stCondLst>
                  <p:childTnLst>
                    <p:set>
                      <p:cBhvr>
                        <p:cTn dur="1" fill="hold">
                          <p:stCondLst>
                            <p:cond delay="0"/>
                          </p:stCondLst>
                        </p:cTn>
                        <p:tgtEl>
                          <p:spTgt spid="1049149"/>
                        </p:tgtEl>
                        <p:attrNameLst>
                          <p:attrName>style.visibility</p:attrName>
                        </p:attrNameLst>
                      </p:cBhvr>
                      <p:to>
                        <p:strVal val="visible"/>
                      </p:to>
                    </p:set>
                    <p:animEffect transition="in" filter="fade">
                      <p:cBhvr>
                        <p:cTn dur="500"/>
                        <p:tgtEl>
                          <p:spTgt spid="1049149"/>
                        </p:tgtEl>
                      </p:cBhvr>
                    </p:animEffect>
                  </p:childTnLst>
                </p:cTn>
              </p:par>
            </p:tnLst>
          </p:tmpl>
        </p:tmplLst>
      </p:bldP>
      <p:bldP spid="1049150" grpId="0">
        <p:tmplLst>
          <p:tmpl>
            <p:tnLst>
              <p:par>
                <p:cTn presetID="22" presetClass="entr" presetSubtype="8" fill="hold" nodeType="withEffect">
                  <p:stCondLst>
                    <p:cond delay="0"/>
                  </p:stCondLst>
                  <p:childTnLst>
                    <p:set>
                      <p:cBhvr>
                        <p:cTn dur="1" fill="hold">
                          <p:stCondLst>
                            <p:cond delay="0"/>
                          </p:stCondLst>
                        </p:cTn>
                        <p:tgtEl>
                          <p:spTgt spid="1049150"/>
                        </p:tgtEl>
                        <p:attrNameLst>
                          <p:attrName>style.visibility</p:attrName>
                        </p:attrNameLst>
                      </p:cBhvr>
                      <p:to>
                        <p:strVal val="visible"/>
                      </p:to>
                    </p:set>
                    <p:animEffect transition="in" filter="wipe(left)">
                      <p:cBhvr>
                        <p:cTn dur="500"/>
                        <p:tgtEl>
                          <p:spTgt spid="1049150"/>
                        </p:tgtEl>
                      </p:cBhvr>
                    </p:animEffect>
                  </p:childTnLst>
                </p:cTn>
              </p:par>
            </p:tnLst>
          </p:tmpl>
        </p:tmplLst>
      </p:bldP>
      <p:bldP spid="1049151" grpId="0">
        <p:tmplLst>
          <p:tmpl>
            <p:tnLst>
              <p:par>
                <p:cTn presetID="22" presetClass="entr" presetSubtype="8" fill="hold" nodeType="withEffect">
                  <p:stCondLst>
                    <p:cond delay="0"/>
                  </p:stCondLst>
                  <p:childTnLst>
                    <p:set>
                      <p:cBhvr>
                        <p:cTn dur="1" fill="hold">
                          <p:stCondLst>
                            <p:cond delay="0"/>
                          </p:stCondLst>
                        </p:cTn>
                        <p:tgtEl>
                          <p:spTgt spid="1049151"/>
                        </p:tgtEl>
                        <p:attrNameLst>
                          <p:attrName>style.visibility</p:attrName>
                        </p:attrNameLst>
                      </p:cBhvr>
                      <p:to>
                        <p:strVal val="visible"/>
                      </p:to>
                    </p:set>
                    <p:animEffect transition="in" filter="wipe(left)">
                      <p:cBhvr>
                        <p:cTn dur="500"/>
                        <p:tgtEl>
                          <p:spTgt spid="1049151"/>
                        </p:tgtEl>
                      </p:cBhvr>
                    </p:animEffect>
                  </p:childTnLst>
                </p:cTn>
              </p:par>
            </p:tnLst>
          </p:tmpl>
        </p:tmplLst>
      </p:bldP>
      <p:bldP spid="1049152" grpId="0">
        <p:tmplLst>
          <p:tmpl>
            <p:tnLst>
              <p:par>
                <p:cTn presetID="22" presetClass="entr" presetSubtype="2" fill="hold" nodeType="withEffect">
                  <p:stCondLst>
                    <p:cond delay="0"/>
                  </p:stCondLst>
                  <p:childTnLst>
                    <p:set>
                      <p:cBhvr>
                        <p:cTn dur="1" fill="hold">
                          <p:stCondLst>
                            <p:cond delay="0"/>
                          </p:stCondLst>
                        </p:cTn>
                        <p:tgtEl>
                          <p:spTgt spid="1049152"/>
                        </p:tgtEl>
                        <p:attrNameLst>
                          <p:attrName>style.visibility</p:attrName>
                        </p:attrNameLst>
                      </p:cBhvr>
                      <p:to>
                        <p:strVal val="visible"/>
                      </p:to>
                    </p:set>
                    <p:animEffect transition="in" filter="wipe(right)">
                      <p:cBhvr>
                        <p:cTn dur="500"/>
                        <p:tgtEl>
                          <p:spTgt spid="1049152"/>
                        </p:tgtEl>
                      </p:cBhvr>
                    </p:animEffect>
                  </p:childTnLst>
                </p:cTn>
              </p:par>
            </p:tnLst>
          </p:tmpl>
        </p:tmplLst>
      </p:bldP>
      <p:bldP spid="1049153" grpId="0">
        <p:tmplLst>
          <p:tmpl>
            <p:tnLst>
              <p:par>
                <p:cTn presetID="22" presetClass="entr" presetSubtype="2" fill="hold" nodeType="withEffect">
                  <p:stCondLst>
                    <p:cond delay="0"/>
                  </p:stCondLst>
                  <p:childTnLst>
                    <p:set>
                      <p:cBhvr>
                        <p:cTn dur="1" fill="hold">
                          <p:stCondLst>
                            <p:cond delay="0"/>
                          </p:stCondLst>
                        </p:cTn>
                        <p:tgtEl>
                          <p:spTgt spid="1049153"/>
                        </p:tgtEl>
                        <p:attrNameLst>
                          <p:attrName>style.visibility</p:attrName>
                        </p:attrNameLst>
                      </p:cBhvr>
                      <p:to>
                        <p:strVal val="visible"/>
                      </p:to>
                    </p:set>
                    <p:animEffect transition="in" filter="wipe(right)">
                      <p:cBhvr>
                        <p:cTn dur="500"/>
                        <p:tgtEl>
                          <p:spTgt spid="1049153"/>
                        </p:tgtEl>
                      </p:cBhvr>
                    </p:animEffect>
                  </p:childTnLst>
                </p:cTn>
              </p:par>
            </p:tnLst>
          </p:tmpl>
        </p:tmplLst>
      </p:bldP>
      <p:bldP spid="1049154" grpId="0" animBg="1"/>
      <p:bldP spid="1049155" grpId="0" animBg="1"/>
      <p:bldP spid="1049156" grpId="0" animBg="1"/>
      <p:bldP spid="1049157" grpId="0" animBg="1"/>
      <p:bldP spid="1049158" grpId="0" build="allAtOnce">
        <p:tmplLst>
          <p:tmpl lvl="1">
            <p:tnLst>
              <p:par>
                <p:cTn presetID="2" presetClass="entr" presetSubtype="2" decel="100000" fill="hold" nodeType="withEffect">
                  <p:stCondLst>
                    <p:cond delay="500"/>
                  </p:stCondLst>
                  <p:childTnLst>
                    <p:set>
                      <p:cBhvr>
                        <p:cTn dur="1" fill="hold">
                          <p:stCondLst>
                            <p:cond delay="0"/>
                          </p:stCondLst>
                        </p:cTn>
                        <p:tgtEl>
                          <p:spTgt spid="1049158"/>
                        </p:tgtEl>
                        <p:attrNameLst>
                          <p:attrName>style.visibility</p:attrName>
                        </p:attrNameLst>
                      </p:cBhvr>
                      <p:to>
                        <p:strVal val="visible"/>
                      </p:to>
                    </p:set>
                    <p:anim calcmode="lin" valueType="num">
                      <p:cBhvr additive="base">
                        <p:cTn dur="500" fill="hold"/>
                        <p:tgtEl>
                          <p:spTgt spid="1049158"/>
                        </p:tgtEl>
                        <p:attrNameLst>
                          <p:attrName>ppt_x</p:attrName>
                        </p:attrNameLst>
                      </p:cBhvr>
                      <p:tavLst>
                        <p:tav tm="0">
                          <p:val>
                            <p:strVal val="1+#ppt_w/2"/>
                          </p:val>
                        </p:tav>
                        <p:tav tm="100000">
                          <p:val>
                            <p:strVal val="#ppt_x"/>
                          </p:val>
                        </p:tav>
                      </p:tavLst>
                    </p:anim>
                    <p:anim calcmode="lin" valueType="num">
                      <p:cBhvr additive="base">
                        <p:cTn dur="500" fill="hold"/>
                        <p:tgtEl>
                          <p:spTgt spid="1049158"/>
                        </p:tgtEl>
                        <p:attrNameLst>
                          <p:attrName>ppt_y</p:attrName>
                        </p:attrNameLst>
                      </p:cBhvr>
                      <p:tavLst>
                        <p:tav tm="0">
                          <p:val>
                            <p:strVal val="#ppt_y"/>
                          </p:val>
                        </p:tav>
                        <p:tav tm="100000">
                          <p:val>
                            <p:strVal val="#ppt_y"/>
                          </p:val>
                        </p:tav>
                      </p:tavLst>
                    </p:anim>
                  </p:childTnLst>
                </p:cTn>
              </p:par>
            </p:tnLst>
          </p:tmpl>
        </p:tmplLst>
      </p:bldP>
      <p:bldP spid="1049159"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oop">
    <p:spTree>
      <p:nvGrpSpPr>
        <p:cNvPr id="1" name=""/>
        <p:cNvGrpSpPr/>
        <p:nvPr/>
      </p:nvGrpSpPr>
      <p:grpSpPr>
        <a:xfrm>
          <a:off x="0" y="0"/>
          <a:ext cx="0" cy="0"/>
          <a:chOff x="0" y="0"/>
          <a:chExt cx="0" cy="0"/>
        </a:xfrm>
      </p:grpSpPr>
      <p:sp>
        <p:nvSpPr>
          <p:cNvPr id="1049160"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1049161"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1049162"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1049163"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049164"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165" name="ドーナツ 8"/>
          <p:cNvSpPr/>
          <p:nvPr userDrawn="1"/>
        </p:nvSpPr>
        <p:spPr>
          <a:xfrm>
            <a:off x="6262886" y="2738663"/>
            <a:ext cx="5760642" cy="5769284"/>
          </a:xfrm>
          <a:prstGeom prst="donut">
            <a:avLst>
              <a:gd name="adj" fmla="val 8728"/>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049166" name="アーチ 6"/>
          <p:cNvSpPr/>
          <p:nvPr userDrawn="1"/>
        </p:nvSpPr>
        <p:spPr>
          <a:xfrm>
            <a:off x="9178776" y="2738663"/>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20000"/>
              <a:lumOff val="80000"/>
            </a:schemeClr>
          </a:solidFill>
          <a:ln w="381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049167" name="アーチ 6"/>
          <p:cNvSpPr/>
          <p:nvPr userDrawn="1"/>
        </p:nvSpPr>
        <p:spPr>
          <a:xfrm rot="5400000">
            <a:off x="9021655" y="5506074"/>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3">
              <a:lumMod val="40000"/>
              <a:lumOff val="60000"/>
            </a:schemeClr>
          </a:solidFill>
          <a:ln w="381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049168" name="アーチ 6"/>
          <p:cNvSpPr/>
          <p:nvPr userDrawn="1"/>
        </p:nvSpPr>
        <p:spPr>
          <a:xfrm rot="10800000">
            <a:off x="6254245" y="5348952"/>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2">
              <a:lumMod val="40000"/>
              <a:lumOff val="60000"/>
            </a:schemeClr>
          </a:solidFill>
          <a:ln w="381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049169" name="アーチ 6"/>
          <p:cNvSpPr/>
          <p:nvPr userDrawn="1"/>
        </p:nvSpPr>
        <p:spPr>
          <a:xfrm rot="16200000">
            <a:off x="6411365" y="2580749"/>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4">
              <a:lumMod val="40000"/>
              <a:lumOff val="60000"/>
            </a:schemeClr>
          </a:solidFill>
          <a:ln w="381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049170" name="テキスト プレースホルダー 11"/>
          <p:cNvSpPr>
            <a:spLocks noGrp="1"/>
          </p:cNvSpPr>
          <p:nvPr>
            <p:ph type="body" sz="quarter" idx="31" hasCustomPrompt="1"/>
          </p:nvPr>
        </p:nvSpPr>
        <p:spPr>
          <a:xfrm>
            <a:off x="12158541" y="3702537"/>
            <a:ext cx="5490610" cy="1651134"/>
          </a:xfrm>
        </p:spPr>
        <p:txBody>
          <a:bodyPr anchor="t">
            <a:noAutofit/>
          </a:bodyPr>
          <a:lstStyle>
            <a:lvl1pPr algn="l">
              <a:lnSpc>
                <a:spcPct val="120000"/>
              </a:lnSpc>
              <a:defRPr sz="2000">
                <a:solidFill>
                  <a:schemeClr val="tx2"/>
                </a:solidFill>
                <a:latin typeface="+mn-lt"/>
              </a:defRPr>
            </a:lvl1pPr>
          </a:lstStyle>
          <a:p>
            <a:pPr lvl="0"/>
            <a:r>
              <a:rPr lang="en-US" altLang="ja-JP" dirty="0"/>
              <a:t>Text Here</a:t>
            </a:r>
            <a:endParaRPr lang="en-US" dirty="0"/>
          </a:p>
        </p:txBody>
      </p:sp>
      <p:sp>
        <p:nvSpPr>
          <p:cNvPr id="1049171" name="テキスト プレースホルダー 11"/>
          <p:cNvSpPr>
            <a:spLocks noGrp="1"/>
          </p:cNvSpPr>
          <p:nvPr>
            <p:ph type="body" sz="quarter" idx="32" hasCustomPrompt="1"/>
          </p:nvPr>
        </p:nvSpPr>
        <p:spPr>
          <a:xfrm>
            <a:off x="12158541" y="2776995"/>
            <a:ext cx="5490610" cy="773203"/>
          </a:xfrm>
        </p:spPr>
        <p:txBody>
          <a:bodyPr anchor="b">
            <a:noAutofit/>
          </a:bodyPr>
          <a:lstStyle>
            <a:lvl1pPr algn="l">
              <a:lnSpc>
                <a:spcPct val="100000"/>
              </a:lnSpc>
              <a:spcBef>
                <a:spcPts val="0"/>
              </a:spcBef>
              <a:defRPr sz="2800" spc="0">
                <a:solidFill>
                  <a:schemeClr val="accent1"/>
                </a:solidFill>
                <a:latin typeface="Route 159 SemiBold" pitchFamily="50" charset="0"/>
              </a:defRPr>
            </a:lvl1pPr>
          </a:lstStyle>
          <a:p>
            <a:pPr lvl="0"/>
            <a:r>
              <a:rPr lang="en-US" altLang="ja-JP" dirty="0"/>
              <a:t>Text here</a:t>
            </a:r>
            <a:endParaRPr lang="en-US" dirty="0"/>
          </a:p>
        </p:txBody>
      </p:sp>
      <p:sp>
        <p:nvSpPr>
          <p:cNvPr id="1049172" name="テキスト プレースホルダー 11"/>
          <p:cNvSpPr>
            <a:spLocks noGrp="1"/>
          </p:cNvSpPr>
          <p:nvPr>
            <p:ph type="body" sz="quarter" idx="33" hasCustomPrompt="1"/>
          </p:nvPr>
        </p:nvSpPr>
        <p:spPr>
          <a:xfrm>
            <a:off x="12158541" y="6987902"/>
            <a:ext cx="5490610" cy="1651134"/>
          </a:xfrm>
        </p:spPr>
        <p:txBody>
          <a:bodyPr anchor="t">
            <a:noAutofit/>
          </a:bodyPr>
          <a:lstStyle>
            <a:lvl1pPr algn="l">
              <a:lnSpc>
                <a:spcPct val="120000"/>
              </a:lnSpc>
              <a:defRPr sz="2000">
                <a:solidFill>
                  <a:schemeClr val="tx2"/>
                </a:solidFill>
                <a:latin typeface="+mn-lt"/>
              </a:defRPr>
            </a:lvl1pPr>
          </a:lstStyle>
          <a:p>
            <a:pPr lvl="0"/>
            <a:r>
              <a:rPr lang="en-US" altLang="ja-JP" dirty="0"/>
              <a:t>Text Here</a:t>
            </a:r>
            <a:endParaRPr lang="en-US" dirty="0"/>
          </a:p>
        </p:txBody>
      </p:sp>
      <p:sp>
        <p:nvSpPr>
          <p:cNvPr id="1049173" name="テキスト プレースホルダー 11"/>
          <p:cNvSpPr>
            <a:spLocks noGrp="1"/>
          </p:cNvSpPr>
          <p:nvPr>
            <p:ph type="body" sz="quarter" idx="34" hasCustomPrompt="1"/>
          </p:nvPr>
        </p:nvSpPr>
        <p:spPr>
          <a:xfrm>
            <a:off x="12158541" y="6062360"/>
            <a:ext cx="5490610" cy="773203"/>
          </a:xfrm>
        </p:spPr>
        <p:txBody>
          <a:bodyPr anchor="b">
            <a:noAutofit/>
          </a:bodyPr>
          <a:lstStyle>
            <a:lvl1pPr algn="l">
              <a:lnSpc>
                <a:spcPct val="100000"/>
              </a:lnSpc>
              <a:spcBef>
                <a:spcPts val="0"/>
              </a:spcBef>
              <a:defRPr sz="2800" spc="0">
                <a:solidFill>
                  <a:schemeClr val="accent3"/>
                </a:solidFill>
                <a:latin typeface="Route 159 SemiBold" pitchFamily="50" charset="0"/>
              </a:defRPr>
            </a:lvl1pPr>
          </a:lstStyle>
          <a:p>
            <a:pPr lvl="0"/>
            <a:r>
              <a:rPr lang="en-US" altLang="ja-JP" dirty="0"/>
              <a:t>Text here</a:t>
            </a:r>
            <a:endParaRPr lang="en-US" dirty="0"/>
          </a:p>
        </p:txBody>
      </p:sp>
      <p:sp>
        <p:nvSpPr>
          <p:cNvPr id="1049174" name="テキスト プレースホルダー 11"/>
          <p:cNvSpPr>
            <a:spLocks noGrp="1"/>
          </p:cNvSpPr>
          <p:nvPr>
            <p:ph type="body" sz="quarter" idx="35" hasCustomPrompt="1"/>
          </p:nvPr>
        </p:nvSpPr>
        <p:spPr>
          <a:xfrm>
            <a:off x="637261" y="3716588"/>
            <a:ext cx="5490610" cy="1651134"/>
          </a:xfrm>
        </p:spPr>
        <p:txBody>
          <a:bodyPr anchor="t">
            <a:noAutofit/>
          </a:bodyPr>
          <a:lstStyle>
            <a:lvl1pPr algn="r">
              <a:lnSpc>
                <a:spcPct val="120000"/>
              </a:lnSpc>
              <a:defRPr sz="2000">
                <a:solidFill>
                  <a:schemeClr val="tx2"/>
                </a:solidFill>
                <a:latin typeface="+mn-lt"/>
              </a:defRPr>
            </a:lvl1pPr>
          </a:lstStyle>
          <a:p>
            <a:pPr lvl="0"/>
            <a:r>
              <a:rPr lang="en-US" altLang="ja-JP" dirty="0"/>
              <a:t>Text Here</a:t>
            </a:r>
            <a:endParaRPr lang="en-US" dirty="0"/>
          </a:p>
        </p:txBody>
      </p:sp>
      <p:sp>
        <p:nvSpPr>
          <p:cNvPr id="1049175" name="テキスト プレースホルダー 11"/>
          <p:cNvSpPr>
            <a:spLocks noGrp="1"/>
          </p:cNvSpPr>
          <p:nvPr>
            <p:ph type="body" sz="quarter" idx="36" hasCustomPrompt="1"/>
          </p:nvPr>
        </p:nvSpPr>
        <p:spPr>
          <a:xfrm>
            <a:off x="637261" y="2791046"/>
            <a:ext cx="5490610" cy="773203"/>
          </a:xfrm>
        </p:spPr>
        <p:txBody>
          <a:bodyPr anchor="b">
            <a:noAutofit/>
          </a:bodyPr>
          <a:lstStyle>
            <a:lvl1pPr algn="r">
              <a:lnSpc>
                <a:spcPct val="100000"/>
              </a:lnSpc>
              <a:spcBef>
                <a:spcPts val="0"/>
              </a:spcBef>
              <a:defRPr sz="2800" spc="0">
                <a:solidFill>
                  <a:schemeClr val="accent4"/>
                </a:solidFill>
                <a:latin typeface="Route 159 SemiBold" pitchFamily="50" charset="0"/>
              </a:defRPr>
            </a:lvl1pPr>
          </a:lstStyle>
          <a:p>
            <a:pPr lvl="0"/>
            <a:r>
              <a:rPr lang="en-US" altLang="ja-JP" dirty="0"/>
              <a:t>Text here</a:t>
            </a:r>
            <a:endParaRPr lang="en-US" dirty="0"/>
          </a:p>
        </p:txBody>
      </p:sp>
      <p:sp>
        <p:nvSpPr>
          <p:cNvPr id="1049176" name="テキスト プレースホルダー 11"/>
          <p:cNvSpPr>
            <a:spLocks noGrp="1"/>
          </p:cNvSpPr>
          <p:nvPr>
            <p:ph type="body" sz="quarter" idx="37" hasCustomPrompt="1"/>
          </p:nvPr>
        </p:nvSpPr>
        <p:spPr>
          <a:xfrm>
            <a:off x="637261" y="7001953"/>
            <a:ext cx="5490610" cy="1651134"/>
          </a:xfrm>
        </p:spPr>
        <p:txBody>
          <a:bodyPr anchor="t">
            <a:noAutofit/>
          </a:bodyPr>
          <a:lstStyle>
            <a:lvl1pPr algn="r">
              <a:lnSpc>
                <a:spcPct val="120000"/>
              </a:lnSpc>
              <a:defRPr sz="2000">
                <a:solidFill>
                  <a:schemeClr val="tx2"/>
                </a:solidFill>
                <a:latin typeface="+mn-lt"/>
              </a:defRPr>
            </a:lvl1pPr>
          </a:lstStyle>
          <a:p>
            <a:pPr lvl="0"/>
            <a:r>
              <a:rPr lang="en-US" altLang="ja-JP" dirty="0"/>
              <a:t>Text Here</a:t>
            </a:r>
            <a:endParaRPr lang="en-US" dirty="0"/>
          </a:p>
        </p:txBody>
      </p:sp>
      <p:sp>
        <p:nvSpPr>
          <p:cNvPr id="1049177" name="テキスト プレースホルダー 11"/>
          <p:cNvSpPr>
            <a:spLocks noGrp="1"/>
          </p:cNvSpPr>
          <p:nvPr>
            <p:ph type="body" sz="quarter" idx="38" hasCustomPrompt="1"/>
          </p:nvPr>
        </p:nvSpPr>
        <p:spPr>
          <a:xfrm>
            <a:off x="637261" y="6076411"/>
            <a:ext cx="5490610" cy="773203"/>
          </a:xfrm>
        </p:spPr>
        <p:txBody>
          <a:bodyPr anchor="b">
            <a:noAutofit/>
          </a:bodyPr>
          <a:lstStyle>
            <a:lvl1pPr algn="r">
              <a:lnSpc>
                <a:spcPct val="100000"/>
              </a:lnSpc>
              <a:spcBef>
                <a:spcPts val="0"/>
              </a:spcBef>
              <a:defRPr sz="2800" spc="0">
                <a:solidFill>
                  <a:schemeClr val="accent2"/>
                </a:solidFill>
                <a:latin typeface="Route 159 SemiBold" pitchFamily="50" charset="0"/>
              </a:defRPr>
            </a:lvl1pPr>
          </a:lstStyle>
          <a:p>
            <a:pPr lvl="0"/>
            <a:r>
              <a:rPr lang="en-US" altLang="ja-JP" dirty="0"/>
              <a:t>Text here</a:t>
            </a:r>
            <a:endParaRPr lang="en-US" dirty="0"/>
          </a:p>
        </p:txBody>
      </p:sp>
      <p:sp>
        <p:nvSpPr>
          <p:cNvPr id="1049178" name="テキスト プレースホルダー 11"/>
          <p:cNvSpPr>
            <a:spLocks noGrp="1"/>
          </p:cNvSpPr>
          <p:nvPr>
            <p:ph type="body" sz="quarter" idx="39" hasCustomPrompt="1"/>
          </p:nvPr>
        </p:nvSpPr>
        <p:spPr>
          <a:xfrm>
            <a:off x="6982966" y="5168139"/>
            <a:ext cx="4275474" cy="773203"/>
          </a:xfrm>
        </p:spPr>
        <p:txBody>
          <a:bodyPr anchor="ctr">
            <a:noAutofit/>
          </a:bodyPr>
          <a:lstStyle>
            <a:lvl1pPr algn="ctr">
              <a:lnSpc>
                <a:spcPct val="120000"/>
              </a:lnSpc>
              <a:defRPr sz="3200" spc="0">
                <a:solidFill>
                  <a:schemeClr val="tx2"/>
                </a:solidFill>
                <a:latin typeface="Route 159 SemiBold" pitchFamily="50" charset="0"/>
              </a:defRPr>
            </a:lvl1pPr>
          </a:lstStyle>
          <a:p>
            <a:pPr lvl="0"/>
            <a:r>
              <a:rPr lang="en-US" altLang="ja-JP" dirty="0"/>
              <a:t>Text Here</a:t>
            </a:r>
            <a:endParaRPr lang="en-US" dirty="0"/>
          </a:p>
        </p:txBody>
      </p:sp>
      <p:sp>
        <p:nvSpPr>
          <p:cNvPr id="1049179" name="円/楕円 22"/>
          <p:cNvSpPr/>
          <p:nvPr userDrawn="1"/>
        </p:nvSpPr>
        <p:spPr>
          <a:xfrm>
            <a:off x="10444030" y="3322934"/>
            <a:ext cx="1350150" cy="1350150"/>
          </a:xfrm>
          <a:prstGeom prst="ellipse">
            <a:avLst/>
          </a:prstGeom>
          <a:solidFill>
            <a:schemeClr val="accent1"/>
          </a:solidFill>
          <a:ln w="762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180" name="図プレースホルダー 7"/>
          <p:cNvSpPr>
            <a:spLocks noGrp="1"/>
          </p:cNvSpPr>
          <p:nvPr>
            <p:ph type="pic" sz="quarter" idx="17" hasCustomPrompt="1"/>
          </p:nvPr>
        </p:nvSpPr>
        <p:spPr>
          <a:xfrm>
            <a:off x="10793062" y="3638606"/>
            <a:ext cx="684364" cy="684364"/>
          </a:xfrm>
        </p:spPr>
        <p:txBody>
          <a:bodyPr>
            <a:normAutofit/>
          </a:bodyPr>
          <a:lstStyle>
            <a:lvl1pPr>
              <a:defRPr sz="1600"/>
            </a:lvl1pPr>
          </a:lstStyle>
          <a:p>
            <a:r>
              <a:rPr kumimoji="1" lang="en-US" altLang="ja-JP" dirty="0"/>
              <a:t>ICON</a:t>
            </a:r>
            <a:endParaRPr kumimoji="1" lang="ja-JP" altLang="en-US" dirty="0"/>
          </a:p>
        </p:txBody>
      </p:sp>
      <p:sp>
        <p:nvSpPr>
          <p:cNvPr id="1049181" name="円/楕円 24"/>
          <p:cNvSpPr/>
          <p:nvPr userDrawn="1"/>
        </p:nvSpPr>
        <p:spPr>
          <a:xfrm>
            <a:off x="10448351" y="6688383"/>
            <a:ext cx="1350150" cy="1350150"/>
          </a:xfrm>
          <a:prstGeom prst="ellipse">
            <a:avLst/>
          </a:prstGeom>
          <a:solidFill>
            <a:schemeClr val="accent3"/>
          </a:solidFill>
          <a:ln w="762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182" name="図プレースホルダー 7"/>
          <p:cNvSpPr>
            <a:spLocks noGrp="1"/>
          </p:cNvSpPr>
          <p:nvPr>
            <p:ph type="pic" sz="quarter" idx="40" hasCustomPrompt="1"/>
          </p:nvPr>
        </p:nvSpPr>
        <p:spPr>
          <a:xfrm>
            <a:off x="10797383" y="7004055"/>
            <a:ext cx="684364" cy="684364"/>
          </a:xfrm>
        </p:spPr>
        <p:txBody>
          <a:bodyPr>
            <a:normAutofit/>
          </a:bodyPr>
          <a:lstStyle>
            <a:lvl1pPr>
              <a:defRPr sz="1600"/>
            </a:lvl1pPr>
          </a:lstStyle>
          <a:p>
            <a:r>
              <a:rPr kumimoji="1" lang="en-US" altLang="ja-JP" dirty="0"/>
              <a:t>ICON</a:t>
            </a:r>
            <a:endParaRPr kumimoji="1" lang="ja-JP" altLang="en-US" dirty="0"/>
          </a:p>
        </p:txBody>
      </p:sp>
      <p:sp>
        <p:nvSpPr>
          <p:cNvPr id="1049183" name="円/楕円 26"/>
          <p:cNvSpPr/>
          <p:nvPr userDrawn="1"/>
        </p:nvSpPr>
        <p:spPr>
          <a:xfrm>
            <a:off x="6543924" y="6688383"/>
            <a:ext cx="1350150" cy="1350150"/>
          </a:xfrm>
          <a:prstGeom prst="ellipse">
            <a:avLst/>
          </a:prstGeom>
          <a:solidFill>
            <a:schemeClr val="accent2"/>
          </a:solidFill>
          <a:ln w="762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184" name="図プレースホルダー 7"/>
          <p:cNvSpPr>
            <a:spLocks noGrp="1"/>
          </p:cNvSpPr>
          <p:nvPr>
            <p:ph type="pic" sz="quarter" idx="41" hasCustomPrompt="1"/>
          </p:nvPr>
        </p:nvSpPr>
        <p:spPr>
          <a:xfrm>
            <a:off x="6892956" y="7004055"/>
            <a:ext cx="684364" cy="684364"/>
          </a:xfrm>
        </p:spPr>
        <p:txBody>
          <a:bodyPr>
            <a:normAutofit/>
          </a:bodyPr>
          <a:lstStyle>
            <a:lvl1pPr>
              <a:defRPr sz="1600"/>
            </a:lvl1pPr>
          </a:lstStyle>
          <a:p>
            <a:r>
              <a:rPr kumimoji="1" lang="en-US" altLang="ja-JP" dirty="0"/>
              <a:t>ICON</a:t>
            </a:r>
            <a:endParaRPr kumimoji="1" lang="ja-JP" altLang="en-US" dirty="0"/>
          </a:p>
        </p:txBody>
      </p:sp>
      <p:sp>
        <p:nvSpPr>
          <p:cNvPr id="1049185" name="円/楕円 28"/>
          <p:cNvSpPr/>
          <p:nvPr userDrawn="1"/>
        </p:nvSpPr>
        <p:spPr>
          <a:xfrm>
            <a:off x="6543924" y="3322934"/>
            <a:ext cx="1350150" cy="1350150"/>
          </a:xfrm>
          <a:prstGeom prst="ellipse">
            <a:avLst/>
          </a:prstGeom>
          <a:solidFill>
            <a:schemeClr val="accent4"/>
          </a:solidFill>
          <a:ln w="762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186" name="図プレースホルダー 7"/>
          <p:cNvSpPr>
            <a:spLocks noGrp="1"/>
          </p:cNvSpPr>
          <p:nvPr>
            <p:ph type="pic" sz="quarter" idx="42" hasCustomPrompt="1"/>
          </p:nvPr>
        </p:nvSpPr>
        <p:spPr>
          <a:xfrm>
            <a:off x="6892956" y="3638606"/>
            <a:ext cx="684364" cy="684364"/>
          </a:xfrm>
        </p:spPr>
        <p:txBody>
          <a:bodyPr>
            <a:normAutofit/>
          </a:bodyPr>
          <a:lstStyle>
            <a:lvl1pPr>
              <a:defRPr sz="1600"/>
            </a:lvl1pPr>
          </a:lstStyle>
          <a:p>
            <a:r>
              <a:rPr kumimoji="1" lang="en-US" altLang="ja-JP" dirty="0"/>
              <a:t>ICON</a:t>
            </a:r>
            <a:endParaRPr kumimoji="1" lang="ja-JP" altLang="en-US" dirty="0"/>
          </a:p>
        </p:txBody>
      </p:sp>
      <p:sp>
        <p:nvSpPr>
          <p:cNvPr id="1049187" name="正方形/長方形 30"/>
          <p:cNvSpPr/>
          <p:nvPr userDrawn="1"/>
        </p:nvSpPr>
        <p:spPr>
          <a:xfrm>
            <a:off x="12264623" y="362036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1049188" name="正方形/長方形 31"/>
          <p:cNvSpPr/>
          <p:nvPr userDrawn="1"/>
        </p:nvSpPr>
        <p:spPr>
          <a:xfrm>
            <a:off x="12264623" y="6888096"/>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1049189" name="正方形/長方形 32"/>
          <p:cNvSpPr/>
          <p:nvPr userDrawn="1"/>
        </p:nvSpPr>
        <p:spPr>
          <a:xfrm>
            <a:off x="2773406" y="6909096"/>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1049190" name="正方形/長方形 33"/>
          <p:cNvSpPr/>
          <p:nvPr userDrawn="1"/>
        </p:nvSpPr>
        <p:spPr>
          <a:xfrm>
            <a:off x="2773406" y="361338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049164"/>
                                        </p:tgtEl>
                                        <p:attrNameLst>
                                          <p:attrName>style.visibility</p:attrName>
                                        </p:attrNameLst>
                                      </p:cBhvr>
                                      <p:to>
                                        <p:strVal val="visible"/>
                                      </p:to>
                                    </p:set>
                                    <p:anim calcmode="lin" valueType="num">
                                      <p:cBhvr additive="base">
                                        <p:cTn id="7" dur="500" fill="hold"/>
                                        <p:tgtEl>
                                          <p:spTgt spid="1049164"/>
                                        </p:tgtEl>
                                        <p:attrNameLst>
                                          <p:attrName>ppt_x</p:attrName>
                                        </p:attrNameLst>
                                      </p:cBhvr>
                                      <p:tavLst>
                                        <p:tav tm="0">
                                          <p:val>
                                            <p:strVal val="1+#ppt_w/2"/>
                                          </p:val>
                                        </p:tav>
                                        <p:tav tm="100000">
                                          <p:val>
                                            <p:strVal val="#ppt_x"/>
                                          </p:val>
                                        </p:tav>
                                      </p:tavLst>
                                    </p:anim>
                                    <p:anim calcmode="lin" valueType="num">
                                      <p:cBhvr additive="base">
                                        <p:cTn id="8" dur="500" fill="hold"/>
                                        <p:tgtEl>
                                          <p:spTgt spid="1049164"/>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049163">
                                            <p:txEl>
                                              <p:pRg st="0" end="0"/>
                                            </p:txEl>
                                          </p:spTgt>
                                        </p:tgtEl>
                                        <p:attrNameLst>
                                          <p:attrName>style.visibility</p:attrName>
                                        </p:attrNameLst>
                                      </p:cBhvr>
                                      <p:to>
                                        <p:strVal val="visible"/>
                                      </p:to>
                                    </p:set>
                                    <p:animEffect transition="in" filter="wipe(left)">
                                      <p:cBhvr>
                                        <p:cTn id="11" dur="500"/>
                                        <p:tgtEl>
                                          <p:spTgt spid="1049163">
                                            <p:txEl>
                                              <p:pRg st="0" end="0"/>
                                            </p:txEl>
                                          </p:spTgt>
                                        </p:tgtEl>
                                      </p:cBhvr>
                                    </p:animEffect>
                                  </p:childTnLst>
                                </p:cTn>
                              </p:par>
                            </p:childTnLst>
                          </p:cTn>
                        </p:par>
                        <p:par>
                          <p:cTn id="12" fill="hold">
                            <p:stCondLst>
                              <p:cond delay="500"/>
                            </p:stCondLst>
                            <p:childTnLst>
                              <p:par>
                                <p:cTn id="13" presetID="21" presetClass="entr" presetSubtype="1" fill="hold" grpId="0" nodeType="afterEffect">
                                  <p:stCondLst>
                                    <p:cond delay="0"/>
                                  </p:stCondLst>
                                  <p:childTnLst>
                                    <p:set>
                                      <p:cBhvr>
                                        <p:cTn id="14" dur="1" fill="hold">
                                          <p:stCondLst>
                                            <p:cond delay="0"/>
                                          </p:stCondLst>
                                        </p:cTn>
                                        <p:tgtEl>
                                          <p:spTgt spid="1049165"/>
                                        </p:tgtEl>
                                        <p:attrNameLst>
                                          <p:attrName>style.visibility</p:attrName>
                                        </p:attrNameLst>
                                      </p:cBhvr>
                                      <p:to>
                                        <p:strVal val="visible"/>
                                      </p:to>
                                    </p:set>
                                    <p:animEffect transition="in" filter="wheel(1)">
                                      <p:cBhvr>
                                        <p:cTn id="15" dur="750"/>
                                        <p:tgtEl>
                                          <p:spTgt spid="1049165"/>
                                        </p:tgtEl>
                                      </p:cBhvr>
                                    </p:animEffect>
                                  </p:childTnLst>
                                </p:cTn>
                              </p:par>
                            </p:childTnLst>
                          </p:cTn>
                        </p:par>
                        <p:par>
                          <p:cTn id="16" fill="hold">
                            <p:stCondLst>
                              <p:cond delay="1250"/>
                            </p:stCondLst>
                            <p:childTnLst>
                              <p:par>
                                <p:cTn id="17" presetID="10" presetClass="entr" presetSubtype="0" fill="hold" grpId="0" nodeType="afterEffect">
                                  <p:stCondLst>
                                    <p:cond delay="0"/>
                                  </p:stCondLst>
                                  <p:childTnLst>
                                    <p:set>
                                      <p:cBhvr>
                                        <p:cTn id="18" dur="1" fill="hold">
                                          <p:stCondLst>
                                            <p:cond delay="0"/>
                                          </p:stCondLst>
                                        </p:cTn>
                                        <p:tgtEl>
                                          <p:spTgt spid="1049178">
                                            <p:txEl>
                                              <p:pRg st="0" end="0"/>
                                            </p:txEl>
                                          </p:spTgt>
                                        </p:tgtEl>
                                        <p:attrNameLst>
                                          <p:attrName>style.visibility</p:attrName>
                                        </p:attrNameLst>
                                      </p:cBhvr>
                                      <p:to>
                                        <p:strVal val="visible"/>
                                      </p:to>
                                    </p:set>
                                    <p:animEffect transition="in" filter="fade">
                                      <p:cBhvr>
                                        <p:cTn id="19" dur="500"/>
                                        <p:tgtEl>
                                          <p:spTgt spid="1049178">
                                            <p:txEl>
                                              <p:pRg st="0" end="0"/>
                                            </p:txEl>
                                          </p:spTgt>
                                        </p:tgtEl>
                                      </p:cBhvr>
                                    </p:animEffect>
                                  </p:childTnLst>
                                </p:cTn>
                              </p:par>
                            </p:childTnLst>
                          </p:cTn>
                        </p:par>
                        <p:par>
                          <p:cTn id="20" fill="hold">
                            <p:stCondLst>
                              <p:cond delay="1750"/>
                            </p:stCondLst>
                            <p:childTnLst>
                              <p:par>
                                <p:cTn id="21" presetID="22" presetClass="entr" presetSubtype="1" fill="hold" grpId="0" nodeType="afterEffect">
                                  <p:stCondLst>
                                    <p:cond delay="500"/>
                                  </p:stCondLst>
                                  <p:childTnLst>
                                    <p:set>
                                      <p:cBhvr>
                                        <p:cTn id="22" dur="1" fill="hold">
                                          <p:stCondLst>
                                            <p:cond delay="0"/>
                                          </p:stCondLst>
                                        </p:cTn>
                                        <p:tgtEl>
                                          <p:spTgt spid="1049166"/>
                                        </p:tgtEl>
                                        <p:attrNameLst>
                                          <p:attrName>style.visibility</p:attrName>
                                        </p:attrNameLst>
                                      </p:cBhvr>
                                      <p:to>
                                        <p:strVal val="visible"/>
                                      </p:to>
                                    </p:set>
                                    <p:animEffect transition="in" filter="wipe(up)">
                                      <p:cBhvr>
                                        <p:cTn id="23" dur="500"/>
                                        <p:tgtEl>
                                          <p:spTgt spid="1049166"/>
                                        </p:tgtEl>
                                      </p:cBhvr>
                                    </p:animEffect>
                                  </p:childTnLst>
                                </p:cTn>
                              </p:par>
                            </p:childTnLst>
                          </p:cTn>
                        </p:par>
                        <p:par>
                          <p:cTn id="24" fill="hold">
                            <p:stCondLst>
                              <p:cond delay="2750"/>
                            </p:stCondLst>
                            <p:childTnLst>
                              <p:par>
                                <p:cTn id="25" presetID="10" presetClass="entr" presetSubtype="0" fill="hold" grpId="0" nodeType="afterEffect">
                                  <p:stCondLst>
                                    <p:cond delay="0"/>
                                  </p:stCondLst>
                                  <p:childTnLst>
                                    <p:set>
                                      <p:cBhvr>
                                        <p:cTn id="26" dur="1" fill="hold">
                                          <p:stCondLst>
                                            <p:cond delay="0"/>
                                          </p:stCondLst>
                                        </p:cTn>
                                        <p:tgtEl>
                                          <p:spTgt spid="1049179"/>
                                        </p:tgtEl>
                                        <p:attrNameLst>
                                          <p:attrName>style.visibility</p:attrName>
                                        </p:attrNameLst>
                                      </p:cBhvr>
                                      <p:to>
                                        <p:strVal val="visible"/>
                                      </p:to>
                                    </p:set>
                                    <p:animEffect transition="in" filter="fade">
                                      <p:cBhvr>
                                        <p:cTn id="27" dur="500"/>
                                        <p:tgtEl>
                                          <p:spTgt spid="104917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49180"/>
                                        </p:tgtEl>
                                        <p:attrNameLst>
                                          <p:attrName>style.visibility</p:attrName>
                                        </p:attrNameLst>
                                      </p:cBhvr>
                                      <p:to>
                                        <p:strVal val="visible"/>
                                      </p:to>
                                    </p:set>
                                    <p:animEffect transition="in" filter="fade">
                                      <p:cBhvr>
                                        <p:cTn id="30" dur="500"/>
                                        <p:tgtEl>
                                          <p:spTgt spid="1049180"/>
                                        </p:tgtEl>
                                      </p:cBhvr>
                                    </p:animEffect>
                                  </p:childTnLst>
                                </p:cTn>
                              </p:par>
                              <p:par>
                                <p:cTn id="31" presetID="2" presetClass="entr" presetSubtype="2" decel="100000" fill="hold" grpId="0" nodeType="withEffect">
                                  <p:stCondLst>
                                    <p:cond delay="0"/>
                                  </p:stCondLst>
                                  <p:iterate type="wd">
                                    <p:tmPct val="10000"/>
                                  </p:iterate>
                                  <p:childTnLst>
                                    <p:set>
                                      <p:cBhvr>
                                        <p:cTn id="32" dur="1" fill="hold">
                                          <p:stCondLst>
                                            <p:cond delay="0"/>
                                          </p:stCondLst>
                                        </p:cTn>
                                        <p:tgtEl>
                                          <p:spTgt spid="1049171">
                                            <p:txEl>
                                              <p:pRg st="0" end="0"/>
                                            </p:txEl>
                                          </p:spTgt>
                                        </p:tgtEl>
                                        <p:attrNameLst>
                                          <p:attrName>style.visibility</p:attrName>
                                        </p:attrNameLst>
                                      </p:cBhvr>
                                      <p:to>
                                        <p:strVal val="visible"/>
                                      </p:to>
                                    </p:set>
                                    <p:anim calcmode="lin" valueType="num">
                                      <p:cBhvr additive="base">
                                        <p:cTn id="33" dur="500" fill="hold"/>
                                        <p:tgtEl>
                                          <p:spTgt spid="1049171">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049171">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250"/>
                                  </p:stCondLst>
                                  <p:iterate type="wd">
                                    <p:tmPct val="10000"/>
                                  </p:iterate>
                                  <p:childTnLst>
                                    <p:set>
                                      <p:cBhvr>
                                        <p:cTn id="36" dur="1" fill="hold">
                                          <p:stCondLst>
                                            <p:cond delay="0"/>
                                          </p:stCondLst>
                                        </p:cTn>
                                        <p:tgtEl>
                                          <p:spTgt spid="1049187"/>
                                        </p:tgtEl>
                                        <p:attrNameLst>
                                          <p:attrName>style.visibility</p:attrName>
                                        </p:attrNameLst>
                                      </p:cBhvr>
                                      <p:to>
                                        <p:strVal val="visible"/>
                                      </p:to>
                                    </p:set>
                                    <p:anim calcmode="lin" valueType="num">
                                      <p:cBhvr additive="base">
                                        <p:cTn id="37" dur="500" fill="hold"/>
                                        <p:tgtEl>
                                          <p:spTgt spid="1049187"/>
                                        </p:tgtEl>
                                        <p:attrNameLst>
                                          <p:attrName>ppt_x</p:attrName>
                                        </p:attrNameLst>
                                      </p:cBhvr>
                                      <p:tavLst>
                                        <p:tav tm="0">
                                          <p:val>
                                            <p:strVal val="1+#ppt_w/2"/>
                                          </p:val>
                                        </p:tav>
                                        <p:tav tm="100000">
                                          <p:val>
                                            <p:strVal val="#ppt_x"/>
                                          </p:val>
                                        </p:tav>
                                      </p:tavLst>
                                    </p:anim>
                                    <p:anim calcmode="lin" valueType="num">
                                      <p:cBhvr additive="base">
                                        <p:cTn id="38" dur="500" fill="hold"/>
                                        <p:tgtEl>
                                          <p:spTgt spid="1049187"/>
                                        </p:tgtEl>
                                        <p:attrNameLst>
                                          <p:attrName>ppt_y</p:attrName>
                                        </p:attrNameLst>
                                      </p:cBhvr>
                                      <p:tavLst>
                                        <p:tav tm="0">
                                          <p:val>
                                            <p:strVal val="#ppt_y"/>
                                          </p:val>
                                        </p:tav>
                                        <p:tav tm="100000">
                                          <p:val>
                                            <p:strVal val="#ppt_y"/>
                                          </p:val>
                                        </p:tav>
                                      </p:tavLst>
                                    </p:anim>
                                  </p:childTnLst>
                                </p:cTn>
                              </p:par>
                              <p:par>
                                <p:cTn id="39" presetID="22" presetClass="entr" presetSubtype="8" fill="hold" grpId="0" nodeType="withEffect">
                                  <p:stCondLst>
                                    <p:cond delay="500"/>
                                  </p:stCondLst>
                                  <p:childTnLst>
                                    <p:set>
                                      <p:cBhvr>
                                        <p:cTn id="40" dur="1" fill="hold">
                                          <p:stCondLst>
                                            <p:cond delay="0"/>
                                          </p:stCondLst>
                                        </p:cTn>
                                        <p:tgtEl>
                                          <p:spTgt spid="1049170">
                                            <p:txEl>
                                              <p:pRg st="0" end="0"/>
                                            </p:txEl>
                                          </p:spTgt>
                                        </p:tgtEl>
                                        <p:attrNameLst>
                                          <p:attrName>style.visibility</p:attrName>
                                        </p:attrNameLst>
                                      </p:cBhvr>
                                      <p:to>
                                        <p:strVal val="visible"/>
                                      </p:to>
                                    </p:set>
                                    <p:animEffect transition="in" filter="wipe(left)">
                                      <p:cBhvr>
                                        <p:cTn id="41" dur="500"/>
                                        <p:tgtEl>
                                          <p:spTgt spid="1049170">
                                            <p:txEl>
                                              <p:pRg st="0" end="0"/>
                                            </p:txEl>
                                          </p:spTgt>
                                        </p:tgtEl>
                                      </p:cBhvr>
                                    </p:animEffect>
                                  </p:childTnLst>
                                </p:cTn>
                              </p:par>
                            </p:childTnLst>
                          </p:cTn>
                        </p:par>
                        <p:par>
                          <p:cTn id="42" fill="hold">
                            <p:stCondLst>
                              <p:cond delay="3750"/>
                            </p:stCondLst>
                            <p:childTnLst>
                              <p:par>
                                <p:cTn id="43" presetID="22" presetClass="entr" presetSubtype="1" fill="hold" grpId="0" nodeType="afterEffect">
                                  <p:stCondLst>
                                    <p:cond delay="250"/>
                                  </p:stCondLst>
                                  <p:childTnLst>
                                    <p:set>
                                      <p:cBhvr>
                                        <p:cTn id="44" dur="1" fill="hold">
                                          <p:stCondLst>
                                            <p:cond delay="0"/>
                                          </p:stCondLst>
                                        </p:cTn>
                                        <p:tgtEl>
                                          <p:spTgt spid="1049167"/>
                                        </p:tgtEl>
                                        <p:attrNameLst>
                                          <p:attrName>style.visibility</p:attrName>
                                        </p:attrNameLst>
                                      </p:cBhvr>
                                      <p:to>
                                        <p:strVal val="visible"/>
                                      </p:to>
                                    </p:set>
                                    <p:animEffect transition="in" filter="wipe(up)">
                                      <p:cBhvr>
                                        <p:cTn id="45" dur="500"/>
                                        <p:tgtEl>
                                          <p:spTgt spid="1049167"/>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1049181"/>
                                        </p:tgtEl>
                                        <p:attrNameLst>
                                          <p:attrName>style.visibility</p:attrName>
                                        </p:attrNameLst>
                                      </p:cBhvr>
                                      <p:to>
                                        <p:strVal val="visible"/>
                                      </p:to>
                                    </p:set>
                                    <p:animEffect transition="in" filter="fade">
                                      <p:cBhvr>
                                        <p:cTn id="49" dur="500"/>
                                        <p:tgtEl>
                                          <p:spTgt spid="104918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049182"/>
                                        </p:tgtEl>
                                        <p:attrNameLst>
                                          <p:attrName>style.visibility</p:attrName>
                                        </p:attrNameLst>
                                      </p:cBhvr>
                                      <p:to>
                                        <p:strVal val="visible"/>
                                      </p:to>
                                    </p:set>
                                    <p:animEffect transition="in" filter="fade">
                                      <p:cBhvr>
                                        <p:cTn id="52" dur="500"/>
                                        <p:tgtEl>
                                          <p:spTgt spid="1049182"/>
                                        </p:tgtEl>
                                      </p:cBhvr>
                                    </p:animEffect>
                                  </p:childTnLst>
                                </p:cTn>
                              </p:par>
                              <p:par>
                                <p:cTn id="53" presetID="2" presetClass="entr" presetSubtype="2" decel="100000" fill="hold" grpId="0" nodeType="withEffect">
                                  <p:stCondLst>
                                    <p:cond delay="0"/>
                                  </p:stCondLst>
                                  <p:iterate type="wd">
                                    <p:tmPct val="10000"/>
                                  </p:iterate>
                                  <p:childTnLst>
                                    <p:set>
                                      <p:cBhvr>
                                        <p:cTn id="54" dur="1" fill="hold">
                                          <p:stCondLst>
                                            <p:cond delay="0"/>
                                          </p:stCondLst>
                                        </p:cTn>
                                        <p:tgtEl>
                                          <p:spTgt spid="1049173">
                                            <p:txEl>
                                              <p:pRg st="0" end="0"/>
                                            </p:txEl>
                                          </p:spTgt>
                                        </p:tgtEl>
                                        <p:attrNameLst>
                                          <p:attrName>style.visibility</p:attrName>
                                        </p:attrNameLst>
                                      </p:cBhvr>
                                      <p:to>
                                        <p:strVal val="visible"/>
                                      </p:to>
                                    </p:set>
                                    <p:anim calcmode="lin" valueType="num">
                                      <p:cBhvr additive="base">
                                        <p:cTn id="55" dur="500" fill="hold"/>
                                        <p:tgtEl>
                                          <p:spTgt spid="1049173">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049173">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2" decel="100000" fill="hold" grpId="0" nodeType="withEffect">
                                  <p:stCondLst>
                                    <p:cond delay="250"/>
                                  </p:stCondLst>
                                  <p:iterate type="wd">
                                    <p:tmPct val="10000"/>
                                  </p:iterate>
                                  <p:childTnLst>
                                    <p:set>
                                      <p:cBhvr>
                                        <p:cTn id="58" dur="1" fill="hold">
                                          <p:stCondLst>
                                            <p:cond delay="0"/>
                                          </p:stCondLst>
                                        </p:cTn>
                                        <p:tgtEl>
                                          <p:spTgt spid="1049188"/>
                                        </p:tgtEl>
                                        <p:attrNameLst>
                                          <p:attrName>style.visibility</p:attrName>
                                        </p:attrNameLst>
                                      </p:cBhvr>
                                      <p:to>
                                        <p:strVal val="visible"/>
                                      </p:to>
                                    </p:set>
                                    <p:anim calcmode="lin" valueType="num">
                                      <p:cBhvr additive="base">
                                        <p:cTn id="59" dur="500" fill="hold"/>
                                        <p:tgtEl>
                                          <p:spTgt spid="1049188"/>
                                        </p:tgtEl>
                                        <p:attrNameLst>
                                          <p:attrName>ppt_x</p:attrName>
                                        </p:attrNameLst>
                                      </p:cBhvr>
                                      <p:tavLst>
                                        <p:tav tm="0">
                                          <p:val>
                                            <p:strVal val="1+#ppt_w/2"/>
                                          </p:val>
                                        </p:tav>
                                        <p:tav tm="100000">
                                          <p:val>
                                            <p:strVal val="#ppt_x"/>
                                          </p:val>
                                        </p:tav>
                                      </p:tavLst>
                                    </p:anim>
                                    <p:anim calcmode="lin" valueType="num">
                                      <p:cBhvr additive="base">
                                        <p:cTn id="60" dur="500" fill="hold"/>
                                        <p:tgtEl>
                                          <p:spTgt spid="1049188"/>
                                        </p:tgtEl>
                                        <p:attrNameLst>
                                          <p:attrName>ppt_y</p:attrName>
                                        </p:attrNameLst>
                                      </p:cBhvr>
                                      <p:tavLst>
                                        <p:tav tm="0">
                                          <p:val>
                                            <p:strVal val="#ppt_y"/>
                                          </p:val>
                                        </p:tav>
                                        <p:tav tm="100000">
                                          <p:val>
                                            <p:strVal val="#ppt_y"/>
                                          </p:val>
                                        </p:tav>
                                      </p:tavLst>
                                    </p:anim>
                                  </p:childTnLst>
                                </p:cTn>
                              </p:par>
                              <p:par>
                                <p:cTn id="61" presetID="22" presetClass="entr" presetSubtype="8" fill="hold" grpId="0" nodeType="withEffect">
                                  <p:stCondLst>
                                    <p:cond delay="500"/>
                                  </p:stCondLst>
                                  <p:childTnLst>
                                    <p:set>
                                      <p:cBhvr>
                                        <p:cTn id="62" dur="1" fill="hold">
                                          <p:stCondLst>
                                            <p:cond delay="0"/>
                                          </p:stCondLst>
                                        </p:cTn>
                                        <p:tgtEl>
                                          <p:spTgt spid="1049172">
                                            <p:txEl>
                                              <p:pRg st="0" end="0"/>
                                            </p:txEl>
                                          </p:spTgt>
                                        </p:tgtEl>
                                        <p:attrNameLst>
                                          <p:attrName>style.visibility</p:attrName>
                                        </p:attrNameLst>
                                      </p:cBhvr>
                                      <p:to>
                                        <p:strVal val="visible"/>
                                      </p:to>
                                    </p:set>
                                    <p:animEffect transition="in" filter="wipe(left)">
                                      <p:cBhvr>
                                        <p:cTn id="63" dur="500"/>
                                        <p:tgtEl>
                                          <p:spTgt spid="1049172">
                                            <p:txEl>
                                              <p:pRg st="0" end="0"/>
                                            </p:txEl>
                                          </p:spTgt>
                                        </p:tgtEl>
                                      </p:cBhvr>
                                    </p:animEffect>
                                  </p:childTnLst>
                                </p:cTn>
                              </p:par>
                            </p:childTnLst>
                          </p:cTn>
                        </p:par>
                        <p:par>
                          <p:cTn id="64" fill="hold">
                            <p:stCondLst>
                              <p:cond delay="5500"/>
                            </p:stCondLst>
                            <p:childTnLst>
                              <p:par>
                                <p:cTn id="65" presetID="22" presetClass="entr" presetSubtype="4" fill="hold" grpId="0" nodeType="afterEffect">
                                  <p:stCondLst>
                                    <p:cond delay="250"/>
                                  </p:stCondLst>
                                  <p:childTnLst>
                                    <p:set>
                                      <p:cBhvr>
                                        <p:cTn id="66" dur="1" fill="hold">
                                          <p:stCondLst>
                                            <p:cond delay="0"/>
                                          </p:stCondLst>
                                        </p:cTn>
                                        <p:tgtEl>
                                          <p:spTgt spid="1049168"/>
                                        </p:tgtEl>
                                        <p:attrNameLst>
                                          <p:attrName>style.visibility</p:attrName>
                                        </p:attrNameLst>
                                      </p:cBhvr>
                                      <p:to>
                                        <p:strVal val="visible"/>
                                      </p:to>
                                    </p:set>
                                    <p:animEffect transition="in" filter="wipe(down)">
                                      <p:cBhvr>
                                        <p:cTn id="67" dur="500"/>
                                        <p:tgtEl>
                                          <p:spTgt spid="1049168"/>
                                        </p:tgtEl>
                                      </p:cBhvr>
                                    </p:animEffect>
                                  </p:childTnLst>
                                </p:cTn>
                              </p:par>
                            </p:childTnLst>
                          </p:cTn>
                        </p:par>
                        <p:par>
                          <p:cTn id="68" fill="hold">
                            <p:stCondLst>
                              <p:cond delay="6250"/>
                            </p:stCondLst>
                            <p:childTnLst>
                              <p:par>
                                <p:cTn id="69" presetID="10" presetClass="entr" presetSubtype="0" fill="hold" grpId="0" nodeType="afterEffect">
                                  <p:stCondLst>
                                    <p:cond delay="0"/>
                                  </p:stCondLst>
                                  <p:childTnLst>
                                    <p:set>
                                      <p:cBhvr>
                                        <p:cTn id="70" dur="1" fill="hold">
                                          <p:stCondLst>
                                            <p:cond delay="0"/>
                                          </p:stCondLst>
                                        </p:cTn>
                                        <p:tgtEl>
                                          <p:spTgt spid="1049184"/>
                                        </p:tgtEl>
                                        <p:attrNameLst>
                                          <p:attrName>style.visibility</p:attrName>
                                        </p:attrNameLst>
                                      </p:cBhvr>
                                      <p:to>
                                        <p:strVal val="visible"/>
                                      </p:to>
                                    </p:set>
                                    <p:animEffect transition="in" filter="fade">
                                      <p:cBhvr>
                                        <p:cTn id="71" dur="500"/>
                                        <p:tgtEl>
                                          <p:spTgt spid="104918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049183"/>
                                        </p:tgtEl>
                                        <p:attrNameLst>
                                          <p:attrName>style.visibility</p:attrName>
                                        </p:attrNameLst>
                                      </p:cBhvr>
                                      <p:to>
                                        <p:strVal val="visible"/>
                                      </p:to>
                                    </p:set>
                                    <p:animEffect transition="in" filter="fade">
                                      <p:cBhvr>
                                        <p:cTn id="74" dur="500"/>
                                        <p:tgtEl>
                                          <p:spTgt spid="1049183"/>
                                        </p:tgtEl>
                                      </p:cBhvr>
                                    </p:animEffect>
                                  </p:childTnLst>
                                </p:cTn>
                              </p:par>
                              <p:par>
                                <p:cTn id="75" presetID="2" presetClass="entr" presetSubtype="8" decel="100000" fill="hold" grpId="0" nodeType="withEffect">
                                  <p:stCondLst>
                                    <p:cond delay="0"/>
                                  </p:stCondLst>
                                  <p:iterate type="wd">
                                    <p:tmPct val="10000"/>
                                  </p:iterate>
                                  <p:childTnLst>
                                    <p:set>
                                      <p:cBhvr>
                                        <p:cTn id="76" dur="1" fill="hold">
                                          <p:stCondLst>
                                            <p:cond delay="0"/>
                                          </p:stCondLst>
                                        </p:cTn>
                                        <p:tgtEl>
                                          <p:spTgt spid="1049177">
                                            <p:txEl>
                                              <p:pRg st="0" end="0"/>
                                            </p:txEl>
                                          </p:spTgt>
                                        </p:tgtEl>
                                        <p:attrNameLst>
                                          <p:attrName>style.visibility</p:attrName>
                                        </p:attrNameLst>
                                      </p:cBhvr>
                                      <p:to>
                                        <p:strVal val="visible"/>
                                      </p:to>
                                    </p:set>
                                    <p:anim calcmode="lin" valueType="num">
                                      <p:cBhvr additive="base">
                                        <p:cTn id="77" dur="500" fill="hold"/>
                                        <p:tgtEl>
                                          <p:spTgt spid="1049177">
                                            <p:txEl>
                                              <p:pRg st="0" end="0"/>
                                            </p:tx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1049177">
                                            <p:txEl>
                                              <p:pRg st="0" end="0"/>
                                            </p:txEl>
                                          </p:spTgt>
                                        </p:tgtEl>
                                        <p:attrNameLst>
                                          <p:attrName>ppt_y</p:attrName>
                                        </p:attrNameLst>
                                      </p:cBhvr>
                                      <p:tavLst>
                                        <p:tav tm="0">
                                          <p:val>
                                            <p:strVal val="#ppt_y"/>
                                          </p:val>
                                        </p:tav>
                                        <p:tav tm="100000">
                                          <p:val>
                                            <p:strVal val="#ppt_y"/>
                                          </p:val>
                                        </p:tav>
                                      </p:tavLst>
                                    </p:anim>
                                  </p:childTnLst>
                                </p:cTn>
                              </p:par>
                              <p:par>
                                <p:cTn id="79" presetID="2" presetClass="entr" presetSubtype="8" decel="100000" fill="hold" grpId="0" nodeType="withEffect">
                                  <p:stCondLst>
                                    <p:cond delay="250"/>
                                  </p:stCondLst>
                                  <p:iterate type="wd">
                                    <p:tmPct val="10000"/>
                                  </p:iterate>
                                  <p:childTnLst>
                                    <p:set>
                                      <p:cBhvr>
                                        <p:cTn id="80" dur="1" fill="hold">
                                          <p:stCondLst>
                                            <p:cond delay="0"/>
                                          </p:stCondLst>
                                        </p:cTn>
                                        <p:tgtEl>
                                          <p:spTgt spid="1049189"/>
                                        </p:tgtEl>
                                        <p:attrNameLst>
                                          <p:attrName>style.visibility</p:attrName>
                                        </p:attrNameLst>
                                      </p:cBhvr>
                                      <p:to>
                                        <p:strVal val="visible"/>
                                      </p:to>
                                    </p:set>
                                    <p:anim calcmode="lin" valueType="num">
                                      <p:cBhvr additive="base">
                                        <p:cTn id="81" dur="500" fill="hold"/>
                                        <p:tgtEl>
                                          <p:spTgt spid="1049189"/>
                                        </p:tgtEl>
                                        <p:attrNameLst>
                                          <p:attrName>ppt_x</p:attrName>
                                        </p:attrNameLst>
                                      </p:cBhvr>
                                      <p:tavLst>
                                        <p:tav tm="0">
                                          <p:val>
                                            <p:strVal val="0-#ppt_w/2"/>
                                          </p:val>
                                        </p:tav>
                                        <p:tav tm="100000">
                                          <p:val>
                                            <p:strVal val="#ppt_x"/>
                                          </p:val>
                                        </p:tav>
                                      </p:tavLst>
                                    </p:anim>
                                    <p:anim calcmode="lin" valueType="num">
                                      <p:cBhvr additive="base">
                                        <p:cTn id="82" dur="500" fill="hold"/>
                                        <p:tgtEl>
                                          <p:spTgt spid="1049189"/>
                                        </p:tgtEl>
                                        <p:attrNameLst>
                                          <p:attrName>ppt_y</p:attrName>
                                        </p:attrNameLst>
                                      </p:cBhvr>
                                      <p:tavLst>
                                        <p:tav tm="0">
                                          <p:val>
                                            <p:strVal val="#ppt_y"/>
                                          </p:val>
                                        </p:tav>
                                        <p:tav tm="100000">
                                          <p:val>
                                            <p:strVal val="#ppt_y"/>
                                          </p:val>
                                        </p:tav>
                                      </p:tavLst>
                                    </p:anim>
                                  </p:childTnLst>
                                </p:cTn>
                              </p:par>
                              <p:par>
                                <p:cTn id="83" presetID="22" presetClass="entr" presetSubtype="2" fill="hold" grpId="0" nodeType="withEffect">
                                  <p:stCondLst>
                                    <p:cond delay="500"/>
                                  </p:stCondLst>
                                  <p:childTnLst>
                                    <p:set>
                                      <p:cBhvr>
                                        <p:cTn id="84" dur="1" fill="hold">
                                          <p:stCondLst>
                                            <p:cond delay="0"/>
                                          </p:stCondLst>
                                        </p:cTn>
                                        <p:tgtEl>
                                          <p:spTgt spid="1049176">
                                            <p:txEl>
                                              <p:pRg st="0" end="0"/>
                                            </p:txEl>
                                          </p:spTgt>
                                        </p:tgtEl>
                                        <p:attrNameLst>
                                          <p:attrName>style.visibility</p:attrName>
                                        </p:attrNameLst>
                                      </p:cBhvr>
                                      <p:to>
                                        <p:strVal val="visible"/>
                                      </p:to>
                                    </p:set>
                                    <p:animEffect transition="in" filter="wipe(right)">
                                      <p:cBhvr>
                                        <p:cTn id="85" dur="500"/>
                                        <p:tgtEl>
                                          <p:spTgt spid="1049176">
                                            <p:txEl>
                                              <p:pRg st="0" end="0"/>
                                            </p:txEl>
                                          </p:spTgt>
                                        </p:tgtEl>
                                      </p:cBhvr>
                                    </p:animEffect>
                                  </p:childTnLst>
                                </p:cTn>
                              </p:par>
                            </p:childTnLst>
                          </p:cTn>
                        </p:par>
                        <p:par>
                          <p:cTn id="86" fill="hold">
                            <p:stCondLst>
                              <p:cond delay="7250"/>
                            </p:stCondLst>
                            <p:childTnLst>
                              <p:par>
                                <p:cTn id="87" presetID="22" presetClass="entr" presetSubtype="4" fill="hold" grpId="0" nodeType="afterEffect">
                                  <p:stCondLst>
                                    <p:cond delay="250"/>
                                  </p:stCondLst>
                                  <p:childTnLst>
                                    <p:set>
                                      <p:cBhvr>
                                        <p:cTn id="88" dur="1" fill="hold">
                                          <p:stCondLst>
                                            <p:cond delay="0"/>
                                          </p:stCondLst>
                                        </p:cTn>
                                        <p:tgtEl>
                                          <p:spTgt spid="1049169"/>
                                        </p:tgtEl>
                                        <p:attrNameLst>
                                          <p:attrName>style.visibility</p:attrName>
                                        </p:attrNameLst>
                                      </p:cBhvr>
                                      <p:to>
                                        <p:strVal val="visible"/>
                                      </p:to>
                                    </p:set>
                                    <p:animEffect transition="in" filter="wipe(down)">
                                      <p:cBhvr>
                                        <p:cTn id="89" dur="500"/>
                                        <p:tgtEl>
                                          <p:spTgt spid="1049169"/>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1049186"/>
                                        </p:tgtEl>
                                        <p:attrNameLst>
                                          <p:attrName>style.visibility</p:attrName>
                                        </p:attrNameLst>
                                      </p:cBhvr>
                                      <p:to>
                                        <p:strVal val="visible"/>
                                      </p:to>
                                    </p:set>
                                    <p:animEffect transition="in" filter="fade">
                                      <p:cBhvr>
                                        <p:cTn id="93" dur="500"/>
                                        <p:tgtEl>
                                          <p:spTgt spid="104918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049185"/>
                                        </p:tgtEl>
                                        <p:attrNameLst>
                                          <p:attrName>style.visibility</p:attrName>
                                        </p:attrNameLst>
                                      </p:cBhvr>
                                      <p:to>
                                        <p:strVal val="visible"/>
                                      </p:to>
                                    </p:set>
                                    <p:animEffect transition="in" filter="fade">
                                      <p:cBhvr>
                                        <p:cTn id="96" dur="500"/>
                                        <p:tgtEl>
                                          <p:spTgt spid="1049185"/>
                                        </p:tgtEl>
                                      </p:cBhvr>
                                    </p:animEffect>
                                  </p:childTnLst>
                                </p:cTn>
                              </p:par>
                              <p:par>
                                <p:cTn id="97" presetID="2" presetClass="entr" presetSubtype="8" decel="100000" fill="hold" grpId="0" nodeType="withEffect">
                                  <p:stCondLst>
                                    <p:cond delay="0"/>
                                  </p:stCondLst>
                                  <p:iterate type="wd">
                                    <p:tmPct val="10000"/>
                                  </p:iterate>
                                  <p:childTnLst>
                                    <p:set>
                                      <p:cBhvr>
                                        <p:cTn id="98" dur="1" fill="hold">
                                          <p:stCondLst>
                                            <p:cond delay="0"/>
                                          </p:stCondLst>
                                        </p:cTn>
                                        <p:tgtEl>
                                          <p:spTgt spid="1049175">
                                            <p:txEl>
                                              <p:pRg st="0" end="0"/>
                                            </p:txEl>
                                          </p:spTgt>
                                        </p:tgtEl>
                                        <p:attrNameLst>
                                          <p:attrName>style.visibility</p:attrName>
                                        </p:attrNameLst>
                                      </p:cBhvr>
                                      <p:to>
                                        <p:strVal val="visible"/>
                                      </p:to>
                                    </p:set>
                                    <p:anim calcmode="lin" valueType="num">
                                      <p:cBhvr additive="base">
                                        <p:cTn id="99" dur="500" fill="hold"/>
                                        <p:tgtEl>
                                          <p:spTgt spid="1049175">
                                            <p:txEl>
                                              <p:pRg st="0" end="0"/>
                                            </p:txEl>
                                          </p:spTgt>
                                        </p:tgtEl>
                                        <p:attrNameLst>
                                          <p:attrName>ppt_x</p:attrName>
                                        </p:attrNameLst>
                                      </p:cBhvr>
                                      <p:tavLst>
                                        <p:tav tm="0">
                                          <p:val>
                                            <p:strVal val="0-#ppt_w/2"/>
                                          </p:val>
                                        </p:tav>
                                        <p:tav tm="100000">
                                          <p:val>
                                            <p:strVal val="#ppt_x"/>
                                          </p:val>
                                        </p:tav>
                                      </p:tavLst>
                                    </p:anim>
                                    <p:anim calcmode="lin" valueType="num">
                                      <p:cBhvr additive="base">
                                        <p:cTn id="100" dur="500" fill="hold"/>
                                        <p:tgtEl>
                                          <p:spTgt spid="1049175">
                                            <p:txEl>
                                              <p:pRg st="0" end="0"/>
                                            </p:txEl>
                                          </p:spTgt>
                                        </p:tgtEl>
                                        <p:attrNameLst>
                                          <p:attrName>ppt_y</p:attrName>
                                        </p:attrNameLst>
                                      </p:cBhvr>
                                      <p:tavLst>
                                        <p:tav tm="0">
                                          <p:val>
                                            <p:strVal val="#ppt_y"/>
                                          </p:val>
                                        </p:tav>
                                        <p:tav tm="100000">
                                          <p:val>
                                            <p:strVal val="#ppt_y"/>
                                          </p:val>
                                        </p:tav>
                                      </p:tavLst>
                                    </p:anim>
                                  </p:childTnLst>
                                </p:cTn>
                              </p:par>
                              <p:par>
                                <p:cTn id="101" presetID="2" presetClass="entr" presetSubtype="8" decel="100000" fill="hold" grpId="0" nodeType="withEffect">
                                  <p:stCondLst>
                                    <p:cond delay="250"/>
                                  </p:stCondLst>
                                  <p:iterate type="wd">
                                    <p:tmPct val="10000"/>
                                  </p:iterate>
                                  <p:childTnLst>
                                    <p:set>
                                      <p:cBhvr>
                                        <p:cTn id="102" dur="1" fill="hold">
                                          <p:stCondLst>
                                            <p:cond delay="0"/>
                                          </p:stCondLst>
                                        </p:cTn>
                                        <p:tgtEl>
                                          <p:spTgt spid="1049190"/>
                                        </p:tgtEl>
                                        <p:attrNameLst>
                                          <p:attrName>style.visibility</p:attrName>
                                        </p:attrNameLst>
                                      </p:cBhvr>
                                      <p:to>
                                        <p:strVal val="visible"/>
                                      </p:to>
                                    </p:set>
                                    <p:anim calcmode="lin" valueType="num">
                                      <p:cBhvr additive="base">
                                        <p:cTn id="103" dur="500" fill="hold"/>
                                        <p:tgtEl>
                                          <p:spTgt spid="1049190"/>
                                        </p:tgtEl>
                                        <p:attrNameLst>
                                          <p:attrName>ppt_x</p:attrName>
                                        </p:attrNameLst>
                                      </p:cBhvr>
                                      <p:tavLst>
                                        <p:tav tm="0">
                                          <p:val>
                                            <p:strVal val="0-#ppt_w/2"/>
                                          </p:val>
                                        </p:tav>
                                        <p:tav tm="100000">
                                          <p:val>
                                            <p:strVal val="#ppt_x"/>
                                          </p:val>
                                        </p:tav>
                                      </p:tavLst>
                                    </p:anim>
                                    <p:anim calcmode="lin" valueType="num">
                                      <p:cBhvr additive="base">
                                        <p:cTn id="104" dur="500" fill="hold"/>
                                        <p:tgtEl>
                                          <p:spTgt spid="1049190"/>
                                        </p:tgtEl>
                                        <p:attrNameLst>
                                          <p:attrName>ppt_y</p:attrName>
                                        </p:attrNameLst>
                                      </p:cBhvr>
                                      <p:tavLst>
                                        <p:tav tm="0">
                                          <p:val>
                                            <p:strVal val="#ppt_y"/>
                                          </p:val>
                                        </p:tav>
                                        <p:tav tm="100000">
                                          <p:val>
                                            <p:strVal val="#ppt_y"/>
                                          </p:val>
                                        </p:tav>
                                      </p:tavLst>
                                    </p:anim>
                                  </p:childTnLst>
                                </p:cTn>
                              </p:par>
                              <p:par>
                                <p:cTn id="105" presetID="22" presetClass="entr" presetSubtype="2" fill="hold" grpId="0" nodeType="withEffect">
                                  <p:stCondLst>
                                    <p:cond delay="500"/>
                                  </p:stCondLst>
                                  <p:childTnLst>
                                    <p:set>
                                      <p:cBhvr>
                                        <p:cTn id="106" dur="1" fill="hold">
                                          <p:stCondLst>
                                            <p:cond delay="0"/>
                                          </p:stCondLst>
                                        </p:cTn>
                                        <p:tgtEl>
                                          <p:spTgt spid="1049174">
                                            <p:txEl>
                                              <p:pRg st="0" end="0"/>
                                            </p:txEl>
                                          </p:spTgt>
                                        </p:tgtEl>
                                        <p:attrNameLst>
                                          <p:attrName>style.visibility</p:attrName>
                                        </p:attrNameLst>
                                      </p:cBhvr>
                                      <p:to>
                                        <p:strVal val="visible"/>
                                      </p:to>
                                    </p:set>
                                    <p:animEffect transition="in" filter="wipe(right)">
                                      <p:cBhvr>
                                        <p:cTn id="107" dur="500"/>
                                        <p:tgtEl>
                                          <p:spTgt spid="10491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63" grpId="0" build="p">
        <p:tmplLst>
          <p:tmpl lvl="1">
            <p:tnLst>
              <p:par>
                <p:cTn presetID="22" presetClass="entr" presetSubtype="8" fill="hold" nodeType="withEffect">
                  <p:stCondLst>
                    <p:cond delay="0"/>
                  </p:stCondLst>
                  <p:childTnLst>
                    <p:set>
                      <p:cBhvr>
                        <p:cTn dur="1" fill="hold">
                          <p:stCondLst>
                            <p:cond delay="0"/>
                          </p:stCondLst>
                        </p:cTn>
                        <p:tgtEl>
                          <p:spTgt spid="1049163"/>
                        </p:tgtEl>
                        <p:attrNameLst>
                          <p:attrName>style.visibility</p:attrName>
                        </p:attrNameLst>
                      </p:cBhvr>
                      <p:to>
                        <p:strVal val="visible"/>
                      </p:to>
                    </p:set>
                    <p:animEffect transition="in" filter="wipe(left)">
                      <p:cBhvr>
                        <p:cTn dur="500"/>
                        <p:tgtEl>
                          <p:spTgt spid="1049163"/>
                        </p:tgtEl>
                      </p:cBhvr>
                    </p:animEffect>
                  </p:childTnLst>
                </p:cTn>
              </p:par>
            </p:tnLst>
          </p:tmpl>
        </p:tmplLst>
      </p:bldP>
      <p:bldP spid="1049164" grpId="0" animBg="1"/>
      <p:bldP spid="1049165" grpId="0" animBg="1"/>
      <p:bldP spid="1049166" grpId="0" animBg="1"/>
      <p:bldP spid="1049167" grpId="0" animBg="1"/>
      <p:bldP spid="1049168" grpId="0" animBg="1"/>
      <p:bldP spid="1049169" grpId="0" animBg="1"/>
      <p:bldP spid="1049170" grpId="0" build="p">
        <p:tmplLst>
          <p:tmpl lvl="1">
            <p:tnLst>
              <p:par>
                <p:cTn presetID="22" presetClass="entr" presetSubtype="8" fill="hold" nodeType="withEffect">
                  <p:stCondLst>
                    <p:cond delay="500"/>
                  </p:stCondLst>
                  <p:childTnLst>
                    <p:set>
                      <p:cBhvr>
                        <p:cTn dur="1" fill="hold">
                          <p:stCondLst>
                            <p:cond delay="0"/>
                          </p:stCondLst>
                        </p:cTn>
                        <p:tgtEl>
                          <p:spTgt spid="1049170"/>
                        </p:tgtEl>
                        <p:attrNameLst>
                          <p:attrName>style.visibility</p:attrName>
                        </p:attrNameLst>
                      </p:cBhvr>
                      <p:to>
                        <p:strVal val="visible"/>
                      </p:to>
                    </p:set>
                    <p:animEffect transition="in" filter="wipe(left)">
                      <p:cBhvr>
                        <p:cTn dur="500"/>
                        <p:tgtEl>
                          <p:spTgt spid="1049170"/>
                        </p:tgtEl>
                      </p:cBhvr>
                    </p:animEffect>
                  </p:childTnLst>
                </p:cTn>
              </p:par>
            </p:tnLst>
          </p:tmpl>
        </p:tmplLst>
      </p:bldP>
      <p:bldP spid="1049171"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1049171"/>
                        </p:tgtEl>
                        <p:attrNameLst>
                          <p:attrName>style.visibility</p:attrName>
                        </p:attrNameLst>
                      </p:cBhvr>
                      <p:to>
                        <p:strVal val="visible"/>
                      </p:to>
                    </p:set>
                    <p:anim calcmode="lin" valueType="num">
                      <p:cBhvr additive="base">
                        <p:cTn dur="500" fill="hold"/>
                        <p:tgtEl>
                          <p:spTgt spid="1049171"/>
                        </p:tgtEl>
                        <p:attrNameLst>
                          <p:attrName>ppt_x</p:attrName>
                        </p:attrNameLst>
                      </p:cBhvr>
                      <p:tavLst>
                        <p:tav tm="0">
                          <p:val>
                            <p:strVal val="1+#ppt_w/2"/>
                          </p:val>
                        </p:tav>
                        <p:tav tm="100000">
                          <p:val>
                            <p:strVal val="#ppt_x"/>
                          </p:val>
                        </p:tav>
                      </p:tavLst>
                    </p:anim>
                    <p:anim calcmode="lin" valueType="num">
                      <p:cBhvr additive="base">
                        <p:cTn dur="500" fill="hold"/>
                        <p:tgtEl>
                          <p:spTgt spid="1049171"/>
                        </p:tgtEl>
                        <p:attrNameLst>
                          <p:attrName>ppt_y</p:attrName>
                        </p:attrNameLst>
                      </p:cBhvr>
                      <p:tavLst>
                        <p:tav tm="0">
                          <p:val>
                            <p:strVal val="#ppt_y"/>
                          </p:val>
                        </p:tav>
                        <p:tav tm="100000">
                          <p:val>
                            <p:strVal val="#ppt_y"/>
                          </p:val>
                        </p:tav>
                      </p:tavLst>
                    </p:anim>
                  </p:childTnLst>
                </p:cTn>
              </p:par>
            </p:tnLst>
          </p:tmpl>
        </p:tmplLst>
      </p:bldP>
      <p:bldP spid="1049172" grpId="0" build="p">
        <p:tmplLst>
          <p:tmpl lvl="1">
            <p:tnLst>
              <p:par>
                <p:cTn presetID="22" presetClass="entr" presetSubtype="8" fill="hold" nodeType="withEffect">
                  <p:stCondLst>
                    <p:cond delay="500"/>
                  </p:stCondLst>
                  <p:childTnLst>
                    <p:set>
                      <p:cBhvr>
                        <p:cTn dur="1" fill="hold">
                          <p:stCondLst>
                            <p:cond delay="0"/>
                          </p:stCondLst>
                        </p:cTn>
                        <p:tgtEl>
                          <p:spTgt spid="1049172"/>
                        </p:tgtEl>
                        <p:attrNameLst>
                          <p:attrName>style.visibility</p:attrName>
                        </p:attrNameLst>
                      </p:cBhvr>
                      <p:to>
                        <p:strVal val="visible"/>
                      </p:to>
                    </p:set>
                    <p:animEffect transition="in" filter="wipe(left)">
                      <p:cBhvr>
                        <p:cTn dur="500"/>
                        <p:tgtEl>
                          <p:spTgt spid="1049172"/>
                        </p:tgtEl>
                      </p:cBhvr>
                    </p:animEffect>
                  </p:childTnLst>
                </p:cTn>
              </p:par>
            </p:tnLst>
          </p:tmpl>
        </p:tmplLst>
      </p:bldP>
      <p:bldP spid="1049173"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1049173"/>
                        </p:tgtEl>
                        <p:attrNameLst>
                          <p:attrName>style.visibility</p:attrName>
                        </p:attrNameLst>
                      </p:cBhvr>
                      <p:to>
                        <p:strVal val="visible"/>
                      </p:to>
                    </p:set>
                    <p:anim calcmode="lin" valueType="num">
                      <p:cBhvr additive="base">
                        <p:cTn dur="500" fill="hold"/>
                        <p:tgtEl>
                          <p:spTgt spid="1049173"/>
                        </p:tgtEl>
                        <p:attrNameLst>
                          <p:attrName>ppt_x</p:attrName>
                        </p:attrNameLst>
                      </p:cBhvr>
                      <p:tavLst>
                        <p:tav tm="0">
                          <p:val>
                            <p:strVal val="1+#ppt_w/2"/>
                          </p:val>
                        </p:tav>
                        <p:tav tm="100000">
                          <p:val>
                            <p:strVal val="#ppt_x"/>
                          </p:val>
                        </p:tav>
                      </p:tavLst>
                    </p:anim>
                    <p:anim calcmode="lin" valueType="num">
                      <p:cBhvr additive="base">
                        <p:cTn dur="500" fill="hold"/>
                        <p:tgtEl>
                          <p:spTgt spid="1049173"/>
                        </p:tgtEl>
                        <p:attrNameLst>
                          <p:attrName>ppt_y</p:attrName>
                        </p:attrNameLst>
                      </p:cBhvr>
                      <p:tavLst>
                        <p:tav tm="0">
                          <p:val>
                            <p:strVal val="#ppt_y"/>
                          </p:val>
                        </p:tav>
                        <p:tav tm="100000">
                          <p:val>
                            <p:strVal val="#ppt_y"/>
                          </p:val>
                        </p:tav>
                      </p:tavLst>
                    </p:anim>
                  </p:childTnLst>
                </p:cTn>
              </p:par>
            </p:tnLst>
          </p:tmpl>
        </p:tmplLst>
      </p:bldP>
      <p:bldP spid="1049174" grpId="0" build="p">
        <p:tmplLst>
          <p:tmpl lvl="1">
            <p:tnLst>
              <p:par>
                <p:cTn presetID="22" presetClass="entr" presetSubtype="2" fill="hold" nodeType="withEffect">
                  <p:stCondLst>
                    <p:cond delay="500"/>
                  </p:stCondLst>
                  <p:childTnLst>
                    <p:set>
                      <p:cBhvr>
                        <p:cTn dur="1" fill="hold">
                          <p:stCondLst>
                            <p:cond delay="0"/>
                          </p:stCondLst>
                        </p:cTn>
                        <p:tgtEl>
                          <p:spTgt spid="1049174"/>
                        </p:tgtEl>
                        <p:attrNameLst>
                          <p:attrName>style.visibility</p:attrName>
                        </p:attrNameLst>
                      </p:cBhvr>
                      <p:to>
                        <p:strVal val="visible"/>
                      </p:to>
                    </p:set>
                    <p:animEffect transition="in" filter="wipe(right)">
                      <p:cBhvr>
                        <p:cTn dur="500"/>
                        <p:tgtEl>
                          <p:spTgt spid="1049174"/>
                        </p:tgtEl>
                      </p:cBhvr>
                    </p:animEffect>
                  </p:childTnLst>
                </p:cTn>
              </p:par>
            </p:tnLst>
          </p:tmpl>
        </p:tmplLst>
      </p:bldP>
      <p:bldP spid="1049175" grpId="0" build="p">
        <p:tmplLst>
          <p:tmpl lvl="1">
            <p:tnLst>
              <p:par>
                <p:cTn presetID="2" presetClass="entr" presetSubtype="8" decel="100000" fill="hold" nodeType="withEffect">
                  <p:stCondLst>
                    <p:cond delay="0"/>
                  </p:stCondLst>
                  <p:iterate type="wd">
                    <p:tmPct val="10000"/>
                  </p:iterate>
                  <p:childTnLst>
                    <p:set>
                      <p:cBhvr>
                        <p:cTn dur="1" fill="hold">
                          <p:stCondLst>
                            <p:cond delay="0"/>
                          </p:stCondLst>
                        </p:cTn>
                        <p:tgtEl>
                          <p:spTgt spid="1049175"/>
                        </p:tgtEl>
                        <p:attrNameLst>
                          <p:attrName>style.visibility</p:attrName>
                        </p:attrNameLst>
                      </p:cBhvr>
                      <p:to>
                        <p:strVal val="visible"/>
                      </p:to>
                    </p:set>
                    <p:anim calcmode="lin" valueType="num">
                      <p:cBhvr additive="base">
                        <p:cTn dur="500" fill="hold"/>
                        <p:tgtEl>
                          <p:spTgt spid="1049175"/>
                        </p:tgtEl>
                        <p:attrNameLst>
                          <p:attrName>ppt_x</p:attrName>
                        </p:attrNameLst>
                      </p:cBhvr>
                      <p:tavLst>
                        <p:tav tm="0">
                          <p:val>
                            <p:strVal val="0-#ppt_w/2"/>
                          </p:val>
                        </p:tav>
                        <p:tav tm="100000">
                          <p:val>
                            <p:strVal val="#ppt_x"/>
                          </p:val>
                        </p:tav>
                      </p:tavLst>
                    </p:anim>
                    <p:anim calcmode="lin" valueType="num">
                      <p:cBhvr additive="base">
                        <p:cTn dur="500" fill="hold"/>
                        <p:tgtEl>
                          <p:spTgt spid="1049175"/>
                        </p:tgtEl>
                        <p:attrNameLst>
                          <p:attrName>ppt_y</p:attrName>
                        </p:attrNameLst>
                      </p:cBhvr>
                      <p:tavLst>
                        <p:tav tm="0">
                          <p:val>
                            <p:strVal val="#ppt_y"/>
                          </p:val>
                        </p:tav>
                        <p:tav tm="100000">
                          <p:val>
                            <p:strVal val="#ppt_y"/>
                          </p:val>
                        </p:tav>
                      </p:tavLst>
                    </p:anim>
                  </p:childTnLst>
                </p:cTn>
              </p:par>
            </p:tnLst>
          </p:tmpl>
        </p:tmplLst>
      </p:bldP>
      <p:bldP spid="1049176" grpId="0" build="p">
        <p:tmplLst>
          <p:tmpl lvl="1">
            <p:tnLst>
              <p:par>
                <p:cTn presetID="22" presetClass="entr" presetSubtype="2" fill="hold" nodeType="withEffect">
                  <p:stCondLst>
                    <p:cond delay="500"/>
                  </p:stCondLst>
                  <p:childTnLst>
                    <p:set>
                      <p:cBhvr>
                        <p:cTn dur="1" fill="hold">
                          <p:stCondLst>
                            <p:cond delay="0"/>
                          </p:stCondLst>
                        </p:cTn>
                        <p:tgtEl>
                          <p:spTgt spid="1049176"/>
                        </p:tgtEl>
                        <p:attrNameLst>
                          <p:attrName>style.visibility</p:attrName>
                        </p:attrNameLst>
                      </p:cBhvr>
                      <p:to>
                        <p:strVal val="visible"/>
                      </p:to>
                    </p:set>
                    <p:animEffect transition="in" filter="wipe(right)">
                      <p:cBhvr>
                        <p:cTn dur="500"/>
                        <p:tgtEl>
                          <p:spTgt spid="1049176"/>
                        </p:tgtEl>
                      </p:cBhvr>
                    </p:animEffect>
                  </p:childTnLst>
                </p:cTn>
              </p:par>
            </p:tnLst>
          </p:tmpl>
        </p:tmplLst>
      </p:bldP>
      <p:bldP spid="1049177" grpId="0" build="p">
        <p:tmplLst>
          <p:tmpl lvl="1">
            <p:tnLst>
              <p:par>
                <p:cTn presetID="2" presetClass="entr" presetSubtype="8" decel="100000" fill="hold" nodeType="withEffect">
                  <p:stCondLst>
                    <p:cond delay="0"/>
                  </p:stCondLst>
                  <p:iterate type="wd">
                    <p:tmPct val="10000"/>
                  </p:iterate>
                  <p:childTnLst>
                    <p:set>
                      <p:cBhvr>
                        <p:cTn dur="1" fill="hold">
                          <p:stCondLst>
                            <p:cond delay="0"/>
                          </p:stCondLst>
                        </p:cTn>
                        <p:tgtEl>
                          <p:spTgt spid="1049177"/>
                        </p:tgtEl>
                        <p:attrNameLst>
                          <p:attrName>style.visibility</p:attrName>
                        </p:attrNameLst>
                      </p:cBhvr>
                      <p:to>
                        <p:strVal val="visible"/>
                      </p:to>
                    </p:set>
                    <p:anim calcmode="lin" valueType="num">
                      <p:cBhvr additive="base">
                        <p:cTn dur="500" fill="hold"/>
                        <p:tgtEl>
                          <p:spTgt spid="1049177"/>
                        </p:tgtEl>
                        <p:attrNameLst>
                          <p:attrName>ppt_x</p:attrName>
                        </p:attrNameLst>
                      </p:cBhvr>
                      <p:tavLst>
                        <p:tav tm="0">
                          <p:val>
                            <p:strVal val="0-#ppt_w/2"/>
                          </p:val>
                        </p:tav>
                        <p:tav tm="100000">
                          <p:val>
                            <p:strVal val="#ppt_x"/>
                          </p:val>
                        </p:tav>
                      </p:tavLst>
                    </p:anim>
                    <p:anim calcmode="lin" valueType="num">
                      <p:cBhvr additive="base">
                        <p:cTn dur="500" fill="hold"/>
                        <p:tgtEl>
                          <p:spTgt spid="1049177"/>
                        </p:tgtEl>
                        <p:attrNameLst>
                          <p:attrName>ppt_y</p:attrName>
                        </p:attrNameLst>
                      </p:cBhvr>
                      <p:tavLst>
                        <p:tav tm="0">
                          <p:val>
                            <p:strVal val="#ppt_y"/>
                          </p:val>
                        </p:tav>
                        <p:tav tm="100000">
                          <p:val>
                            <p:strVal val="#ppt_y"/>
                          </p:val>
                        </p:tav>
                      </p:tavLst>
                    </p:anim>
                  </p:childTnLst>
                </p:cTn>
              </p:par>
            </p:tnLst>
          </p:tmpl>
        </p:tmplLst>
      </p:bldP>
      <p:bldP spid="1049178" grpId="0" build="p">
        <p:tmplLst>
          <p:tmpl lvl="1">
            <p:tnLst>
              <p:par>
                <p:cTn presetID="10" presetClass="entr" presetSubtype="0" fill="hold" nodeType="afterEffect">
                  <p:stCondLst>
                    <p:cond delay="0"/>
                  </p:stCondLst>
                  <p:childTnLst>
                    <p:set>
                      <p:cBhvr>
                        <p:cTn dur="1" fill="hold">
                          <p:stCondLst>
                            <p:cond delay="0"/>
                          </p:stCondLst>
                        </p:cTn>
                        <p:tgtEl>
                          <p:spTgt spid="1049178"/>
                        </p:tgtEl>
                        <p:attrNameLst>
                          <p:attrName>style.visibility</p:attrName>
                        </p:attrNameLst>
                      </p:cBhvr>
                      <p:to>
                        <p:strVal val="visible"/>
                      </p:to>
                    </p:set>
                    <p:animEffect transition="in" filter="fade">
                      <p:cBhvr>
                        <p:cTn dur="500"/>
                        <p:tgtEl>
                          <p:spTgt spid="1049178"/>
                        </p:tgtEl>
                      </p:cBhvr>
                    </p:animEffect>
                  </p:childTnLst>
                </p:cTn>
              </p:par>
            </p:tnLst>
          </p:tmpl>
        </p:tmplLst>
      </p:bldP>
      <p:bldP spid="1049179" grpId="0" animBg="1"/>
      <p:bldP spid="1049180" grpId="0"/>
      <p:bldP spid="1049181" grpId="0" animBg="1"/>
      <p:bldP spid="1049182" grpId="0"/>
      <p:bldP spid="1049183" grpId="0" animBg="1"/>
      <p:bldP spid="1049184" grpId="0"/>
      <p:bldP spid="1049185" grpId="0" animBg="1"/>
      <p:bldP spid="1049186" grpId="0"/>
      <p:bldP spid="1049187" grpId="0" animBg="1"/>
      <p:bldP spid="1049188" grpId="0" animBg="1"/>
      <p:bldP spid="1049189" grpId="0" animBg="1"/>
      <p:bldP spid="1049190"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ears">
    <p:spTree>
      <p:nvGrpSpPr>
        <p:cNvPr id="1" name=""/>
        <p:cNvGrpSpPr/>
        <p:nvPr/>
      </p:nvGrpSpPr>
      <p:grpSpPr>
        <a:xfrm>
          <a:off x="0" y="0"/>
          <a:ext cx="0" cy="0"/>
          <a:chOff x="0" y="0"/>
          <a:chExt cx="0" cy="0"/>
        </a:xfrm>
      </p:grpSpPr>
      <p:sp>
        <p:nvSpPr>
          <p:cNvPr id="1049068"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1049069"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1049070"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1049071"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049072"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073" name="ドーナツ 7"/>
          <p:cNvSpPr/>
          <p:nvPr userDrawn="1"/>
        </p:nvSpPr>
        <p:spPr>
          <a:xfrm>
            <a:off x="3792577" y="2171314"/>
            <a:ext cx="3264415" cy="3350811"/>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1">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49074" name="ドーナツ 7"/>
          <p:cNvSpPr/>
          <p:nvPr userDrawn="1"/>
        </p:nvSpPr>
        <p:spPr>
          <a:xfrm>
            <a:off x="7104309" y="3234519"/>
            <a:ext cx="4076208" cy="4184089"/>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tx2"/>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49075" name="ドーナツ 7"/>
          <p:cNvSpPr/>
          <p:nvPr userDrawn="1"/>
        </p:nvSpPr>
        <p:spPr>
          <a:xfrm>
            <a:off x="11180517" y="4465797"/>
            <a:ext cx="2876677" cy="2952811"/>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2">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49076" name="ドーナツ 7"/>
          <p:cNvSpPr/>
          <p:nvPr userDrawn="1"/>
        </p:nvSpPr>
        <p:spPr>
          <a:xfrm rot="21318328">
            <a:off x="13204533" y="1975752"/>
            <a:ext cx="3264415" cy="3350811"/>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4">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49077" name="ドーナツ 7"/>
          <p:cNvSpPr/>
          <p:nvPr userDrawn="1"/>
        </p:nvSpPr>
        <p:spPr>
          <a:xfrm rot="1061079">
            <a:off x="846870" y="2388725"/>
            <a:ext cx="2876677" cy="2952811"/>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3">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49078" name="ドーナツ 7"/>
          <p:cNvSpPr/>
          <p:nvPr userDrawn="1"/>
        </p:nvSpPr>
        <p:spPr>
          <a:xfrm>
            <a:off x="14684992" y="4850808"/>
            <a:ext cx="3220870" cy="3306114"/>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6">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49079" name="ドーナツ 7"/>
          <p:cNvSpPr/>
          <p:nvPr userDrawn="1"/>
        </p:nvSpPr>
        <p:spPr>
          <a:xfrm rot="1442875">
            <a:off x="1812621" y="4863286"/>
            <a:ext cx="3264415" cy="3350811"/>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5">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49080" name="テキスト プレースホルダー 6"/>
          <p:cNvSpPr>
            <a:spLocks noGrp="1"/>
          </p:cNvSpPr>
          <p:nvPr>
            <p:ph type="body" sz="quarter" idx="22" hasCustomPrompt="1"/>
          </p:nvPr>
        </p:nvSpPr>
        <p:spPr>
          <a:xfrm>
            <a:off x="5001701" y="7997587"/>
            <a:ext cx="8291216" cy="1446663"/>
          </a:xfrm>
        </p:spPr>
        <p:txBody>
          <a:bodyPr anchor="t">
            <a:normAutofit/>
          </a:bodyPr>
          <a:lstStyle>
            <a:lvl1pPr algn="ctr">
              <a:defRPr sz="2000" baseline="0">
                <a:solidFill>
                  <a:schemeClr val="tx2"/>
                </a:solidFill>
              </a:defRPr>
            </a:lvl1pPr>
          </a:lstStyle>
          <a:p>
            <a:pPr lvl="0"/>
            <a:r>
              <a:rPr kumimoji="1" lang="en-US" altLang="ja-JP" dirty="0"/>
              <a:t>Text goes here</a:t>
            </a:r>
            <a:endParaRPr kumimoji="1" lang="ja-JP" altLang="en-US" dirty="0"/>
          </a:p>
        </p:txBody>
      </p:sp>
      <p:sp>
        <p:nvSpPr>
          <p:cNvPr id="1049081" name="正方形/長方形 15"/>
          <p:cNvSpPr/>
          <p:nvPr userDrawn="1"/>
        </p:nvSpPr>
        <p:spPr>
          <a:xfrm>
            <a:off x="7522233" y="7892109"/>
            <a:ext cx="3240360" cy="72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1049082" name="テキスト プレースホルダー 11"/>
          <p:cNvSpPr>
            <a:spLocks noGrp="1"/>
          </p:cNvSpPr>
          <p:nvPr>
            <p:ph type="body" sz="quarter" idx="32" hasCustomPrompt="1"/>
          </p:nvPr>
        </p:nvSpPr>
        <p:spPr>
          <a:xfrm>
            <a:off x="7859496" y="4912665"/>
            <a:ext cx="2567393" cy="773203"/>
          </a:xfrm>
        </p:spPr>
        <p:txBody>
          <a:bodyPr anchor="ctr">
            <a:noAutofit/>
          </a:bodyPr>
          <a:lstStyle>
            <a:lvl1pPr algn="ctr">
              <a:lnSpc>
                <a:spcPct val="100000"/>
              </a:lnSpc>
              <a:spcBef>
                <a:spcPts val="0"/>
              </a:spcBef>
              <a:defRPr sz="2400" spc="0">
                <a:solidFill>
                  <a:schemeClr val="tx2"/>
                </a:solidFill>
                <a:latin typeface="Route 159 SemiBold" pitchFamily="50" charset="0"/>
              </a:defRPr>
            </a:lvl1pPr>
          </a:lstStyle>
          <a:p>
            <a:pPr lvl="0"/>
            <a:r>
              <a:rPr lang="en-US" altLang="ja-JP" dirty="0"/>
              <a:t>Word</a:t>
            </a:r>
            <a:endParaRPr lang="en-US" dirty="0"/>
          </a:p>
        </p:txBody>
      </p:sp>
      <p:sp>
        <p:nvSpPr>
          <p:cNvPr id="1049083" name="テキスト プレースホルダー 11"/>
          <p:cNvSpPr>
            <a:spLocks noGrp="1"/>
          </p:cNvSpPr>
          <p:nvPr>
            <p:ph type="body" sz="quarter" idx="33" hasCustomPrompt="1"/>
          </p:nvPr>
        </p:nvSpPr>
        <p:spPr>
          <a:xfrm>
            <a:off x="4307106" y="3460117"/>
            <a:ext cx="2144508" cy="773203"/>
          </a:xfrm>
        </p:spPr>
        <p:txBody>
          <a:bodyPr anchor="ctr">
            <a:noAutofit/>
          </a:bodyPr>
          <a:lstStyle>
            <a:lvl1pPr algn="ctr">
              <a:lnSpc>
                <a:spcPct val="100000"/>
              </a:lnSpc>
              <a:spcBef>
                <a:spcPts val="0"/>
              </a:spcBef>
              <a:defRPr sz="2400" spc="0">
                <a:solidFill>
                  <a:schemeClr val="accent1"/>
                </a:solidFill>
                <a:latin typeface="Route 159 SemiBold" pitchFamily="50" charset="0"/>
              </a:defRPr>
            </a:lvl1pPr>
          </a:lstStyle>
          <a:p>
            <a:pPr lvl="0"/>
            <a:r>
              <a:rPr lang="en-US" altLang="ja-JP" dirty="0"/>
              <a:t>Word</a:t>
            </a:r>
            <a:endParaRPr lang="en-US" dirty="0"/>
          </a:p>
        </p:txBody>
      </p:sp>
      <p:sp>
        <p:nvSpPr>
          <p:cNvPr id="1049084" name="テキスト プレースホルダー 11"/>
          <p:cNvSpPr>
            <a:spLocks noGrp="1"/>
          </p:cNvSpPr>
          <p:nvPr>
            <p:ph type="body" sz="quarter" idx="34" hasCustomPrompt="1"/>
          </p:nvPr>
        </p:nvSpPr>
        <p:spPr>
          <a:xfrm>
            <a:off x="2358926" y="6152089"/>
            <a:ext cx="2144508" cy="773203"/>
          </a:xfrm>
        </p:spPr>
        <p:txBody>
          <a:bodyPr anchor="ctr">
            <a:noAutofit/>
          </a:bodyPr>
          <a:lstStyle>
            <a:lvl1pPr algn="ctr">
              <a:lnSpc>
                <a:spcPct val="100000"/>
              </a:lnSpc>
              <a:spcBef>
                <a:spcPts val="0"/>
              </a:spcBef>
              <a:defRPr sz="2400" spc="0">
                <a:solidFill>
                  <a:schemeClr val="accent5"/>
                </a:solidFill>
                <a:latin typeface="Route 159 SemiBold" pitchFamily="50" charset="0"/>
              </a:defRPr>
            </a:lvl1pPr>
          </a:lstStyle>
          <a:p>
            <a:pPr lvl="0"/>
            <a:r>
              <a:rPr lang="en-US" altLang="ja-JP" dirty="0"/>
              <a:t>Word</a:t>
            </a:r>
            <a:endParaRPr lang="en-US" dirty="0"/>
          </a:p>
        </p:txBody>
      </p:sp>
      <p:sp>
        <p:nvSpPr>
          <p:cNvPr id="1049085" name="テキスト プレースホルダー 11"/>
          <p:cNvSpPr>
            <a:spLocks noGrp="1"/>
          </p:cNvSpPr>
          <p:nvPr>
            <p:ph type="body" sz="quarter" idx="35" hasCustomPrompt="1"/>
          </p:nvPr>
        </p:nvSpPr>
        <p:spPr>
          <a:xfrm>
            <a:off x="1271559" y="3460117"/>
            <a:ext cx="1966991" cy="773203"/>
          </a:xfrm>
        </p:spPr>
        <p:txBody>
          <a:bodyPr anchor="ctr">
            <a:noAutofit/>
          </a:bodyPr>
          <a:lstStyle>
            <a:lvl1pPr algn="ctr">
              <a:lnSpc>
                <a:spcPct val="100000"/>
              </a:lnSpc>
              <a:spcBef>
                <a:spcPts val="0"/>
              </a:spcBef>
              <a:defRPr sz="2000" spc="0">
                <a:solidFill>
                  <a:schemeClr val="accent3"/>
                </a:solidFill>
                <a:latin typeface="Route 159 SemiBold" pitchFamily="50" charset="0"/>
              </a:defRPr>
            </a:lvl1pPr>
          </a:lstStyle>
          <a:p>
            <a:pPr lvl="0"/>
            <a:r>
              <a:rPr lang="en-US" altLang="ja-JP" dirty="0"/>
              <a:t>Word</a:t>
            </a:r>
            <a:endParaRPr lang="en-US" dirty="0"/>
          </a:p>
        </p:txBody>
      </p:sp>
      <p:sp>
        <p:nvSpPr>
          <p:cNvPr id="1049086" name="テキスト プレースホルダー 11"/>
          <p:cNvSpPr>
            <a:spLocks noGrp="1"/>
          </p:cNvSpPr>
          <p:nvPr>
            <p:ph type="body" sz="quarter" idx="36" hasCustomPrompt="1"/>
          </p:nvPr>
        </p:nvSpPr>
        <p:spPr>
          <a:xfrm>
            <a:off x="11635359" y="5538752"/>
            <a:ext cx="1966991" cy="773203"/>
          </a:xfrm>
        </p:spPr>
        <p:txBody>
          <a:bodyPr anchor="ctr">
            <a:noAutofit/>
          </a:bodyPr>
          <a:lstStyle>
            <a:lvl1pPr algn="ctr">
              <a:lnSpc>
                <a:spcPct val="100000"/>
              </a:lnSpc>
              <a:spcBef>
                <a:spcPts val="0"/>
              </a:spcBef>
              <a:defRPr sz="2000" spc="0">
                <a:solidFill>
                  <a:schemeClr val="accent2"/>
                </a:solidFill>
                <a:latin typeface="Route 159 SemiBold" pitchFamily="50" charset="0"/>
              </a:defRPr>
            </a:lvl1pPr>
          </a:lstStyle>
          <a:p>
            <a:pPr lvl="0"/>
            <a:r>
              <a:rPr lang="en-US" altLang="ja-JP" dirty="0"/>
              <a:t>Word</a:t>
            </a:r>
            <a:endParaRPr lang="en-US" dirty="0"/>
          </a:p>
        </p:txBody>
      </p:sp>
      <p:sp>
        <p:nvSpPr>
          <p:cNvPr id="1049087" name="テキスト プレースホルダー 11"/>
          <p:cNvSpPr>
            <a:spLocks noGrp="1"/>
          </p:cNvSpPr>
          <p:nvPr>
            <p:ph type="body" sz="quarter" idx="37" hasCustomPrompt="1"/>
          </p:nvPr>
        </p:nvSpPr>
        <p:spPr>
          <a:xfrm>
            <a:off x="13750838" y="3278442"/>
            <a:ext cx="2144508" cy="773203"/>
          </a:xfrm>
        </p:spPr>
        <p:txBody>
          <a:bodyPr anchor="ctr">
            <a:noAutofit/>
          </a:bodyPr>
          <a:lstStyle>
            <a:lvl1pPr algn="ctr">
              <a:lnSpc>
                <a:spcPct val="100000"/>
              </a:lnSpc>
              <a:spcBef>
                <a:spcPts val="0"/>
              </a:spcBef>
              <a:defRPr sz="2400" spc="0">
                <a:solidFill>
                  <a:schemeClr val="accent4"/>
                </a:solidFill>
                <a:latin typeface="Route 159 SemiBold" pitchFamily="50" charset="0"/>
              </a:defRPr>
            </a:lvl1pPr>
          </a:lstStyle>
          <a:p>
            <a:pPr lvl="0"/>
            <a:r>
              <a:rPr lang="en-US" altLang="ja-JP" dirty="0"/>
              <a:t>Word</a:t>
            </a:r>
            <a:endParaRPr lang="en-US" dirty="0"/>
          </a:p>
        </p:txBody>
      </p:sp>
      <p:sp>
        <p:nvSpPr>
          <p:cNvPr id="1049088" name="テキスト プレースホルダー 11"/>
          <p:cNvSpPr>
            <a:spLocks noGrp="1"/>
          </p:cNvSpPr>
          <p:nvPr>
            <p:ph type="body" sz="quarter" idx="38" hasCustomPrompt="1"/>
          </p:nvPr>
        </p:nvSpPr>
        <p:spPr>
          <a:xfrm>
            <a:off x="15223173" y="6117263"/>
            <a:ext cx="2144508" cy="773203"/>
          </a:xfrm>
        </p:spPr>
        <p:txBody>
          <a:bodyPr anchor="ctr">
            <a:noAutofit/>
          </a:bodyPr>
          <a:lstStyle>
            <a:lvl1pPr algn="ctr">
              <a:lnSpc>
                <a:spcPct val="100000"/>
              </a:lnSpc>
              <a:spcBef>
                <a:spcPts val="0"/>
              </a:spcBef>
              <a:defRPr sz="2400" spc="0">
                <a:solidFill>
                  <a:schemeClr val="accent6"/>
                </a:solidFill>
                <a:latin typeface="Route 159 SemiBold" pitchFamily="50" charset="0"/>
              </a:defRPr>
            </a:lvl1pPr>
          </a:lstStyle>
          <a:p>
            <a:pPr lvl="0"/>
            <a:r>
              <a:rPr lang="en-US" altLang="ja-JP" dirty="0"/>
              <a:t>Word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049072"/>
                                        </p:tgtEl>
                                        <p:attrNameLst>
                                          <p:attrName>style.visibility</p:attrName>
                                        </p:attrNameLst>
                                      </p:cBhvr>
                                      <p:to>
                                        <p:strVal val="visible"/>
                                      </p:to>
                                    </p:set>
                                    <p:anim calcmode="lin" valueType="num">
                                      <p:cBhvr additive="base">
                                        <p:cTn id="7" dur="500" fill="hold"/>
                                        <p:tgtEl>
                                          <p:spTgt spid="1049072"/>
                                        </p:tgtEl>
                                        <p:attrNameLst>
                                          <p:attrName>ppt_x</p:attrName>
                                        </p:attrNameLst>
                                      </p:cBhvr>
                                      <p:tavLst>
                                        <p:tav tm="0">
                                          <p:val>
                                            <p:strVal val="1+#ppt_w/2"/>
                                          </p:val>
                                        </p:tav>
                                        <p:tav tm="100000">
                                          <p:val>
                                            <p:strVal val="#ppt_x"/>
                                          </p:val>
                                        </p:tav>
                                      </p:tavLst>
                                    </p:anim>
                                    <p:anim calcmode="lin" valueType="num">
                                      <p:cBhvr additive="base">
                                        <p:cTn id="8" dur="500" fill="hold"/>
                                        <p:tgtEl>
                                          <p:spTgt spid="1049072"/>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049071">
                                            <p:txEl>
                                              <p:pRg st="0" end="0"/>
                                            </p:txEl>
                                          </p:spTgt>
                                        </p:tgtEl>
                                        <p:attrNameLst>
                                          <p:attrName>style.visibility</p:attrName>
                                        </p:attrNameLst>
                                      </p:cBhvr>
                                      <p:to>
                                        <p:strVal val="visible"/>
                                      </p:to>
                                    </p:set>
                                    <p:animEffect transition="in" filter="wipe(left)">
                                      <p:cBhvr>
                                        <p:cTn id="11" dur="500"/>
                                        <p:tgtEl>
                                          <p:spTgt spid="1049071">
                                            <p:txEl>
                                              <p:pRg st="0" end="0"/>
                                            </p:txEl>
                                          </p:spTgt>
                                        </p:tgtEl>
                                      </p:cBhvr>
                                    </p:animEffect>
                                  </p:childTnLst>
                                </p:cTn>
                              </p:par>
                            </p:childTnLst>
                          </p:cTn>
                        </p:par>
                        <p:par>
                          <p:cTn id="12" fill="hold">
                            <p:stCondLst>
                              <p:cond delay="500"/>
                            </p:stCondLst>
                            <p:childTnLst>
                              <p:par>
                                <p:cTn id="13" presetID="49" presetClass="entr" presetSubtype="0" decel="100000" fill="hold" grpId="0" nodeType="afterEffect">
                                  <p:stCondLst>
                                    <p:cond delay="0"/>
                                  </p:stCondLst>
                                  <p:childTnLst>
                                    <p:set>
                                      <p:cBhvr>
                                        <p:cTn id="14" dur="1" fill="hold">
                                          <p:stCondLst>
                                            <p:cond delay="0"/>
                                          </p:stCondLst>
                                        </p:cTn>
                                        <p:tgtEl>
                                          <p:spTgt spid="1049074"/>
                                        </p:tgtEl>
                                        <p:attrNameLst>
                                          <p:attrName>style.visibility</p:attrName>
                                        </p:attrNameLst>
                                      </p:cBhvr>
                                      <p:to>
                                        <p:strVal val="visible"/>
                                      </p:to>
                                    </p:set>
                                    <p:anim calcmode="lin" valueType="num">
                                      <p:cBhvr>
                                        <p:cTn id="15" dur="750" fill="hold"/>
                                        <p:tgtEl>
                                          <p:spTgt spid="1049074"/>
                                        </p:tgtEl>
                                        <p:attrNameLst>
                                          <p:attrName>ppt_w</p:attrName>
                                        </p:attrNameLst>
                                      </p:cBhvr>
                                      <p:tavLst>
                                        <p:tav tm="0">
                                          <p:val>
                                            <p:fltVal val="0"/>
                                          </p:val>
                                        </p:tav>
                                        <p:tav tm="100000">
                                          <p:val>
                                            <p:strVal val="#ppt_w"/>
                                          </p:val>
                                        </p:tav>
                                      </p:tavLst>
                                    </p:anim>
                                    <p:anim calcmode="lin" valueType="num">
                                      <p:cBhvr>
                                        <p:cTn id="16" dur="750" fill="hold"/>
                                        <p:tgtEl>
                                          <p:spTgt spid="1049074"/>
                                        </p:tgtEl>
                                        <p:attrNameLst>
                                          <p:attrName>ppt_h</p:attrName>
                                        </p:attrNameLst>
                                      </p:cBhvr>
                                      <p:tavLst>
                                        <p:tav tm="0">
                                          <p:val>
                                            <p:fltVal val="0"/>
                                          </p:val>
                                        </p:tav>
                                        <p:tav tm="100000">
                                          <p:val>
                                            <p:strVal val="#ppt_h"/>
                                          </p:val>
                                        </p:tav>
                                      </p:tavLst>
                                    </p:anim>
                                    <p:anim calcmode="lin" valueType="num">
                                      <p:cBhvr>
                                        <p:cTn id="17" dur="750" fill="hold"/>
                                        <p:tgtEl>
                                          <p:spTgt spid="1049074"/>
                                        </p:tgtEl>
                                        <p:attrNameLst>
                                          <p:attrName>style.rotation</p:attrName>
                                        </p:attrNameLst>
                                      </p:cBhvr>
                                      <p:tavLst>
                                        <p:tav tm="0">
                                          <p:val>
                                            <p:fltVal val="360"/>
                                          </p:val>
                                        </p:tav>
                                        <p:tav tm="100000">
                                          <p:val>
                                            <p:fltVal val="0"/>
                                          </p:val>
                                        </p:tav>
                                      </p:tavLst>
                                    </p:anim>
                                    <p:animEffect transition="in" filter="fade">
                                      <p:cBhvr>
                                        <p:cTn id="18" dur="750"/>
                                        <p:tgtEl>
                                          <p:spTgt spid="1049074"/>
                                        </p:tgtEl>
                                      </p:cBhvr>
                                    </p:animEffect>
                                  </p:childTnLst>
                                </p:cTn>
                              </p:par>
                            </p:childTnLst>
                          </p:cTn>
                        </p:par>
                        <p:par>
                          <p:cTn id="19" fill="hold">
                            <p:stCondLst>
                              <p:cond delay="1250"/>
                            </p:stCondLst>
                            <p:childTnLst>
                              <p:par>
                                <p:cTn id="20" presetID="10" presetClass="entr" presetSubtype="0" fill="hold" grpId="0" nodeType="afterEffect">
                                  <p:stCondLst>
                                    <p:cond delay="0"/>
                                  </p:stCondLst>
                                  <p:childTnLst>
                                    <p:set>
                                      <p:cBhvr>
                                        <p:cTn id="21" dur="1" fill="hold">
                                          <p:stCondLst>
                                            <p:cond delay="0"/>
                                          </p:stCondLst>
                                        </p:cTn>
                                        <p:tgtEl>
                                          <p:spTgt spid="1049082">
                                            <p:txEl>
                                              <p:pRg st="0" end="0"/>
                                            </p:txEl>
                                          </p:spTgt>
                                        </p:tgtEl>
                                        <p:attrNameLst>
                                          <p:attrName>style.visibility</p:attrName>
                                        </p:attrNameLst>
                                      </p:cBhvr>
                                      <p:to>
                                        <p:strVal val="visible"/>
                                      </p:to>
                                    </p:set>
                                    <p:animEffect transition="in" filter="fade">
                                      <p:cBhvr>
                                        <p:cTn id="22" dur="500"/>
                                        <p:tgtEl>
                                          <p:spTgt spid="1049082">
                                            <p:txEl>
                                              <p:pRg st="0" end="0"/>
                                            </p:txEl>
                                          </p:spTgt>
                                        </p:tgtEl>
                                      </p:cBhvr>
                                    </p:animEffect>
                                  </p:childTnLst>
                                </p:cTn>
                              </p:par>
                            </p:childTnLst>
                          </p:cTn>
                        </p:par>
                        <p:par>
                          <p:cTn id="23" fill="hold">
                            <p:stCondLst>
                              <p:cond delay="1750"/>
                            </p:stCondLst>
                            <p:childTnLst>
                              <p:par>
                                <p:cTn id="24" presetID="49" presetClass="entr" presetSubtype="0" decel="100000" fill="hold" grpId="0" nodeType="afterEffect">
                                  <p:stCondLst>
                                    <p:cond delay="0"/>
                                  </p:stCondLst>
                                  <p:childTnLst>
                                    <p:set>
                                      <p:cBhvr>
                                        <p:cTn id="25" dur="1" fill="hold">
                                          <p:stCondLst>
                                            <p:cond delay="0"/>
                                          </p:stCondLst>
                                        </p:cTn>
                                        <p:tgtEl>
                                          <p:spTgt spid="1049073"/>
                                        </p:tgtEl>
                                        <p:attrNameLst>
                                          <p:attrName>style.visibility</p:attrName>
                                        </p:attrNameLst>
                                      </p:cBhvr>
                                      <p:to>
                                        <p:strVal val="visible"/>
                                      </p:to>
                                    </p:set>
                                    <p:anim calcmode="lin" valueType="num">
                                      <p:cBhvr>
                                        <p:cTn id="26" dur="750" fill="hold"/>
                                        <p:tgtEl>
                                          <p:spTgt spid="1049073"/>
                                        </p:tgtEl>
                                        <p:attrNameLst>
                                          <p:attrName>ppt_w</p:attrName>
                                        </p:attrNameLst>
                                      </p:cBhvr>
                                      <p:tavLst>
                                        <p:tav tm="0">
                                          <p:val>
                                            <p:fltVal val="0"/>
                                          </p:val>
                                        </p:tav>
                                        <p:tav tm="100000">
                                          <p:val>
                                            <p:strVal val="#ppt_w"/>
                                          </p:val>
                                        </p:tav>
                                      </p:tavLst>
                                    </p:anim>
                                    <p:anim calcmode="lin" valueType="num">
                                      <p:cBhvr>
                                        <p:cTn id="27" dur="750" fill="hold"/>
                                        <p:tgtEl>
                                          <p:spTgt spid="1049073"/>
                                        </p:tgtEl>
                                        <p:attrNameLst>
                                          <p:attrName>ppt_h</p:attrName>
                                        </p:attrNameLst>
                                      </p:cBhvr>
                                      <p:tavLst>
                                        <p:tav tm="0">
                                          <p:val>
                                            <p:fltVal val="0"/>
                                          </p:val>
                                        </p:tav>
                                        <p:tav tm="100000">
                                          <p:val>
                                            <p:strVal val="#ppt_h"/>
                                          </p:val>
                                        </p:tav>
                                      </p:tavLst>
                                    </p:anim>
                                    <p:anim calcmode="lin" valueType="num">
                                      <p:cBhvr>
                                        <p:cTn id="28" dur="750" fill="hold"/>
                                        <p:tgtEl>
                                          <p:spTgt spid="1049073"/>
                                        </p:tgtEl>
                                        <p:attrNameLst>
                                          <p:attrName>style.rotation</p:attrName>
                                        </p:attrNameLst>
                                      </p:cBhvr>
                                      <p:tavLst>
                                        <p:tav tm="0">
                                          <p:val>
                                            <p:fltVal val="360"/>
                                          </p:val>
                                        </p:tav>
                                        <p:tav tm="100000">
                                          <p:val>
                                            <p:fltVal val="0"/>
                                          </p:val>
                                        </p:tav>
                                      </p:tavLst>
                                    </p:anim>
                                    <p:animEffect transition="in" filter="fade">
                                      <p:cBhvr>
                                        <p:cTn id="29" dur="750"/>
                                        <p:tgtEl>
                                          <p:spTgt spid="1049073"/>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1049083">
                                            <p:txEl>
                                              <p:pRg st="0" end="0"/>
                                            </p:txEl>
                                          </p:spTgt>
                                        </p:tgtEl>
                                        <p:attrNameLst>
                                          <p:attrName>style.visibility</p:attrName>
                                        </p:attrNameLst>
                                      </p:cBhvr>
                                      <p:to>
                                        <p:strVal val="visible"/>
                                      </p:to>
                                    </p:set>
                                    <p:animEffect transition="in" filter="fade">
                                      <p:cBhvr>
                                        <p:cTn id="33" dur="500"/>
                                        <p:tgtEl>
                                          <p:spTgt spid="1049083">
                                            <p:txEl>
                                              <p:pRg st="0" end="0"/>
                                            </p:txEl>
                                          </p:spTgt>
                                        </p:tgtEl>
                                      </p:cBhvr>
                                    </p:animEffect>
                                  </p:childTnLst>
                                </p:cTn>
                              </p:par>
                            </p:childTnLst>
                          </p:cTn>
                        </p:par>
                        <p:par>
                          <p:cTn id="34" fill="hold">
                            <p:stCondLst>
                              <p:cond delay="3000"/>
                            </p:stCondLst>
                            <p:childTnLst>
                              <p:par>
                                <p:cTn id="35" presetID="49" presetClass="entr" presetSubtype="0" decel="100000" fill="hold" grpId="0" nodeType="afterEffect">
                                  <p:stCondLst>
                                    <p:cond delay="0"/>
                                  </p:stCondLst>
                                  <p:childTnLst>
                                    <p:set>
                                      <p:cBhvr>
                                        <p:cTn id="36" dur="1" fill="hold">
                                          <p:stCondLst>
                                            <p:cond delay="0"/>
                                          </p:stCondLst>
                                        </p:cTn>
                                        <p:tgtEl>
                                          <p:spTgt spid="1049075"/>
                                        </p:tgtEl>
                                        <p:attrNameLst>
                                          <p:attrName>style.visibility</p:attrName>
                                        </p:attrNameLst>
                                      </p:cBhvr>
                                      <p:to>
                                        <p:strVal val="visible"/>
                                      </p:to>
                                    </p:set>
                                    <p:anim calcmode="lin" valueType="num">
                                      <p:cBhvr>
                                        <p:cTn id="37" dur="750" fill="hold"/>
                                        <p:tgtEl>
                                          <p:spTgt spid="1049075"/>
                                        </p:tgtEl>
                                        <p:attrNameLst>
                                          <p:attrName>ppt_w</p:attrName>
                                        </p:attrNameLst>
                                      </p:cBhvr>
                                      <p:tavLst>
                                        <p:tav tm="0">
                                          <p:val>
                                            <p:fltVal val="0"/>
                                          </p:val>
                                        </p:tav>
                                        <p:tav tm="100000">
                                          <p:val>
                                            <p:strVal val="#ppt_w"/>
                                          </p:val>
                                        </p:tav>
                                      </p:tavLst>
                                    </p:anim>
                                    <p:anim calcmode="lin" valueType="num">
                                      <p:cBhvr>
                                        <p:cTn id="38" dur="750" fill="hold"/>
                                        <p:tgtEl>
                                          <p:spTgt spid="1049075"/>
                                        </p:tgtEl>
                                        <p:attrNameLst>
                                          <p:attrName>ppt_h</p:attrName>
                                        </p:attrNameLst>
                                      </p:cBhvr>
                                      <p:tavLst>
                                        <p:tav tm="0">
                                          <p:val>
                                            <p:fltVal val="0"/>
                                          </p:val>
                                        </p:tav>
                                        <p:tav tm="100000">
                                          <p:val>
                                            <p:strVal val="#ppt_h"/>
                                          </p:val>
                                        </p:tav>
                                      </p:tavLst>
                                    </p:anim>
                                    <p:anim calcmode="lin" valueType="num">
                                      <p:cBhvr>
                                        <p:cTn id="39" dur="750" fill="hold"/>
                                        <p:tgtEl>
                                          <p:spTgt spid="1049075"/>
                                        </p:tgtEl>
                                        <p:attrNameLst>
                                          <p:attrName>style.rotation</p:attrName>
                                        </p:attrNameLst>
                                      </p:cBhvr>
                                      <p:tavLst>
                                        <p:tav tm="0">
                                          <p:val>
                                            <p:fltVal val="360"/>
                                          </p:val>
                                        </p:tav>
                                        <p:tav tm="100000">
                                          <p:val>
                                            <p:fltVal val="0"/>
                                          </p:val>
                                        </p:tav>
                                      </p:tavLst>
                                    </p:anim>
                                    <p:animEffect transition="in" filter="fade">
                                      <p:cBhvr>
                                        <p:cTn id="40" dur="750"/>
                                        <p:tgtEl>
                                          <p:spTgt spid="1049075"/>
                                        </p:tgtEl>
                                      </p:cBhvr>
                                    </p:animEffect>
                                  </p:childTnLst>
                                </p:cTn>
                              </p:par>
                            </p:childTnLst>
                          </p:cTn>
                        </p:par>
                        <p:par>
                          <p:cTn id="41" fill="hold">
                            <p:stCondLst>
                              <p:cond delay="3750"/>
                            </p:stCondLst>
                            <p:childTnLst>
                              <p:par>
                                <p:cTn id="42" presetID="10" presetClass="entr" presetSubtype="0" fill="hold" grpId="0" nodeType="afterEffect">
                                  <p:stCondLst>
                                    <p:cond delay="0"/>
                                  </p:stCondLst>
                                  <p:childTnLst>
                                    <p:set>
                                      <p:cBhvr>
                                        <p:cTn id="43" dur="1" fill="hold">
                                          <p:stCondLst>
                                            <p:cond delay="0"/>
                                          </p:stCondLst>
                                        </p:cTn>
                                        <p:tgtEl>
                                          <p:spTgt spid="1049086">
                                            <p:txEl>
                                              <p:pRg st="0" end="0"/>
                                            </p:txEl>
                                          </p:spTgt>
                                        </p:tgtEl>
                                        <p:attrNameLst>
                                          <p:attrName>style.visibility</p:attrName>
                                        </p:attrNameLst>
                                      </p:cBhvr>
                                      <p:to>
                                        <p:strVal val="visible"/>
                                      </p:to>
                                    </p:set>
                                    <p:animEffect transition="in" filter="fade">
                                      <p:cBhvr>
                                        <p:cTn id="44" dur="500"/>
                                        <p:tgtEl>
                                          <p:spTgt spid="1049086">
                                            <p:txEl>
                                              <p:pRg st="0" end="0"/>
                                            </p:txEl>
                                          </p:spTgt>
                                        </p:tgtEl>
                                      </p:cBhvr>
                                    </p:animEffect>
                                  </p:childTnLst>
                                </p:cTn>
                              </p:par>
                            </p:childTnLst>
                          </p:cTn>
                        </p:par>
                        <p:par>
                          <p:cTn id="45" fill="hold">
                            <p:stCondLst>
                              <p:cond delay="4250"/>
                            </p:stCondLst>
                            <p:childTnLst>
                              <p:par>
                                <p:cTn id="46" presetID="49" presetClass="entr" presetSubtype="0" decel="100000" fill="hold" grpId="0" nodeType="afterEffect">
                                  <p:stCondLst>
                                    <p:cond delay="0"/>
                                  </p:stCondLst>
                                  <p:childTnLst>
                                    <p:set>
                                      <p:cBhvr>
                                        <p:cTn id="47" dur="1" fill="hold">
                                          <p:stCondLst>
                                            <p:cond delay="0"/>
                                          </p:stCondLst>
                                        </p:cTn>
                                        <p:tgtEl>
                                          <p:spTgt spid="1049076"/>
                                        </p:tgtEl>
                                        <p:attrNameLst>
                                          <p:attrName>style.visibility</p:attrName>
                                        </p:attrNameLst>
                                      </p:cBhvr>
                                      <p:to>
                                        <p:strVal val="visible"/>
                                      </p:to>
                                    </p:set>
                                    <p:anim calcmode="lin" valueType="num">
                                      <p:cBhvr>
                                        <p:cTn id="48" dur="750" fill="hold"/>
                                        <p:tgtEl>
                                          <p:spTgt spid="1049076"/>
                                        </p:tgtEl>
                                        <p:attrNameLst>
                                          <p:attrName>ppt_w</p:attrName>
                                        </p:attrNameLst>
                                      </p:cBhvr>
                                      <p:tavLst>
                                        <p:tav tm="0">
                                          <p:val>
                                            <p:fltVal val="0"/>
                                          </p:val>
                                        </p:tav>
                                        <p:tav tm="100000">
                                          <p:val>
                                            <p:strVal val="#ppt_w"/>
                                          </p:val>
                                        </p:tav>
                                      </p:tavLst>
                                    </p:anim>
                                    <p:anim calcmode="lin" valueType="num">
                                      <p:cBhvr>
                                        <p:cTn id="49" dur="750" fill="hold"/>
                                        <p:tgtEl>
                                          <p:spTgt spid="1049076"/>
                                        </p:tgtEl>
                                        <p:attrNameLst>
                                          <p:attrName>ppt_h</p:attrName>
                                        </p:attrNameLst>
                                      </p:cBhvr>
                                      <p:tavLst>
                                        <p:tav tm="0">
                                          <p:val>
                                            <p:fltVal val="0"/>
                                          </p:val>
                                        </p:tav>
                                        <p:tav tm="100000">
                                          <p:val>
                                            <p:strVal val="#ppt_h"/>
                                          </p:val>
                                        </p:tav>
                                      </p:tavLst>
                                    </p:anim>
                                    <p:anim calcmode="lin" valueType="num">
                                      <p:cBhvr>
                                        <p:cTn id="50" dur="750" fill="hold"/>
                                        <p:tgtEl>
                                          <p:spTgt spid="1049076"/>
                                        </p:tgtEl>
                                        <p:attrNameLst>
                                          <p:attrName>style.rotation</p:attrName>
                                        </p:attrNameLst>
                                      </p:cBhvr>
                                      <p:tavLst>
                                        <p:tav tm="0">
                                          <p:val>
                                            <p:fltVal val="360"/>
                                          </p:val>
                                        </p:tav>
                                        <p:tav tm="100000">
                                          <p:val>
                                            <p:fltVal val="0"/>
                                          </p:val>
                                        </p:tav>
                                      </p:tavLst>
                                    </p:anim>
                                    <p:animEffect transition="in" filter="fade">
                                      <p:cBhvr>
                                        <p:cTn id="51" dur="750"/>
                                        <p:tgtEl>
                                          <p:spTgt spid="1049076"/>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1049087">
                                            <p:txEl>
                                              <p:pRg st="0" end="0"/>
                                            </p:txEl>
                                          </p:spTgt>
                                        </p:tgtEl>
                                        <p:attrNameLst>
                                          <p:attrName>style.visibility</p:attrName>
                                        </p:attrNameLst>
                                      </p:cBhvr>
                                      <p:to>
                                        <p:strVal val="visible"/>
                                      </p:to>
                                    </p:set>
                                    <p:animEffect transition="in" filter="fade">
                                      <p:cBhvr>
                                        <p:cTn id="55" dur="500"/>
                                        <p:tgtEl>
                                          <p:spTgt spid="1049087">
                                            <p:txEl>
                                              <p:pRg st="0" end="0"/>
                                            </p:txEl>
                                          </p:spTgt>
                                        </p:tgtEl>
                                      </p:cBhvr>
                                    </p:animEffect>
                                  </p:childTnLst>
                                </p:cTn>
                              </p:par>
                            </p:childTnLst>
                          </p:cTn>
                        </p:par>
                        <p:par>
                          <p:cTn id="56" fill="hold">
                            <p:stCondLst>
                              <p:cond delay="5500"/>
                            </p:stCondLst>
                            <p:childTnLst>
                              <p:par>
                                <p:cTn id="57" presetID="49" presetClass="entr" presetSubtype="0" decel="100000" fill="hold" grpId="0" nodeType="afterEffect">
                                  <p:stCondLst>
                                    <p:cond delay="0"/>
                                  </p:stCondLst>
                                  <p:childTnLst>
                                    <p:set>
                                      <p:cBhvr>
                                        <p:cTn id="58" dur="1" fill="hold">
                                          <p:stCondLst>
                                            <p:cond delay="0"/>
                                          </p:stCondLst>
                                        </p:cTn>
                                        <p:tgtEl>
                                          <p:spTgt spid="1049077"/>
                                        </p:tgtEl>
                                        <p:attrNameLst>
                                          <p:attrName>style.visibility</p:attrName>
                                        </p:attrNameLst>
                                      </p:cBhvr>
                                      <p:to>
                                        <p:strVal val="visible"/>
                                      </p:to>
                                    </p:set>
                                    <p:anim calcmode="lin" valueType="num">
                                      <p:cBhvr>
                                        <p:cTn id="59" dur="750" fill="hold"/>
                                        <p:tgtEl>
                                          <p:spTgt spid="1049077"/>
                                        </p:tgtEl>
                                        <p:attrNameLst>
                                          <p:attrName>ppt_w</p:attrName>
                                        </p:attrNameLst>
                                      </p:cBhvr>
                                      <p:tavLst>
                                        <p:tav tm="0">
                                          <p:val>
                                            <p:fltVal val="0"/>
                                          </p:val>
                                        </p:tav>
                                        <p:tav tm="100000">
                                          <p:val>
                                            <p:strVal val="#ppt_w"/>
                                          </p:val>
                                        </p:tav>
                                      </p:tavLst>
                                    </p:anim>
                                    <p:anim calcmode="lin" valueType="num">
                                      <p:cBhvr>
                                        <p:cTn id="60" dur="750" fill="hold"/>
                                        <p:tgtEl>
                                          <p:spTgt spid="1049077"/>
                                        </p:tgtEl>
                                        <p:attrNameLst>
                                          <p:attrName>ppt_h</p:attrName>
                                        </p:attrNameLst>
                                      </p:cBhvr>
                                      <p:tavLst>
                                        <p:tav tm="0">
                                          <p:val>
                                            <p:fltVal val="0"/>
                                          </p:val>
                                        </p:tav>
                                        <p:tav tm="100000">
                                          <p:val>
                                            <p:strVal val="#ppt_h"/>
                                          </p:val>
                                        </p:tav>
                                      </p:tavLst>
                                    </p:anim>
                                    <p:anim calcmode="lin" valueType="num">
                                      <p:cBhvr>
                                        <p:cTn id="61" dur="750" fill="hold"/>
                                        <p:tgtEl>
                                          <p:spTgt spid="1049077"/>
                                        </p:tgtEl>
                                        <p:attrNameLst>
                                          <p:attrName>style.rotation</p:attrName>
                                        </p:attrNameLst>
                                      </p:cBhvr>
                                      <p:tavLst>
                                        <p:tav tm="0">
                                          <p:val>
                                            <p:fltVal val="360"/>
                                          </p:val>
                                        </p:tav>
                                        <p:tav tm="100000">
                                          <p:val>
                                            <p:fltVal val="0"/>
                                          </p:val>
                                        </p:tav>
                                      </p:tavLst>
                                    </p:anim>
                                    <p:animEffect transition="in" filter="fade">
                                      <p:cBhvr>
                                        <p:cTn id="62" dur="750"/>
                                        <p:tgtEl>
                                          <p:spTgt spid="1049077"/>
                                        </p:tgtEl>
                                      </p:cBhvr>
                                    </p:animEffect>
                                  </p:childTnLst>
                                </p:cTn>
                              </p:par>
                            </p:childTnLst>
                          </p:cTn>
                        </p:par>
                        <p:par>
                          <p:cTn id="63" fill="hold">
                            <p:stCondLst>
                              <p:cond delay="6250"/>
                            </p:stCondLst>
                            <p:childTnLst>
                              <p:par>
                                <p:cTn id="64" presetID="10" presetClass="entr" presetSubtype="0" fill="hold" grpId="0" nodeType="afterEffect">
                                  <p:stCondLst>
                                    <p:cond delay="0"/>
                                  </p:stCondLst>
                                  <p:childTnLst>
                                    <p:set>
                                      <p:cBhvr>
                                        <p:cTn id="65" dur="1" fill="hold">
                                          <p:stCondLst>
                                            <p:cond delay="0"/>
                                          </p:stCondLst>
                                        </p:cTn>
                                        <p:tgtEl>
                                          <p:spTgt spid="1049085">
                                            <p:txEl>
                                              <p:pRg st="0" end="0"/>
                                            </p:txEl>
                                          </p:spTgt>
                                        </p:tgtEl>
                                        <p:attrNameLst>
                                          <p:attrName>style.visibility</p:attrName>
                                        </p:attrNameLst>
                                      </p:cBhvr>
                                      <p:to>
                                        <p:strVal val="visible"/>
                                      </p:to>
                                    </p:set>
                                    <p:animEffect transition="in" filter="fade">
                                      <p:cBhvr>
                                        <p:cTn id="66" dur="500"/>
                                        <p:tgtEl>
                                          <p:spTgt spid="1049085">
                                            <p:txEl>
                                              <p:pRg st="0" end="0"/>
                                            </p:txEl>
                                          </p:spTgt>
                                        </p:tgtEl>
                                      </p:cBhvr>
                                    </p:animEffect>
                                  </p:childTnLst>
                                </p:cTn>
                              </p:par>
                            </p:childTnLst>
                          </p:cTn>
                        </p:par>
                        <p:par>
                          <p:cTn id="67" fill="hold">
                            <p:stCondLst>
                              <p:cond delay="6750"/>
                            </p:stCondLst>
                            <p:childTnLst>
                              <p:par>
                                <p:cTn id="68" presetID="49" presetClass="entr" presetSubtype="0" decel="100000" fill="hold" grpId="0" nodeType="afterEffect">
                                  <p:stCondLst>
                                    <p:cond delay="0"/>
                                  </p:stCondLst>
                                  <p:childTnLst>
                                    <p:set>
                                      <p:cBhvr>
                                        <p:cTn id="69" dur="1" fill="hold">
                                          <p:stCondLst>
                                            <p:cond delay="0"/>
                                          </p:stCondLst>
                                        </p:cTn>
                                        <p:tgtEl>
                                          <p:spTgt spid="1049078"/>
                                        </p:tgtEl>
                                        <p:attrNameLst>
                                          <p:attrName>style.visibility</p:attrName>
                                        </p:attrNameLst>
                                      </p:cBhvr>
                                      <p:to>
                                        <p:strVal val="visible"/>
                                      </p:to>
                                    </p:set>
                                    <p:anim calcmode="lin" valueType="num">
                                      <p:cBhvr>
                                        <p:cTn id="70" dur="750" fill="hold"/>
                                        <p:tgtEl>
                                          <p:spTgt spid="1049078"/>
                                        </p:tgtEl>
                                        <p:attrNameLst>
                                          <p:attrName>ppt_w</p:attrName>
                                        </p:attrNameLst>
                                      </p:cBhvr>
                                      <p:tavLst>
                                        <p:tav tm="0">
                                          <p:val>
                                            <p:fltVal val="0"/>
                                          </p:val>
                                        </p:tav>
                                        <p:tav tm="100000">
                                          <p:val>
                                            <p:strVal val="#ppt_w"/>
                                          </p:val>
                                        </p:tav>
                                      </p:tavLst>
                                    </p:anim>
                                    <p:anim calcmode="lin" valueType="num">
                                      <p:cBhvr>
                                        <p:cTn id="71" dur="750" fill="hold"/>
                                        <p:tgtEl>
                                          <p:spTgt spid="1049078"/>
                                        </p:tgtEl>
                                        <p:attrNameLst>
                                          <p:attrName>ppt_h</p:attrName>
                                        </p:attrNameLst>
                                      </p:cBhvr>
                                      <p:tavLst>
                                        <p:tav tm="0">
                                          <p:val>
                                            <p:fltVal val="0"/>
                                          </p:val>
                                        </p:tav>
                                        <p:tav tm="100000">
                                          <p:val>
                                            <p:strVal val="#ppt_h"/>
                                          </p:val>
                                        </p:tav>
                                      </p:tavLst>
                                    </p:anim>
                                    <p:anim calcmode="lin" valueType="num">
                                      <p:cBhvr>
                                        <p:cTn id="72" dur="750" fill="hold"/>
                                        <p:tgtEl>
                                          <p:spTgt spid="1049078"/>
                                        </p:tgtEl>
                                        <p:attrNameLst>
                                          <p:attrName>style.rotation</p:attrName>
                                        </p:attrNameLst>
                                      </p:cBhvr>
                                      <p:tavLst>
                                        <p:tav tm="0">
                                          <p:val>
                                            <p:fltVal val="360"/>
                                          </p:val>
                                        </p:tav>
                                        <p:tav tm="100000">
                                          <p:val>
                                            <p:fltVal val="0"/>
                                          </p:val>
                                        </p:tav>
                                      </p:tavLst>
                                    </p:anim>
                                    <p:animEffect transition="in" filter="fade">
                                      <p:cBhvr>
                                        <p:cTn id="73" dur="750"/>
                                        <p:tgtEl>
                                          <p:spTgt spid="1049078"/>
                                        </p:tgtEl>
                                      </p:cBhvr>
                                    </p:animEffect>
                                  </p:childTnLst>
                                </p:cTn>
                              </p:par>
                            </p:childTnLst>
                          </p:cTn>
                        </p:par>
                        <p:par>
                          <p:cTn id="74" fill="hold">
                            <p:stCondLst>
                              <p:cond delay="7500"/>
                            </p:stCondLst>
                            <p:childTnLst>
                              <p:par>
                                <p:cTn id="75" presetID="10" presetClass="entr" presetSubtype="0" fill="hold" grpId="0" nodeType="afterEffect">
                                  <p:stCondLst>
                                    <p:cond delay="0"/>
                                  </p:stCondLst>
                                  <p:childTnLst>
                                    <p:set>
                                      <p:cBhvr>
                                        <p:cTn id="76" dur="1" fill="hold">
                                          <p:stCondLst>
                                            <p:cond delay="0"/>
                                          </p:stCondLst>
                                        </p:cTn>
                                        <p:tgtEl>
                                          <p:spTgt spid="1049088">
                                            <p:txEl>
                                              <p:pRg st="0" end="0"/>
                                            </p:txEl>
                                          </p:spTgt>
                                        </p:tgtEl>
                                        <p:attrNameLst>
                                          <p:attrName>style.visibility</p:attrName>
                                        </p:attrNameLst>
                                      </p:cBhvr>
                                      <p:to>
                                        <p:strVal val="visible"/>
                                      </p:to>
                                    </p:set>
                                    <p:animEffect transition="in" filter="fade">
                                      <p:cBhvr>
                                        <p:cTn id="77" dur="500"/>
                                        <p:tgtEl>
                                          <p:spTgt spid="1049088">
                                            <p:txEl>
                                              <p:pRg st="0" end="0"/>
                                            </p:txEl>
                                          </p:spTgt>
                                        </p:tgtEl>
                                      </p:cBhvr>
                                    </p:animEffect>
                                  </p:childTnLst>
                                </p:cTn>
                              </p:par>
                            </p:childTnLst>
                          </p:cTn>
                        </p:par>
                        <p:par>
                          <p:cTn id="78" fill="hold">
                            <p:stCondLst>
                              <p:cond delay="8000"/>
                            </p:stCondLst>
                            <p:childTnLst>
                              <p:par>
                                <p:cTn id="79" presetID="49" presetClass="entr" presetSubtype="0" decel="100000" fill="hold" grpId="0" nodeType="afterEffect">
                                  <p:stCondLst>
                                    <p:cond delay="0"/>
                                  </p:stCondLst>
                                  <p:childTnLst>
                                    <p:set>
                                      <p:cBhvr>
                                        <p:cTn id="80" dur="1" fill="hold">
                                          <p:stCondLst>
                                            <p:cond delay="0"/>
                                          </p:stCondLst>
                                        </p:cTn>
                                        <p:tgtEl>
                                          <p:spTgt spid="1049079"/>
                                        </p:tgtEl>
                                        <p:attrNameLst>
                                          <p:attrName>style.visibility</p:attrName>
                                        </p:attrNameLst>
                                      </p:cBhvr>
                                      <p:to>
                                        <p:strVal val="visible"/>
                                      </p:to>
                                    </p:set>
                                    <p:anim calcmode="lin" valueType="num">
                                      <p:cBhvr>
                                        <p:cTn id="81" dur="750" fill="hold"/>
                                        <p:tgtEl>
                                          <p:spTgt spid="1049079"/>
                                        </p:tgtEl>
                                        <p:attrNameLst>
                                          <p:attrName>ppt_w</p:attrName>
                                        </p:attrNameLst>
                                      </p:cBhvr>
                                      <p:tavLst>
                                        <p:tav tm="0">
                                          <p:val>
                                            <p:fltVal val="0"/>
                                          </p:val>
                                        </p:tav>
                                        <p:tav tm="100000">
                                          <p:val>
                                            <p:strVal val="#ppt_w"/>
                                          </p:val>
                                        </p:tav>
                                      </p:tavLst>
                                    </p:anim>
                                    <p:anim calcmode="lin" valueType="num">
                                      <p:cBhvr>
                                        <p:cTn id="82" dur="750" fill="hold"/>
                                        <p:tgtEl>
                                          <p:spTgt spid="1049079"/>
                                        </p:tgtEl>
                                        <p:attrNameLst>
                                          <p:attrName>ppt_h</p:attrName>
                                        </p:attrNameLst>
                                      </p:cBhvr>
                                      <p:tavLst>
                                        <p:tav tm="0">
                                          <p:val>
                                            <p:fltVal val="0"/>
                                          </p:val>
                                        </p:tav>
                                        <p:tav tm="100000">
                                          <p:val>
                                            <p:strVal val="#ppt_h"/>
                                          </p:val>
                                        </p:tav>
                                      </p:tavLst>
                                    </p:anim>
                                    <p:anim calcmode="lin" valueType="num">
                                      <p:cBhvr>
                                        <p:cTn id="83" dur="750" fill="hold"/>
                                        <p:tgtEl>
                                          <p:spTgt spid="1049079"/>
                                        </p:tgtEl>
                                        <p:attrNameLst>
                                          <p:attrName>style.rotation</p:attrName>
                                        </p:attrNameLst>
                                      </p:cBhvr>
                                      <p:tavLst>
                                        <p:tav tm="0">
                                          <p:val>
                                            <p:fltVal val="360"/>
                                          </p:val>
                                        </p:tav>
                                        <p:tav tm="100000">
                                          <p:val>
                                            <p:fltVal val="0"/>
                                          </p:val>
                                        </p:tav>
                                      </p:tavLst>
                                    </p:anim>
                                    <p:animEffect transition="in" filter="fade">
                                      <p:cBhvr>
                                        <p:cTn id="84" dur="750"/>
                                        <p:tgtEl>
                                          <p:spTgt spid="1049079"/>
                                        </p:tgtEl>
                                      </p:cBhvr>
                                    </p:animEffect>
                                  </p:childTnLst>
                                </p:cTn>
                              </p:par>
                            </p:childTnLst>
                          </p:cTn>
                        </p:par>
                        <p:par>
                          <p:cTn id="85" fill="hold">
                            <p:stCondLst>
                              <p:cond delay="8750"/>
                            </p:stCondLst>
                            <p:childTnLst>
                              <p:par>
                                <p:cTn id="86" presetID="10" presetClass="entr" presetSubtype="0" fill="hold" grpId="0" nodeType="afterEffect">
                                  <p:stCondLst>
                                    <p:cond delay="0"/>
                                  </p:stCondLst>
                                  <p:childTnLst>
                                    <p:set>
                                      <p:cBhvr>
                                        <p:cTn id="87" dur="1" fill="hold">
                                          <p:stCondLst>
                                            <p:cond delay="0"/>
                                          </p:stCondLst>
                                        </p:cTn>
                                        <p:tgtEl>
                                          <p:spTgt spid="1049084">
                                            <p:txEl>
                                              <p:pRg st="0" end="0"/>
                                            </p:txEl>
                                          </p:spTgt>
                                        </p:tgtEl>
                                        <p:attrNameLst>
                                          <p:attrName>style.visibility</p:attrName>
                                        </p:attrNameLst>
                                      </p:cBhvr>
                                      <p:to>
                                        <p:strVal val="visible"/>
                                      </p:to>
                                    </p:set>
                                    <p:animEffect transition="in" filter="fade">
                                      <p:cBhvr>
                                        <p:cTn id="88" dur="500"/>
                                        <p:tgtEl>
                                          <p:spTgt spid="1049084">
                                            <p:txEl>
                                              <p:pRg st="0" end="0"/>
                                            </p:txEl>
                                          </p:spTgt>
                                        </p:tgtEl>
                                      </p:cBhvr>
                                    </p:animEffect>
                                  </p:childTnLst>
                                </p:cTn>
                              </p:par>
                            </p:childTnLst>
                          </p:cTn>
                        </p:par>
                        <p:par>
                          <p:cTn id="89" fill="hold">
                            <p:stCondLst>
                              <p:cond delay="9250"/>
                            </p:stCondLst>
                            <p:childTnLst>
                              <p:par>
                                <p:cTn id="90" presetID="2" presetClass="entr" presetSubtype="4" decel="100000" fill="hold" grpId="0" nodeType="afterEffect">
                                  <p:stCondLst>
                                    <p:cond delay="0"/>
                                  </p:stCondLst>
                                  <p:iterate type="wd">
                                    <p:tmPct val="10000"/>
                                  </p:iterate>
                                  <p:childTnLst>
                                    <p:set>
                                      <p:cBhvr>
                                        <p:cTn id="91" dur="1" fill="hold">
                                          <p:stCondLst>
                                            <p:cond delay="0"/>
                                          </p:stCondLst>
                                        </p:cTn>
                                        <p:tgtEl>
                                          <p:spTgt spid="1049081"/>
                                        </p:tgtEl>
                                        <p:attrNameLst>
                                          <p:attrName>style.visibility</p:attrName>
                                        </p:attrNameLst>
                                      </p:cBhvr>
                                      <p:to>
                                        <p:strVal val="visible"/>
                                      </p:to>
                                    </p:set>
                                    <p:anim calcmode="lin" valueType="num">
                                      <p:cBhvr additive="base">
                                        <p:cTn id="92" dur="500" fill="hold"/>
                                        <p:tgtEl>
                                          <p:spTgt spid="1049081"/>
                                        </p:tgtEl>
                                        <p:attrNameLst>
                                          <p:attrName>ppt_x</p:attrName>
                                        </p:attrNameLst>
                                      </p:cBhvr>
                                      <p:tavLst>
                                        <p:tav tm="0">
                                          <p:val>
                                            <p:strVal val="#ppt_x"/>
                                          </p:val>
                                        </p:tav>
                                        <p:tav tm="100000">
                                          <p:val>
                                            <p:strVal val="#ppt_x"/>
                                          </p:val>
                                        </p:tav>
                                      </p:tavLst>
                                    </p:anim>
                                    <p:anim calcmode="lin" valueType="num">
                                      <p:cBhvr additive="base">
                                        <p:cTn id="93" dur="500" fill="hold"/>
                                        <p:tgtEl>
                                          <p:spTgt spid="1049081"/>
                                        </p:tgtEl>
                                        <p:attrNameLst>
                                          <p:attrName>ppt_y</p:attrName>
                                        </p:attrNameLst>
                                      </p:cBhvr>
                                      <p:tavLst>
                                        <p:tav tm="0">
                                          <p:val>
                                            <p:strVal val="1+#ppt_h/2"/>
                                          </p:val>
                                        </p:tav>
                                        <p:tav tm="100000">
                                          <p:val>
                                            <p:strVal val="#ppt_y"/>
                                          </p:val>
                                        </p:tav>
                                      </p:tavLst>
                                    </p:anim>
                                  </p:childTnLst>
                                </p:cTn>
                              </p:par>
                              <p:par>
                                <p:cTn id="94" presetID="2" presetClass="entr" presetSubtype="4" decel="100000" fill="hold" grpId="0" nodeType="withEffect">
                                  <p:stCondLst>
                                    <p:cond delay="500"/>
                                  </p:stCondLst>
                                  <p:childTnLst>
                                    <p:set>
                                      <p:cBhvr>
                                        <p:cTn id="95" dur="1" fill="hold">
                                          <p:stCondLst>
                                            <p:cond delay="0"/>
                                          </p:stCondLst>
                                        </p:cTn>
                                        <p:tgtEl>
                                          <p:spTgt spid="1049080">
                                            <p:txEl>
                                              <p:pRg st="0" end="0"/>
                                            </p:txEl>
                                          </p:spTgt>
                                        </p:tgtEl>
                                        <p:attrNameLst>
                                          <p:attrName>style.visibility</p:attrName>
                                        </p:attrNameLst>
                                      </p:cBhvr>
                                      <p:to>
                                        <p:strVal val="visible"/>
                                      </p:to>
                                    </p:set>
                                    <p:anim calcmode="lin" valueType="num">
                                      <p:cBhvr additive="base">
                                        <p:cTn id="96" dur="500" fill="hold"/>
                                        <p:tgtEl>
                                          <p:spTgt spid="1049080">
                                            <p:txEl>
                                              <p:pRg st="0" end="0"/>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104908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71" grpId="0" build="p">
        <p:tmplLst>
          <p:tmpl lvl="1">
            <p:tnLst>
              <p:par>
                <p:cTn presetID="22" presetClass="entr" presetSubtype="8" fill="hold" nodeType="withEffect">
                  <p:stCondLst>
                    <p:cond delay="0"/>
                  </p:stCondLst>
                  <p:childTnLst>
                    <p:set>
                      <p:cBhvr>
                        <p:cTn dur="1" fill="hold">
                          <p:stCondLst>
                            <p:cond delay="0"/>
                          </p:stCondLst>
                        </p:cTn>
                        <p:tgtEl>
                          <p:spTgt spid="1049071"/>
                        </p:tgtEl>
                        <p:attrNameLst>
                          <p:attrName>style.visibility</p:attrName>
                        </p:attrNameLst>
                      </p:cBhvr>
                      <p:to>
                        <p:strVal val="visible"/>
                      </p:to>
                    </p:set>
                    <p:animEffect transition="in" filter="wipe(left)">
                      <p:cBhvr>
                        <p:cTn dur="500"/>
                        <p:tgtEl>
                          <p:spTgt spid="1049071"/>
                        </p:tgtEl>
                      </p:cBhvr>
                    </p:animEffect>
                  </p:childTnLst>
                </p:cTn>
              </p:par>
            </p:tnLst>
          </p:tmpl>
        </p:tmplLst>
      </p:bldP>
      <p:bldP spid="1049072" grpId="0" animBg="1"/>
      <p:bldP spid="1049073" grpId="0" animBg="1"/>
      <p:bldP spid="1049074" grpId="0" animBg="1"/>
      <p:bldP spid="1049075" grpId="0" animBg="1"/>
      <p:bldP spid="1049076" grpId="0" animBg="1"/>
      <p:bldP spid="1049077" grpId="0" animBg="1"/>
      <p:bldP spid="1049078" grpId="0" animBg="1"/>
      <p:bldP spid="1049079" grpId="0" animBg="1"/>
      <p:bldP spid="1049080" grpId="0" build="allAtOnce">
        <p:tmplLst>
          <p:tmpl lvl="1">
            <p:tnLst>
              <p:par>
                <p:cTn presetID="2" presetClass="entr" presetSubtype="4" decel="100000" fill="hold" nodeType="withEffect">
                  <p:stCondLst>
                    <p:cond delay="500"/>
                  </p:stCondLst>
                  <p:childTnLst>
                    <p:set>
                      <p:cBhvr>
                        <p:cTn dur="1" fill="hold">
                          <p:stCondLst>
                            <p:cond delay="0"/>
                          </p:stCondLst>
                        </p:cTn>
                        <p:tgtEl>
                          <p:spTgt spid="1049080"/>
                        </p:tgtEl>
                        <p:attrNameLst>
                          <p:attrName>style.visibility</p:attrName>
                        </p:attrNameLst>
                      </p:cBhvr>
                      <p:to>
                        <p:strVal val="visible"/>
                      </p:to>
                    </p:set>
                    <p:anim calcmode="lin" valueType="num">
                      <p:cBhvr additive="base">
                        <p:cTn dur="500" fill="hold"/>
                        <p:tgtEl>
                          <p:spTgt spid="1049080"/>
                        </p:tgtEl>
                        <p:attrNameLst>
                          <p:attrName>ppt_x</p:attrName>
                        </p:attrNameLst>
                      </p:cBhvr>
                      <p:tavLst>
                        <p:tav tm="0">
                          <p:val>
                            <p:strVal val="#ppt_x"/>
                          </p:val>
                        </p:tav>
                        <p:tav tm="100000">
                          <p:val>
                            <p:strVal val="#ppt_x"/>
                          </p:val>
                        </p:tav>
                      </p:tavLst>
                    </p:anim>
                    <p:anim calcmode="lin" valueType="num">
                      <p:cBhvr additive="base">
                        <p:cTn dur="500" fill="hold"/>
                        <p:tgtEl>
                          <p:spTgt spid="1049080"/>
                        </p:tgtEl>
                        <p:attrNameLst>
                          <p:attrName>ppt_y</p:attrName>
                        </p:attrNameLst>
                      </p:cBhvr>
                      <p:tavLst>
                        <p:tav tm="0">
                          <p:val>
                            <p:strVal val="1+#ppt_h/2"/>
                          </p:val>
                        </p:tav>
                        <p:tav tm="100000">
                          <p:val>
                            <p:strVal val="#ppt_y"/>
                          </p:val>
                        </p:tav>
                      </p:tavLst>
                    </p:anim>
                  </p:childTnLst>
                </p:cTn>
              </p:par>
            </p:tnLst>
          </p:tmpl>
        </p:tmplLst>
      </p:bldP>
      <p:bldP spid="1049081" grpId="0" animBg="1"/>
      <p:bldP spid="1049082" grpId="0" build="p">
        <p:tmplLst>
          <p:tmpl lvl="1">
            <p:tnLst>
              <p:par>
                <p:cTn presetID="10" presetClass="entr" presetSubtype="0" fill="hold" nodeType="afterEffect">
                  <p:stCondLst>
                    <p:cond delay="0"/>
                  </p:stCondLst>
                  <p:childTnLst>
                    <p:set>
                      <p:cBhvr>
                        <p:cTn dur="1" fill="hold">
                          <p:stCondLst>
                            <p:cond delay="0"/>
                          </p:stCondLst>
                        </p:cTn>
                        <p:tgtEl>
                          <p:spTgt spid="1049082"/>
                        </p:tgtEl>
                        <p:attrNameLst>
                          <p:attrName>style.visibility</p:attrName>
                        </p:attrNameLst>
                      </p:cBhvr>
                      <p:to>
                        <p:strVal val="visible"/>
                      </p:to>
                    </p:set>
                    <p:animEffect transition="in" filter="fade">
                      <p:cBhvr>
                        <p:cTn dur="500"/>
                        <p:tgtEl>
                          <p:spTgt spid="1049082"/>
                        </p:tgtEl>
                      </p:cBhvr>
                    </p:animEffect>
                  </p:childTnLst>
                </p:cTn>
              </p:par>
            </p:tnLst>
          </p:tmpl>
        </p:tmplLst>
      </p:bldP>
      <p:bldP spid="1049083" grpId="0" build="p">
        <p:tmplLst>
          <p:tmpl lvl="1">
            <p:tnLst>
              <p:par>
                <p:cTn presetID="10" presetClass="entr" presetSubtype="0" fill="hold" nodeType="afterEffect">
                  <p:stCondLst>
                    <p:cond delay="0"/>
                  </p:stCondLst>
                  <p:childTnLst>
                    <p:set>
                      <p:cBhvr>
                        <p:cTn dur="1" fill="hold">
                          <p:stCondLst>
                            <p:cond delay="0"/>
                          </p:stCondLst>
                        </p:cTn>
                        <p:tgtEl>
                          <p:spTgt spid="1049083"/>
                        </p:tgtEl>
                        <p:attrNameLst>
                          <p:attrName>style.visibility</p:attrName>
                        </p:attrNameLst>
                      </p:cBhvr>
                      <p:to>
                        <p:strVal val="visible"/>
                      </p:to>
                    </p:set>
                    <p:animEffect transition="in" filter="fade">
                      <p:cBhvr>
                        <p:cTn dur="500"/>
                        <p:tgtEl>
                          <p:spTgt spid="1049083"/>
                        </p:tgtEl>
                      </p:cBhvr>
                    </p:animEffect>
                  </p:childTnLst>
                </p:cTn>
              </p:par>
            </p:tnLst>
          </p:tmpl>
        </p:tmplLst>
      </p:bldP>
      <p:bldP spid="1049084" grpId="0" build="p">
        <p:tmplLst>
          <p:tmpl lvl="1">
            <p:tnLst>
              <p:par>
                <p:cTn presetID="10" presetClass="entr" presetSubtype="0" fill="hold" nodeType="afterEffect">
                  <p:stCondLst>
                    <p:cond delay="0"/>
                  </p:stCondLst>
                  <p:childTnLst>
                    <p:set>
                      <p:cBhvr>
                        <p:cTn dur="1" fill="hold">
                          <p:stCondLst>
                            <p:cond delay="0"/>
                          </p:stCondLst>
                        </p:cTn>
                        <p:tgtEl>
                          <p:spTgt spid="1049084"/>
                        </p:tgtEl>
                        <p:attrNameLst>
                          <p:attrName>style.visibility</p:attrName>
                        </p:attrNameLst>
                      </p:cBhvr>
                      <p:to>
                        <p:strVal val="visible"/>
                      </p:to>
                    </p:set>
                    <p:animEffect transition="in" filter="fade">
                      <p:cBhvr>
                        <p:cTn dur="500"/>
                        <p:tgtEl>
                          <p:spTgt spid="1049084"/>
                        </p:tgtEl>
                      </p:cBhvr>
                    </p:animEffect>
                  </p:childTnLst>
                </p:cTn>
              </p:par>
            </p:tnLst>
          </p:tmpl>
        </p:tmplLst>
      </p:bldP>
      <p:bldP spid="1049085" grpId="0" build="p">
        <p:tmplLst>
          <p:tmpl lvl="1">
            <p:tnLst>
              <p:par>
                <p:cTn presetID="10" presetClass="entr" presetSubtype="0" fill="hold" nodeType="afterEffect">
                  <p:stCondLst>
                    <p:cond delay="0"/>
                  </p:stCondLst>
                  <p:childTnLst>
                    <p:set>
                      <p:cBhvr>
                        <p:cTn dur="1" fill="hold">
                          <p:stCondLst>
                            <p:cond delay="0"/>
                          </p:stCondLst>
                        </p:cTn>
                        <p:tgtEl>
                          <p:spTgt spid="1049085"/>
                        </p:tgtEl>
                        <p:attrNameLst>
                          <p:attrName>style.visibility</p:attrName>
                        </p:attrNameLst>
                      </p:cBhvr>
                      <p:to>
                        <p:strVal val="visible"/>
                      </p:to>
                    </p:set>
                    <p:animEffect transition="in" filter="fade">
                      <p:cBhvr>
                        <p:cTn dur="500"/>
                        <p:tgtEl>
                          <p:spTgt spid="1049085"/>
                        </p:tgtEl>
                      </p:cBhvr>
                    </p:animEffect>
                  </p:childTnLst>
                </p:cTn>
              </p:par>
            </p:tnLst>
          </p:tmpl>
        </p:tmplLst>
      </p:bldP>
      <p:bldP spid="1049086" grpId="0" build="p">
        <p:tmplLst>
          <p:tmpl lvl="1">
            <p:tnLst>
              <p:par>
                <p:cTn presetID="10" presetClass="entr" presetSubtype="0" fill="hold" nodeType="afterEffect">
                  <p:stCondLst>
                    <p:cond delay="0"/>
                  </p:stCondLst>
                  <p:childTnLst>
                    <p:set>
                      <p:cBhvr>
                        <p:cTn dur="1" fill="hold">
                          <p:stCondLst>
                            <p:cond delay="0"/>
                          </p:stCondLst>
                        </p:cTn>
                        <p:tgtEl>
                          <p:spTgt spid="1049086"/>
                        </p:tgtEl>
                        <p:attrNameLst>
                          <p:attrName>style.visibility</p:attrName>
                        </p:attrNameLst>
                      </p:cBhvr>
                      <p:to>
                        <p:strVal val="visible"/>
                      </p:to>
                    </p:set>
                    <p:animEffect transition="in" filter="fade">
                      <p:cBhvr>
                        <p:cTn dur="500"/>
                        <p:tgtEl>
                          <p:spTgt spid="1049086"/>
                        </p:tgtEl>
                      </p:cBhvr>
                    </p:animEffect>
                  </p:childTnLst>
                </p:cTn>
              </p:par>
            </p:tnLst>
          </p:tmpl>
        </p:tmplLst>
      </p:bldP>
      <p:bldP spid="1049087" grpId="0" build="p">
        <p:tmplLst>
          <p:tmpl lvl="1">
            <p:tnLst>
              <p:par>
                <p:cTn presetID="10" presetClass="entr" presetSubtype="0" fill="hold" nodeType="afterEffect">
                  <p:stCondLst>
                    <p:cond delay="0"/>
                  </p:stCondLst>
                  <p:childTnLst>
                    <p:set>
                      <p:cBhvr>
                        <p:cTn dur="1" fill="hold">
                          <p:stCondLst>
                            <p:cond delay="0"/>
                          </p:stCondLst>
                        </p:cTn>
                        <p:tgtEl>
                          <p:spTgt spid="1049087"/>
                        </p:tgtEl>
                        <p:attrNameLst>
                          <p:attrName>style.visibility</p:attrName>
                        </p:attrNameLst>
                      </p:cBhvr>
                      <p:to>
                        <p:strVal val="visible"/>
                      </p:to>
                    </p:set>
                    <p:animEffect transition="in" filter="fade">
                      <p:cBhvr>
                        <p:cTn dur="500"/>
                        <p:tgtEl>
                          <p:spTgt spid="1049087"/>
                        </p:tgtEl>
                      </p:cBhvr>
                    </p:animEffect>
                  </p:childTnLst>
                </p:cTn>
              </p:par>
            </p:tnLst>
          </p:tmpl>
        </p:tmplLst>
      </p:bldP>
      <p:bldP spid="1049088" grpId="0" build="p">
        <p:tmplLst>
          <p:tmpl lvl="1">
            <p:tnLst>
              <p:par>
                <p:cTn presetID="10" presetClass="entr" presetSubtype="0" fill="hold" nodeType="afterEffect">
                  <p:stCondLst>
                    <p:cond delay="0"/>
                  </p:stCondLst>
                  <p:childTnLst>
                    <p:set>
                      <p:cBhvr>
                        <p:cTn dur="1" fill="hold">
                          <p:stCondLst>
                            <p:cond delay="0"/>
                          </p:stCondLst>
                        </p:cTn>
                        <p:tgtEl>
                          <p:spTgt spid="1049088"/>
                        </p:tgtEl>
                        <p:attrNameLst>
                          <p:attrName>style.visibility</p:attrName>
                        </p:attrNameLst>
                      </p:cBhvr>
                      <p:to>
                        <p:strVal val="visible"/>
                      </p:to>
                    </p:set>
                    <p:animEffect transition="in" filter="fade">
                      <p:cBhvr>
                        <p:cTn dur="500"/>
                        <p:tgtEl>
                          <p:spTgt spid="1049088"/>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any Keywords">
    <p:spTree>
      <p:nvGrpSpPr>
        <p:cNvPr id="1" name=""/>
        <p:cNvGrpSpPr/>
        <p:nvPr/>
      </p:nvGrpSpPr>
      <p:grpSpPr>
        <a:xfrm>
          <a:off x="0" y="0"/>
          <a:ext cx="0" cy="0"/>
          <a:chOff x="0" y="0"/>
          <a:chExt cx="0" cy="0"/>
        </a:xfrm>
      </p:grpSpPr>
      <p:sp>
        <p:nvSpPr>
          <p:cNvPr id="1049003" name="円/楕円 9"/>
          <p:cNvSpPr/>
          <p:nvPr userDrawn="1"/>
        </p:nvSpPr>
        <p:spPr>
          <a:xfrm>
            <a:off x="10813369" y="4561118"/>
            <a:ext cx="3291116" cy="3291116"/>
          </a:xfrm>
          <a:prstGeom prst="ellipse">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004" name="円/楕円 16"/>
          <p:cNvSpPr/>
          <p:nvPr userDrawn="1"/>
        </p:nvSpPr>
        <p:spPr>
          <a:xfrm>
            <a:off x="2525080" y="2886529"/>
            <a:ext cx="831448" cy="831448"/>
          </a:xfrm>
          <a:prstGeom prst="ellips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005" name="円/楕円 23"/>
          <p:cNvSpPr/>
          <p:nvPr userDrawn="1"/>
        </p:nvSpPr>
        <p:spPr>
          <a:xfrm>
            <a:off x="142825" y="2768886"/>
            <a:ext cx="1190374" cy="1190374"/>
          </a:xfrm>
          <a:prstGeom prst="ellipse">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006"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1049007"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1049008"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1049009"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049010"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011" name="円/楕円 4"/>
          <p:cNvSpPr/>
          <p:nvPr userDrawn="1"/>
        </p:nvSpPr>
        <p:spPr>
          <a:xfrm>
            <a:off x="7079570" y="3093357"/>
            <a:ext cx="4125685" cy="4125685"/>
          </a:xfrm>
          <a:prstGeom prst="ellipse">
            <a:avLst/>
          </a:prstGeom>
          <a:solidFill>
            <a:schemeClr val="tx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012" name="円/楕円 8"/>
          <p:cNvSpPr/>
          <p:nvPr userDrawn="1"/>
        </p:nvSpPr>
        <p:spPr>
          <a:xfrm>
            <a:off x="4124098" y="2616195"/>
            <a:ext cx="3291116" cy="3291116"/>
          </a:xfrm>
          <a:prstGeom prst="ellipse">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013" name="円/楕円 10"/>
          <p:cNvSpPr/>
          <p:nvPr userDrawn="1"/>
        </p:nvSpPr>
        <p:spPr>
          <a:xfrm>
            <a:off x="2815772" y="5090417"/>
            <a:ext cx="2616652" cy="2623462"/>
          </a:xfrm>
          <a:prstGeom prst="ellipse">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014" name="円/楕円 11"/>
          <p:cNvSpPr/>
          <p:nvPr userDrawn="1"/>
        </p:nvSpPr>
        <p:spPr>
          <a:xfrm>
            <a:off x="738012" y="3283849"/>
            <a:ext cx="2616652" cy="2623462"/>
          </a:xfrm>
          <a:prstGeom prst="ellipse">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015" name="円/楕円 12"/>
          <p:cNvSpPr/>
          <p:nvPr userDrawn="1"/>
        </p:nvSpPr>
        <p:spPr>
          <a:xfrm>
            <a:off x="15162214" y="4520290"/>
            <a:ext cx="2774041" cy="2774041"/>
          </a:xfrm>
          <a:prstGeom prst="ellipse">
            <a:avLst/>
          </a:prstGeom>
          <a:solidFill>
            <a:schemeClr val="accent6"/>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016" name="円/楕円 13"/>
          <p:cNvSpPr/>
          <p:nvPr userDrawn="1"/>
        </p:nvSpPr>
        <p:spPr>
          <a:xfrm>
            <a:off x="12811809" y="2448869"/>
            <a:ext cx="3020781" cy="3020781"/>
          </a:xfrm>
          <a:prstGeom prst="ellipse">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017" name="円/楕円 14"/>
          <p:cNvSpPr/>
          <p:nvPr userDrawn="1"/>
        </p:nvSpPr>
        <p:spPr>
          <a:xfrm>
            <a:off x="427655" y="5257626"/>
            <a:ext cx="1299369" cy="1299369"/>
          </a:xfrm>
          <a:prstGeom prst="ellipse">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018" name="円/楕円 15"/>
          <p:cNvSpPr/>
          <p:nvPr userDrawn="1"/>
        </p:nvSpPr>
        <p:spPr>
          <a:xfrm>
            <a:off x="6122252" y="5907310"/>
            <a:ext cx="1014526" cy="1014526"/>
          </a:xfrm>
          <a:prstGeom prst="ellipse">
            <a:avLst/>
          </a:prstGeom>
          <a:solidFill>
            <a:schemeClr val="accent1">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019" name="円/楕円 17"/>
          <p:cNvSpPr/>
          <p:nvPr userDrawn="1"/>
        </p:nvSpPr>
        <p:spPr>
          <a:xfrm>
            <a:off x="11749073" y="2894039"/>
            <a:ext cx="1190374" cy="1190374"/>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020" name="円/楕円 18"/>
          <p:cNvSpPr/>
          <p:nvPr userDrawn="1"/>
        </p:nvSpPr>
        <p:spPr>
          <a:xfrm>
            <a:off x="16623653" y="3543536"/>
            <a:ext cx="415724" cy="415724"/>
          </a:xfrm>
          <a:prstGeom prst="ellipse">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021" name="円/楕円 19"/>
          <p:cNvSpPr/>
          <p:nvPr userDrawn="1"/>
        </p:nvSpPr>
        <p:spPr>
          <a:xfrm>
            <a:off x="17009954" y="2308815"/>
            <a:ext cx="824698" cy="824698"/>
          </a:xfrm>
          <a:prstGeom prst="ellipse">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022" name="円/楕円 20"/>
          <p:cNvSpPr/>
          <p:nvPr userDrawn="1"/>
        </p:nvSpPr>
        <p:spPr>
          <a:xfrm>
            <a:off x="14322199" y="6669311"/>
            <a:ext cx="1044568" cy="1044568"/>
          </a:xfrm>
          <a:prstGeom prst="ellipse">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023" name="円/楕円 21"/>
          <p:cNvSpPr/>
          <p:nvPr userDrawn="1"/>
        </p:nvSpPr>
        <p:spPr>
          <a:xfrm>
            <a:off x="15574563" y="2608030"/>
            <a:ext cx="944436" cy="944436"/>
          </a:xfrm>
          <a:prstGeom prst="ellipse">
            <a:avLst/>
          </a:prstGeom>
          <a:solidFill>
            <a:schemeClr val="accent4">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024" name="円/楕円 22"/>
          <p:cNvSpPr/>
          <p:nvPr userDrawn="1"/>
        </p:nvSpPr>
        <p:spPr>
          <a:xfrm>
            <a:off x="11205254" y="3841537"/>
            <a:ext cx="678753" cy="678753"/>
          </a:xfrm>
          <a:prstGeom prst="ellipse">
            <a:avLst/>
          </a:prstGeom>
          <a:solidFill>
            <a:schemeClr val="accent3">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025" name="円/楕円 24"/>
          <p:cNvSpPr/>
          <p:nvPr userDrawn="1"/>
        </p:nvSpPr>
        <p:spPr>
          <a:xfrm>
            <a:off x="3562526" y="3468811"/>
            <a:ext cx="415724" cy="415724"/>
          </a:xfrm>
          <a:prstGeom prst="ellipse">
            <a:avLst/>
          </a:prstGeom>
          <a:solidFill>
            <a:schemeClr val="accent6">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026" name="円/楕円 25"/>
          <p:cNvSpPr/>
          <p:nvPr userDrawn="1"/>
        </p:nvSpPr>
        <p:spPr>
          <a:xfrm>
            <a:off x="13832175" y="5972995"/>
            <a:ext cx="794593" cy="794593"/>
          </a:xfrm>
          <a:prstGeom prst="ellipse">
            <a:avLst/>
          </a:pr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027" name="円/楕円 26"/>
          <p:cNvSpPr/>
          <p:nvPr userDrawn="1"/>
        </p:nvSpPr>
        <p:spPr>
          <a:xfrm>
            <a:off x="2418475" y="6477963"/>
            <a:ext cx="794593" cy="794593"/>
          </a:xfrm>
          <a:prstGeom prst="ellipse">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028" name="テキスト プレースホルダー 11"/>
          <p:cNvSpPr>
            <a:spLocks noGrp="1"/>
          </p:cNvSpPr>
          <p:nvPr>
            <p:ph type="body" sz="quarter" idx="32" hasCustomPrompt="1"/>
          </p:nvPr>
        </p:nvSpPr>
        <p:spPr>
          <a:xfrm>
            <a:off x="7858716" y="4082887"/>
            <a:ext cx="2567393"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1049029" name="テキスト プレースホルダー 11"/>
          <p:cNvSpPr>
            <a:spLocks noGrp="1"/>
          </p:cNvSpPr>
          <p:nvPr>
            <p:ph type="body" sz="quarter" idx="31" hasCustomPrompt="1"/>
          </p:nvPr>
        </p:nvSpPr>
        <p:spPr>
          <a:xfrm>
            <a:off x="7415214" y="4727551"/>
            <a:ext cx="3398155" cy="1651134"/>
          </a:xfrm>
        </p:spPr>
        <p:txBody>
          <a:bodyPr anchor="t">
            <a:noAutofit/>
          </a:bodyPr>
          <a:lstStyle>
            <a:lvl1pPr algn="ctr">
              <a:lnSpc>
                <a:spcPct val="120000"/>
              </a:lnSpc>
              <a:defRPr sz="1800">
                <a:solidFill>
                  <a:schemeClr val="bg1"/>
                </a:solidFill>
                <a:latin typeface="+mn-lt"/>
              </a:defRPr>
            </a:lvl1pPr>
          </a:lstStyle>
          <a:p>
            <a:pPr lvl="0"/>
            <a:r>
              <a:rPr lang="en-US" altLang="ja-JP" dirty="0"/>
              <a:t>Text Here</a:t>
            </a:r>
            <a:endParaRPr lang="en-US" dirty="0"/>
          </a:p>
        </p:txBody>
      </p:sp>
      <p:sp>
        <p:nvSpPr>
          <p:cNvPr id="1049030" name="テキスト プレースホルダー 11"/>
          <p:cNvSpPr>
            <a:spLocks noGrp="1"/>
          </p:cNvSpPr>
          <p:nvPr>
            <p:ph type="body" sz="quarter" idx="33" hasCustomPrompt="1"/>
          </p:nvPr>
        </p:nvSpPr>
        <p:spPr>
          <a:xfrm>
            <a:off x="4421752" y="3093357"/>
            <a:ext cx="2567393"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1049031" name="テキスト プレースホルダー 11"/>
          <p:cNvSpPr>
            <a:spLocks noGrp="1"/>
          </p:cNvSpPr>
          <p:nvPr>
            <p:ph type="body" sz="quarter" idx="34" hasCustomPrompt="1"/>
          </p:nvPr>
        </p:nvSpPr>
        <p:spPr>
          <a:xfrm>
            <a:off x="4238171" y="3738021"/>
            <a:ext cx="3018972" cy="1651134"/>
          </a:xfrm>
        </p:spPr>
        <p:txBody>
          <a:bodyPr anchor="t">
            <a:noAutofit/>
          </a:bodyPr>
          <a:lstStyle>
            <a:lvl1pPr algn="ctr">
              <a:lnSpc>
                <a:spcPct val="120000"/>
              </a:lnSpc>
              <a:defRPr sz="1800">
                <a:solidFill>
                  <a:schemeClr val="bg1"/>
                </a:solidFill>
                <a:latin typeface="+mn-lt"/>
              </a:defRPr>
            </a:lvl1pPr>
          </a:lstStyle>
          <a:p>
            <a:pPr lvl="0"/>
            <a:r>
              <a:rPr lang="en-US" altLang="ja-JP" dirty="0"/>
              <a:t>Text Here</a:t>
            </a:r>
            <a:endParaRPr lang="en-US" dirty="0"/>
          </a:p>
        </p:txBody>
      </p:sp>
      <p:sp>
        <p:nvSpPr>
          <p:cNvPr id="1049032" name="テキスト プレースホルダー 11"/>
          <p:cNvSpPr>
            <a:spLocks noGrp="1"/>
          </p:cNvSpPr>
          <p:nvPr>
            <p:ph type="body" sz="quarter" idx="35" hasCustomPrompt="1"/>
          </p:nvPr>
        </p:nvSpPr>
        <p:spPr>
          <a:xfrm>
            <a:off x="11133022" y="5044936"/>
            <a:ext cx="2567393"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1049033" name="テキスト プレースホルダー 11"/>
          <p:cNvSpPr>
            <a:spLocks noGrp="1"/>
          </p:cNvSpPr>
          <p:nvPr>
            <p:ph type="body" sz="quarter" idx="36" hasCustomPrompt="1"/>
          </p:nvPr>
        </p:nvSpPr>
        <p:spPr>
          <a:xfrm>
            <a:off x="10949441" y="5689600"/>
            <a:ext cx="3018972" cy="1651134"/>
          </a:xfrm>
        </p:spPr>
        <p:txBody>
          <a:bodyPr anchor="t">
            <a:noAutofit/>
          </a:bodyPr>
          <a:lstStyle>
            <a:lvl1pPr algn="ctr">
              <a:lnSpc>
                <a:spcPct val="120000"/>
              </a:lnSpc>
              <a:defRPr sz="1800">
                <a:solidFill>
                  <a:schemeClr val="bg1"/>
                </a:solidFill>
                <a:latin typeface="+mn-lt"/>
              </a:defRPr>
            </a:lvl1pPr>
          </a:lstStyle>
          <a:p>
            <a:pPr lvl="0"/>
            <a:r>
              <a:rPr lang="en-US" altLang="ja-JP" dirty="0"/>
              <a:t>Text Here</a:t>
            </a:r>
            <a:endParaRPr lang="en-US" dirty="0"/>
          </a:p>
        </p:txBody>
      </p:sp>
      <p:sp>
        <p:nvSpPr>
          <p:cNvPr id="1049034" name="テキスト プレースホルダー 11"/>
          <p:cNvSpPr>
            <a:spLocks noGrp="1"/>
          </p:cNvSpPr>
          <p:nvPr>
            <p:ph type="body" sz="quarter" idx="37" hasCustomPrompt="1"/>
          </p:nvPr>
        </p:nvSpPr>
        <p:spPr>
          <a:xfrm>
            <a:off x="2815771" y="5994292"/>
            <a:ext cx="2567393"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1049035" name="テキスト プレースホルダー 11"/>
          <p:cNvSpPr>
            <a:spLocks noGrp="1"/>
          </p:cNvSpPr>
          <p:nvPr>
            <p:ph type="body" sz="quarter" idx="38" hasCustomPrompt="1"/>
          </p:nvPr>
        </p:nvSpPr>
        <p:spPr>
          <a:xfrm>
            <a:off x="738012" y="4177230"/>
            <a:ext cx="2567393"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1049036" name="テキスト プレースホルダー 11"/>
          <p:cNvSpPr>
            <a:spLocks noGrp="1"/>
          </p:cNvSpPr>
          <p:nvPr>
            <p:ph type="body" sz="quarter" idx="39" hasCustomPrompt="1"/>
          </p:nvPr>
        </p:nvSpPr>
        <p:spPr>
          <a:xfrm>
            <a:off x="12938327" y="3542461"/>
            <a:ext cx="2766130"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1049037" name="テキスト プレースホルダー 11"/>
          <p:cNvSpPr>
            <a:spLocks noGrp="1"/>
          </p:cNvSpPr>
          <p:nvPr>
            <p:ph type="body" sz="quarter" idx="40" hasCustomPrompt="1"/>
          </p:nvPr>
        </p:nvSpPr>
        <p:spPr>
          <a:xfrm>
            <a:off x="15170125" y="5506194"/>
            <a:ext cx="2766130"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1049038" name="テキスト プレースホルダー 6"/>
          <p:cNvSpPr>
            <a:spLocks noGrp="1"/>
          </p:cNvSpPr>
          <p:nvPr>
            <p:ph type="body" sz="quarter" idx="22" hasCustomPrompt="1"/>
          </p:nvPr>
        </p:nvSpPr>
        <p:spPr>
          <a:xfrm>
            <a:off x="1799594" y="7997587"/>
            <a:ext cx="14674119" cy="1446663"/>
          </a:xfrm>
        </p:spPr>
        <p:txBody>
          <a:bodyPr anchor="t">
            <a:normAutofit/>
          </a:bodyPr>
          <a:lstStyle>
            <a:lvl1pPr algn="ctr">
              <a:defRPr sz="2000" baseline="0">
                <a:solidFill>
                  <a:schemeClr val="tx2"/>
                </a:solidFill>
              </a:defRPr>
            </a:lvl1pPr>
          </a:lstStyle>
          <a:p>
            <a:pPr lvl="0"/>
            <a:r>
              <a:rPr kumimoji="1" lang="en-US" altLang="ja-JP" dirty="0"/>
              <a:t>Text goes here</a:t>
            </a:r>
            <a:endParaRPr kumimoji="1" lang="ja-JP" altLang="en-US" dirty="0"/>
          </a:p>
        </p:txBody>
      </p:sp>
      <p:sp>
        <p:nvSpPr>
          <p:cNvPr id="1049039" name="正方形/長方形 39"/>
          <p:cNvSpPr/>
          <p:nvPr userDrawn="1"/>
        </p:nvSpPr>
        <p:spPr>
          <a:xfrm>
            <a:off x="7522233" y="7892109"/>
            <a:ext cx="3240360" cy="72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049010"/>
                                        </p:tgtEl>
                                        <p:attrNameLst>
                                          <p:attrName>style.visibility</p:attrName>
                                        </p:attrNameLst>
                                      </p:cBhvr>
                                      <p:to>
                                        <p:strVal val="visible"/>
                                      </p:to>
                                    </p:set>
                                    <p:anim calcmode="lin" valueType="num">
                                      <p:cBhvr additive="base">
                                        <p:cTn id="7" dur="500" fill="hold"/>
                                        <p:tgtEl>
                                          <p:spTgt spid="1049010"/>
                                        </p:tgtEl>
                                        <p:attrNameLst>
                                          <p:attrName>ppt_x</p:attrName>
                                        </p:attrNameLst>
                                      </p:cBhvr>
                                      <p:tavLst>
                                        <p:tav tm="0">
                                          <p:val>
                                            <p:strVal val="1+#ppt_w/2"/>
                                          </p:val>
                                        </p:tav>
                                        <p:tav tm="100000">
                                          <p:val>
                                            <p:strVal val="#ppt_x"/>
                                          </p:val>
                                        </p:tav>
                                      </p:tavLst>
                                    </p:anim>
                                    <p:anim calcmode="lin" valueType="num">
                                      <p:cBhvr additive="base">
                                        <p:cTn id="8" dur="500" fill="hold"/>
                                        <p:tgtEl>
                                          <p:spTgt spid="1049010"/>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049009">
                                            <p:txEl>
                                              <p:pRg st="0" end="0"/>
                                            </p:txEl>
                                          </p:spTgt>
                                        </p:tgtEl>
                                        <p:attrNameLst>
                                          <p:attrName>style.visibility</p:attrName>
                                        </p:attrNameLst>
                                      </p:cBhvr>
                                      <p:to>
                                        <p:strVal val="visible"/>
                                      </p:to>
                                    </p:set>
                                    <p:animEffect transition="in" filter="wipe(left)">
                                      <p:cBhvr>
                                        <p:cTn id="11" dur="500"/>
                                        <p:tgtEl>
                                          <p:spTgt spid="1049009">
                                            <p:txEl>
                                              <p:pRg st="0" end="0"/>
                                            </p:txEl>
                                          </p:spTgt>
                                        </p:tgtEl>
                                      </p:cBhvr>
                                    </p:animEffect>
                                  </p:childTnLst>
                                </p:cTn>
                              </p:par>
                            </p:childTnLst>
                          </p:cTn>
                        </p:par>
                        <p:par>
                          <p:cTn id="12" fill="hold">
                            <p:stCondLst>
                              <p:cond delay="1000"/>
                            </p:stCondLst>
                            <p:childTnLst>
                              <p:par>
                                <p:cTn id="13" presetID="2" presetClass="entr" presetSubtype="1" decel="100000" fill="hold" grpId="0" nodeType="afterEffect">
                                  <p:stCondLst>
                                    <p:cond delay="0"/>
                                  </p:stCondLst>
                                  <p:childTnLst>
                                    <p:set>
                                      <p:cBhvr>
                                        <p:cTn id="14" dur="1" fill="hold">
                                          <p:stCondLst>
                                            <p:cond delay="0"/>
                                          </p:stCondLst>
                                        </p:cTn>
                                        <p:tgtEl>
                                          <p:spTgt spid="1049028">
                                            <p:txEl>
                                              <p:pRg st="0" end="0"/>
                                            </p:txEl>
                                          </p:spTgt>
                                        </p:tgtEl>
                                        <p:attrNameLst>
                                          <p:attrName>style.visibility</p:attrName>
                                        </p:attrNameLst>
                                      </p:cBhvr>
                                      <p:to>
                                        <p:strVal val="visible"/>
                                      </p:to>
                                    </p:set>
                                    <p:anim calcmode="lin" valueType="num">
                                      <p:cBhvr additive="base">
                                        <p:cTn id="15" dur="1000" fill="hold"/>
                                        <p:tgtEl>
                                          <p:spTgt spid="1049028">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1049028">
                                            <p:txEl>
                                              <p:pRg st="0" end="0"/>
                                            </p:txEl>
                                          </p:spTgt>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0"/>
                                  </p:stCondLst>
                                  <p:childTnLst>
                                    <p:set>
                                      <p:cBhvr>
                                        <p:cTn id="18" dur="1" fill="hold">
                                          <p:stCondLst>
                                            <p:cond delay="0"/>
                                          </p:stCondLst>
                                        </p:cTn>
                                        <p:tgtEl>
                                          <p:spTgt spid="1049029">
                                            <p:txEl>
                                              <p:pRg st="0" end="0"/>
                                            </p:txEl>
                                          </p:spTgt>
                                        </p:tgtEl>
                                        <p:attrNameLst>
                                          <p:attrName>style.visibility</p:attrName>
                                        </p:attrNameLst>
                                      </p:cBhvr>
                                      <p:to>
                                        <p:strVal val="visible"/>
                                      </p:to>
                                    </p:set>
                                    <p:anim calcmode="lin" valueType="num">
                                      <p:cBhvr additive="base">
                                        <p:cTn id="19" dur="1000" fill="hold"/>
                                        <p:tgtEl>
                                          <p:spTgt spid="1049029">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049029">
                                            <p:txEl>
                                              <p:pRg st="0" end="0"/>
                                            </p:txEl>
                                          </p:spTgt>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0"/>
                                  </p:stCondLst>
                                  <p:childTnLst>
                                    <p:set>
                                      <p:cBhvr>
                                        <p:cTn id="22" dur="1" fill="hold">
                                          <p:stCondLst>
                                            <p:cond delay="0"/>
                                          </p:stCondLst>
                                        </p:cTn>
                                        <p:tgtEl>
                                          <p:spTgt spid="1049011"/>
                                        </p:tgtEl>
                                        <p:attrNameLst>
                                          <p:attrName>style.visibility</p:attrName>
                                        </p:attrNameLst>
                                      </p:cBhvr>
                                      <p:to>
                                        <p:strVal val="visible"/>
                                      </p:to>
                                    </p:set>
                                    <p:anim calcmode="lin" valueType="num">
                                      <p:cBhvr additive="base">
                                        <p:cTn id="23" dur="1000" fill="hold"/>
                                        <p:tgtEl>
                                          <p:spTgt spid="1049011"/>
                                        </p:tgtEl>
                                        <p:attrNameLst>
                                          <p:attrName>ppt_x</p:attrName>
                                        </p:attrNameLst>
                                      </p:cBhvr>
                                      <p:tavLst>
                                        <p:tav tm="0">
                                          <p:val>
                                            <p:strVal val="#ppt_x"/>
                                          </p:val>
                                        </p:tav>
                                        <p:tav tm="100000">
                                          <p:val>
                                            <p:strVal val="#ppt_x"/>
                                          </p:val>
                                        </p:tav>
                                      </p:tavLst>
                                    </p:anim>
                                    <p:anim calcmode="lin" valueType="num">
                                      <p:cBhvr additive="base">
                                        <p:cTn id="24" dur="1000" fill="hold"/>
                                        <p:tgtEl>
                                          <p:spTgt spid="1049011"/>
                                        </p:tgtEl>
                                        <p:attrNameLst>
                                          <p:attrName>ppt_y</p:attrName>
                                        </p:attrNameLst>
                                      </p:cBhvr>
                                      <p:tavLst>
                                        <p:tav tm="0">
                                          <p:val>
                                            <p:strVal val="0-#ppt_h/2"/>
                                          </p:val>
                                        </p:tav>
                                        <p:tav tm="100000">
                                          <p:val>
                                            <p:strVal val="#ppt_y"/>
                                          </p:val>
                                        </p:tav>
                                      </p:tavLst>
                                    </p:anim>
                                  </p:childTnLst>
                                </p:cTn>
                              </p:par>
                              <p:par>
                                <p:cTn id="25" presetID="45" presetClass="entr" presetSubtype="0" fill="hold" grpId="1" nodeType="withEffect">
                                  <p:stCondLst>
                                    <p:cond delay="0"/>
                                  </p:stCondLst>
                                  <p:childTnLst>
                                    <p:set>
                                      <p:cBhvr>
                                        <p:cTn id="26" dur="1" fill="hold">
                                          <p:stCondLst>
                                            <p:cond delay="0"/>
                                          </p:stCondLst>
                                        </p:cTn>
                                        <p:tgtEl>
                                          <p:spTgt spid="1049028">
                                            <p:txEl>
                                              <p:pRg st="0" end="0"/>
                                            </p:txEl>
                                          </p:spTgt>
                                        </p:tgtEl>
                                        <p:attrNameLst>
                                          <p:attrName>style.visibility</p:attrName>
                                        </p:attrNameLst>
                                      </p:cBhvr>
                                      <p:to>
                                        <p:strVal val="visible"/>
                                      </p:to>
                                    </p:set>
                                    <p:animEffect transition="in" filter="fade">
                                      <p:cBhvr>
                                        <p:cTn id="27" dur="1000"/>
                                        <p:tgtEl>
                                          <p:spTgt spid="1049028">
                                            <p:txEl>
                                              <p:pRg st="0" end="0"/>
                                            </p:txEl>
                                          </p:spTgt>
                                        </p:tgtEl>
                                      </p:cBhvr>
                                    </p:animEffect>
                                    <p:anim calcmode="lin" valueType="num">
                                      <p:cBhvr>
                                        <p:cTn id="28" dur="1000" fill="hold"/>
                                        <p:tgtEl>
                                          <p:spTgt spid="1049028">
                                            <p:txEl>
                                              <p:pRg st="0" end="0"/>
                                            </p:txEl>
                                          </p:spTgt>
                                        </p:tgtEl>
                                        <p:attrNameLst>
                                          <p:attrName>ppt_w</p:attrName>
                                        </p:attrNameLst>
                                      </p:cBhvr>
                                      <p:tavLst>
                                        <p:tav tm="0" fmla="#ppt_w*sin(2.5*pi*$)">
                                          <p:val>
                                            <p:fltVal val="0"/>
                                          </p:val>
                                        </p:tav>
                                        <p:tav tm="100000">
                                          <p:val>
                                            <p:fltVal val="1"/>
                                          </p:val>
                                        </p:tav>
                                      </p:tavLst>
                                    </p:anim>
                                    <p:anim calcmode="lin" valueType="num">
                                      <p:cBhvr>
                                        <p:cTn id="29" dur="1000" fill="hold"/>
                                        <p:tgtEl>
                                          <p:spTgt spid="1049028">
                                            <p:txEl>
                                              <p:pRg st="0" end="0"/>
                                            </p:txEl>
                                          </p:spTgt>
                                        </p:tgtEl>
                                        <p:attrNameLst>
                                          <p:attrName>ppt_h</p:attrName>
                                        </p:attrNameLst>
                                      </p:cBhvr>
                                      <p:tavLst>
                                        <p:tav tm="0">
                                          <p:val>
                                            <p:strVal val="#ppt_h"/>
                                          </p:val>
                                        </p:tav>
                                        <p:tav tm="100000">
                                          <p:val>
                                            <p:strVal val="#ppt_h"/>
                                          </p:val>
                                        </p:tav>
                                      </p:tavLst>
                                    </p:anim>
                                  </p:childTnLst>
                                </p:cTn>
                              </p:par>
                              <p:par>
                                <p:cTn id="30" presetID="45" presetClass="entr" presetSubtype="0" fill="hold" grpId="1" nodeType="withEffect">
                                  <p:stCondLst>
                                    <p:cond delay="0"/>
                                  </p:stCondLst>
                                  <p:childTnLst>
                                    <p:set>
                                      <p:cBhvr>
                                        <p:cTn id="31" dur="1" fill="hold">
                                          <p:stCondLst>
                                            <p:cond delay="0"/>
                                          </p:stCondLst>
                                        </p:cTn>
                                        <p:tgtEl>
                                          <p:spTgt spid="1049029">
                                            <p:txEl>
                                              <p:pRg st="0" end="0"/>
                                            </p:txEl>
                                          </p:spTgt>
                                        </p:tgtEl>
                                        <p:attrNameLst>
                                          <p:attrName>style.visibility</p:attrName>
                                        </p:attrNameLst>
                                      </p:cBhvr>
                                      <p:to>
                                        <p:strVal val="visible"/>
                                      </p:to>
                                    </p:set>
                                    <p:animEffect transition="in" filter="fade">
                                      <p:cBhvr>
                                        <p:cTn id="32" dur="1000"/>
                                        <p:tgtEl>
                                          <p:spTgt spid="1049029">
                                            <p:txEl>
                                              <p:pRg st="0" end="0"/>
                                            </p:txEl>
                                          </p:spTgt>
                                        </p:tgtEl>
                                      </p:cBhvr>
                                    </p:animEffect>
                                    <p:anim calcmode="lin" valueType="num">
                                      <p:cBhvr>
                                        <p:cTn id="33" dur="1000" fill="hold"/>
                                        <p:tgtEl>
                                          <p:spTgt spid="1049029">
                                            <p:txEl>
                                              <p:pRg st="0" end="0"/>
                                            </p:txEl>
                                          </p:spTgt>
                                        </p:tgtEl>
                                        <p:attrNameLst>
                                          <p:attrName>ppt_w</p:attrName>
                                        </p:attrNameLst>
                                      </p:cBhvr>
                                      <p:tavLst>
                                        <p:tav tm="0" fmla="#ppt_w*sin(2.5*pi*$)">
                                          <p:val>
                                            <p:fltVal val="0"/>
                                          </p:val>
                                        </p:tav>
                                        <p:tav tm="100000">
                                          <p:val>
                                            <p:fltVal val="1"/>
                                          </p:val>
                                        </p:tav>
                                      </p:tavLst>
                                    </p:anim>
                                    <p:anim calcmode="lin" valueType="num">
                                      <p:cBhvr>
                                        <p:cTn id="34" dur="1000" fill="hold"/>
                                        <p:tgtEl>
                                          <p:spTgt spid="1049029">
                                            <p:txEl>
                                              <p:pRg st="0" end="0"/>
                                            </p:txEl>
                                          </p:spTgt>
                                        </p:tgtEl>
                                        <p:attrNameLst>
                                          <p:attrName>ppt_h</p:attrName>
                                        </p:attrNameLst>
                                      </p:cBhvr>
                                      <p:tavLst>
                                        <p:tav tm="0">
                                          <p:val>
                                            <p:strVal val="#ppt_h"/>
                                          </p:val>
                                        </p:tav>
                                        <p:tav tm="100000">
                                          <p:val>
                                            <p:strVal val="#ppt_h"/>
                                          </p:val>
                                        </p:tav>
                                      </p:tavLst>
                                    </p:anim>
                                  </p:childTnLst>
                                </p:cTn>
                              </p:par>
                              <p:par>
                                <p:cTn id="35" presetID="45" presetClass="entr" presetSubtype="0" fill="hold" grpId="1" nodeType="withEffect">
                                  <p:stCondLst>
                                    <p:cond delay="0"/>
                                  </p:stCondLst>
                                  <p:childTnLst>
                                    <p:set>
                                      <p:cBhvr>
                                        <p:cTn id="36" dur="1" fill="hold">
                                          <p:stCondLst>
                                            <p:cond delay="0"/>
                                          </p:stCondLst>
                                        </p:cTn>
                                        <p:tgtEl>
                                          <p:spTgt spid="1049011"/>
                                        </p:tgtEl>
                                        <p:attrNameLst>
                                          <p:attrName>style.visibility</p:attrName>
                                        </p:attrNameLst>
                                      </p:cBhvr>
                                      <p:to>
                                        <p:strVal val="visible"/>
                                      </p:to>
                                    </p:set>
                                    <p:animEffect transition="in" filter="fade">
                                      <p:cBhvr>
                                        <p:cTn id="37" dur="1000"/>
                                        <p:tgtEl>
                                          <p:spTgt spid="1049011"/>
                                        </p:tgtEl>
                                      </p:cBhvr>
                                    </p:animEffect>
                                    <p:anim calcmode="lin" valueType="num">
                                      <p:cBhvr>
                                        <p:cTn id="38" dur="1000" fill="hold"/>
                                        <p:tgtEl>
                                          <p:spTgt spid="1049011"/>
                                        </p:tgtEl>
                                        <p:attrNameLst>
                                          <p:attrName>ppt_w</p:attrName>
                                        </p:attrNameLst>
                                      </p:cBhvr>
                                      <p:tavLst>
                                        <p:tav tm="0" fmla="#ppt_w*sin(2.5*pi*$)">
                                          <p:val>
                                            <p:fltVal val="0"/>
                                          </p:val>
                                        </p:tav>
                                        <p:tav tm="100000">
                                          <p:val>
                                            <p:fltVal val="1"/>
                                          </p:val>
                                        </p:tav>
                                      </p:tavLst>
                                    </p:anim>
                                    <p:anim calcmode="lin" valueType="num">
                                      <p:cBhvr>
                                        <p:cTn id="39" dur="1000" fill="hold"/>
                                        <p:tgtEl>
                                          <p:spTgt spid="1049011"/>
                                        </p:tgtEl>
                                        <p:attrNameLst>
                                          <p:attrName>ppt_h</p:attrName>
                                        </p:attrNameLst>
                                      </p:cBhvr>
                                      <p:tavLst>
                                        <p:tav tm="0">
                                          <p:val>
                                            <p:strVal val="#ppt_h"/>
                                          </p:val>
                                        </p:tav>
                                        <p:tav tm="100000">
                                          <p:val>
                                            <p:strVal val="#ppt_h"/>
                                          </p:val>
                                        </p:tav>
                                      </p:tavLst>
                                    </p:anim>
                                  </p:childTnLst>
                                </p:cTn>
                              </p:par>
                            </p:childTnLst>
                          </p:cTn>
                        </p:par>
                        <p:par>
                          <p:cTn id="40" fill="hold">
                            <p:stCondLst>
                              <p:cond delay="2000"/>
                            </p:stCondLst>
                            <p:childTnLst>
                              <p:par>
                                <p:cTn id="41" presetID="2" presetClass="entr" presetSubtype="1" decel="100000" fill="hold" grpId="0" nodeType="afterEffect">
                                  <p:stCondLst>
                                    <p:cond delay="0"/>
                                  </p:stCondLst>
                                  <p:childTnLst>
                                    <p:set>
                                      <p:cBhvr>
                                        <p:cTn id="42" dur="1" fill="hold">
                                          <p:stCondLst>
                                            <p:cond delay="0"/>
                                          </p:stCondLst>
                                        </p:cTn>
                                        <p:tgtEl>
                                          <p:spTgt spid="1049032">
                                            <p:txEl>
                                              <p:pRg st="0" end="0"/>
                                            </p:txEl>
                                          </p:spTgt>
                                        </p:tgtEl>
                                        <p:attrNameLst>
                                          <p:attrName>style.visibility</p:attrName>
                                        </p:attrNameLst>
                                      </p:cBhvr>
                                      <p:to>
                                        <p:strVal val="visible"/>
                                      </p:to>
                                    </p:set>
                                    <p:anim calcmode="lin" valueType="num">
                                      <p:cBhvr additive="base">
                                        <p:cTn id="43" dur="1000" fill="hold"/>
                                        <p:tgtEl>
                                          <p:spTgt spid="1049032">
                                            <p:txEl>
                                              <p:pRg st="0" end="0"/>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1049032">
                                            <p:txEl>
                                              <p:pRg st="0" end="0"/>
                                            </p:txEl>
                                          </p:spTgt>
                                        </p:tgtEl>
                                        <p:attrNameLst>
                                          <p:attrName>ppt_y</p:attrName>
                                        </p:attrNameLst>
                                      </p:cBhvr>
                                      <p:tavLst>
                                        <p:tav tm="0">
                                          <p:val>
                                            <p:strVal val="0-#ppt_h/2"/>
                                          </p:val>
                                        </p:tav>
                                        <p:tav tm="100000">
                                          <p:val>
                                            <p:strVal val="#ppt_y"/>
                                          </p:val>
                                        </p:tav>
                                      </p:tavLst>
                                    </p:anim>
                                  </p:childTnLst>
                                </p:cTn>
                              </p:par>
                              <p:par>
                                <p:cTn id="45" presetID="2" presetClass="entr" presetSubtype="1" decel="100000" fill="hold" grpId="0" nodeType="withEffect">
                                  <p:stCondLst>
                                    <p:cond delay="0"/>
                                  </p:stCondLst>
                                  <p:childTnLst>
                                    <p:set>
                                      <p:cBhvr>
                                        <p:cTn id="46" dur="1" fill="hold">
                                          <p:stCondLst>
                                            <p:cond delay="0"/>
                                          </p:stCondLst>
                                        </p:cTn>
                                        <p:tgtEl>
                                          <p:spTgt spid="1049033">
                                            <p:txEl>
                                              <p:pRg st="0" end="0"/>
                                            </p:txEl>
                                          </p:spTgt>
                                        </p:tgtEl>
                                        <p:attrNameLst>
                                          <p:attrName>style.visibility</p:attrName>
                                        </p:attrNameLst>
                                      </p:cBhvr>
                                      <p:to>
                                        <p:strVal val="visible"/>
                                      </p:to>
                                    </p:set>
                                    <p:anim calcmode="lin" valueType="num">
                                      <p:cBhvr additive="base">
                                        <p:cTn id="47" dur="1000" fill="hold"/>
                                        <p:tgtEl>
                                          <p:spTgt spid="1049033">
                                            <p:txEl>
                                              <p:pRg st="0" end="0"/>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1049033">
                                            <p:txEl>
                                              <p:pRg st="0" end="0"/>
                                            </p:txEl>
                                          </p:spTgt>
                                        </p:tgtEl>
                                        <p:attrNameLst>
                                          <p:attrName>ppt_y</p:attrName>
                                        </p:attrNameLst>
                                      </p:cBhvr>
                                      <p:tavLst>
                                        <p:tav tm="0">
                                          <p:val>
                                            <p:strVal val="0-#ppt_h/2"/>
                                          </p:val>
                                        </p:tav>
                                        <p:tav tm="100000">
                                          <p:val>
                                            <p:strVal val="#ppt_y"/>
                                          </p:val>
                                        </p:tav>
                                      </p:tavLst>
                                    </p:anim>
                                  </p:childTnLst>
                                </p:cTn>
                              </p:par>
                              <p:par>
                                <p:cTn id="49" presetID="2" presetClass="entr" presetSubtype="1" decel="100000" fill="hold" grpId="0" nodeType="withEffect">
                                  <p:stCondLst>
                                    <p:cond delay="0"/>
                                  </p:stCondLst>
                                  <p:childTnLst>
                                    <p:set>
                                      <p:cBhvr>
                                        <p:cTn id="50" dur="1" fill="hold">
                                          <p:stCondLst>
                                            <p:cond delay="0"/>
                                          </p:stCondLst>
                                        </p:cTn>
                                        <p:tgtEl>
                                          <p:spTgt spid="1049003"/>
                                        </p:tgtEl>
                                        <p:attrNameLst>
                                          <p:attrName>style.visibility</p:attrName>
                                        </p:attrNameLst>
                                      </p:cBhvr>
                                      <p:to>
                                        <p:strVal val="visible"/>
                                      </p:to>
                                    </p:set>
                                    <p:anim calcmode="lin" valueType="num">
                                      <p:cBhvr additive="base">
                                        <p:cTn id="51" dur="1000" fill="hold"/>
                                        <p:tgtEl>
                                          <p:spTgt spid="1049003"/>
                                        </p:tgtEl>
                                        <p:attrNameLst>
                                          <p:attrName>ppt_x</p:attrName>
                                        </p:attrNameLst>
                                      </p:cBhvr>
                                      <p:tavLst>
                                        <p:tav tm="0">
                                          <p:val>
                                            <p:strVal val="#ppt_x"/>
                                          </p:val>
                                        </p:tav>
                                        <p:tav tm="100000">
                                          <p:val>
                                            <p:strVal val="#ppt_x"/>
                                          </p:val>
                                        </p:tav>
                                      </p:tavLst>
                                    </p:anim>
                                    <p:anim calcmode="lin" valueType="num">
                                      <p:cBhvr additive="base">
                                        <p:cTn id="52" dur="1000" fill="hold"/>
                                        <p:tgtEl>
                                          <p:spTgt spid="1049003"/>
                                        </p:tgtEl>
                                        <p:attrNameLst>
                                          <p:attrName>ppt_y</p:attrName>
                                        </p:attrNameLst>
                                      </p:cBhvr>
                                      <p:tavLst>
                                        <p:tav tm="0">
                                          <p:val>
                                            <p:strVal val="0-#ppt_h/2"/>
                                          </p:val>
                                        </p:tav>
                                        <p:tav tm="100000">
                                          <p:val>
                                            <p:strVal val="#ppt_y"/>
                                          </p:val>
                                        </p:tav>
                                      </p:tavLst>
                                    </p:anim>
                                  </p:childTnLst>
                                </p:cTn>
                              </p:par>
                              <p:par>
                                <p:cTn id="53" presetID="45" presetClass="entr" presetSubtype="0" fill="hold" grpId="1" nodeType="withEffect">
                                  <p:stCondLst>
                                    <p:cond delay="0"/>
                                  </p:stCondLst>
                                  <p:childTnLst>
                                    <p:set>
                                      <p:cBhvr>
                                        <p:cTn id="54" dur="1" fill="hold">
                                          <p:stCondLst>
                                            <p:cond delay="0"/>
                                          </p:stCondLst>
                                        </p:cTn>
                                        <p:tgtEl>
                                          <p:spTgt spid="1049032">
                                            <p:txEl>
                                              <p:pRg st="0" end="0"/>
                                            </p:txEl>
                                          </p:spTgt>
                                        </p:tgtEl>
                                        <p:attrNameLst>
                                          <p:attrName>style.visibility</p:attrName>
                                        </p:attrNameLst>
                                      </p:cBhvr>
                                      <p:to>
                                        <p:strVal val="visible"/>
                                      </p:to>
                                    </p:set>
                                    <p:animEffect transition="in" filter="fade">
                                      <p:cBhvr>
                                        <p:cTn id="55" dur="1000"/>
                                        <p:tgtEl>
                                          <p:spTgt spid="1049032">
                                            <p:txEl>
                                              <p:pRg st="0" end="0"/>
                                            </p:txEl>
                                          </p:spTgt>
                                        </p:tgtEl>
                                      </p:cBhvr>
                                    </p:animEffect>
                                    <p:anim calcmode="lin" valueType="num">
                                      <p:cBhvr>
                                        <p:cTn id="56" dur="1000" fill="hold"/>
                                        <p:tgtEl>
                                          <p:spTgt spid="1049032">
                                            <p:txEl>
                                              <p:pRg st="0" end="0"/>
                                            </p:txEl>
                                          </p:spTgt>
                                        </p:tgtEl>
                                        <p:attrNameLst>
                                          <p:attrName>ppt_w</p:attrName>
                                        </p:attrNameLst>
                                      </p:cBhvr>
                                      <p:tavLst>
                                        <p:tav tm="0" fmla="#ppt_w*sin(2.5*pi*$)">
                                          <p:val>
                                            <p:fltVal val="0"/>
                                          </p:val>
                                        </p:tav>
                                        <p:tav tm="100000">
                                          <p:val>
                                            <p:fltVal val="1"/>
                                          </p:val>
                                        </p:tav>
                                      </p:tavLst>
                                    </p:anim>
                                    <p:anim calcmode="lin" valueType="num">
                                      <p:cBhvr>
                                        <p:cTn id="57" dur="1000" fill="hold"/>
                                        <p:tgtEl>
                                          <p:spTgt spid="1049032">
                                            <p:txEl>
                                              <p:pRg st="0" end="0"/>
                                            </p:txEl>
                                          </p:spTgt>
                                        </p:tgtEl>
                                        <p:attrNameLst>
                                          <p:attrName>ppt_h</p:attrName>
                                        </p:attrNameLst>
                                      </p:cBhvr>
                                      <p:tavLst>
                                        <p:tav tm="0">
                                          <p:val>
                                            <p:strVal val="#ppt_h"/>
                                          </p:val>
                                        </p:tav>
                                        <p:tav tm="100000">
                                          <p:val>
                                            <p:strVal val="#ppt_h"/>
                                          </p:val>
                                        </p:tav>
                                      </p:tavLst>
                                    </p:anim>
                                  </p:childTnLst>
                                </p:cTn>
                              </p:par>
                              <p:par>
                                <p:cTn id="58" presetID="45" presetClass="entr" presetSubtype="0" fill="hold" grpId="1" nodeType="withEffect">
                                  <p:stCondLst>
                                    <p:cond delay="0"/>
                                  </p:stCondLst>
                                  <p:childTnLst>
                                    <p:set>
                                      <p:cBhvr>
                                        <p:cTn id="59" dur="1" fill="hold">
                                          <p:stCondLst>
                                            <p:cond delay="0"/>
                                          </p:stCondLst>
                                        </p:cTn>
                                        <p:tgtEl>
                                          <p:spTgt spid="1049033">
                                            <p:txEl>
                                              <p:pRg st="0" end="0"/>
                                            </p:txEl>
                                          </p:spTgt>
                                        </p:tgtEl>
                                        <p:attrNameLst>
                                          <p:attrName>style.visibility</p:attrName>
                                        </p:attrNameLst>
                                      </p:cBhvr>
                                      <p:to>
                                        <p:strVal val="visible"/>
                                      </p:to>
                                    </p:set>
                                    <p:animEffect transition="in" filter="fade">
                                      <p:cBhvr>
                                        <p:cTn id="60" dur="1000"/>
                                        <p:tgtEl>
                                          <p:spTgt spid="1049033">
                                            <p:txEl>
                                              <p:pRg st="0" end="0"/>
                                            </p:txEl>
                                          </p:spTgt>
                                        </p:tgtEl>
                                      </p:cBhvr>
                                    </p:animEffect>
                                    <p:anim calcmode="lin" valueType="num">
                                      <p:cBhvr>
                                        <p:cTn id="61" dur="1000" fill="hold"/>
                                        <p:tgtEl>
                                          <p:spTgt spid="1049033">
                                            <p:txEl>
                                              <p:pRg st="0" end="0"/>
                                            </p:txEl>
                                          </p:spTgt>
                                        </p:tgtEl>
                                        <p:attrNameLst>
                                          <p:attrName>ppt_w</p:attrName>
                                        </p:attrNameLst>
                                      </p:cBhvr>
                                      <p:tavLst>
                                        <p:tav tm="0" fmla="#ppt_w*sin(2.5*pi*$)">
                                          <p:val>
                                            <p:fltVal val="0"/>
                                          </p:val>
                                        </p:tav>
                                        <p:tav tm="100000">
                                          <p:val>
                                            <p:fltVal val="1"/>
                                          </p:val>
                                        </p:tav>
                                      </p:tavLst>
                                    </p:anim>
                                    <p:anim calcmode="lin" valueType="num">
                                      <p:cBhvr>
                                        <p:cTn id="62" dur="1000" fill="hold"/>
                                        <p:tgtEl>
                                          <p:spTgt spid="1049033">
                                            <p:txEl>
                                              <p:pRg st="0" end="0"/>
                                            </p:txEl>
                                          </p:spTgt>
                                        </p:tgtEl>
                                        <p:attrNameLst>
                                          <p:attrName>ppt_h</p:attrName>
                                        </p:attrNameLst>
                                      </p:cBhvr>
                                      <p:tavLst>
                                        <p:tav tm="0">
                                          <p:val>
                                            <p:strVal val="#ppt_h"/>
                                          </p:val>
                                        </p:tav>
                                        <p:tav tm="100000">
                                          <p:val>
                                            <p:strVal val="#ppt_h"/>
                                          </p:val>
                                        </p:tav>
                                      </p:tavLst>
                                    </p:anim>
                                  </p:childTnLst>
                                </p:cTn>
                              </p:par>
                              <p:par>
                                <p:cTn id="63" presetID="45" presetClass="entr" presetSubtype="0" fill="hold" grpId="1" nodeType="withEffect">
                                  <p:stCondLst>
                                    <p:cond delay="0"/>
                                  </p:stCondLst>
                                  <p:childTnLst>
                                    <p:set>
                                      <p:cBhvr>
                                        <p:cTn id="64" dur="1" fill="hold">
                                          <p:stCondLst>
                                            <p:cond delay="0"/>
                                          </p:stCondLst>
                                        </p:cTn>
                                        <p:tgtEl>
                                          <p:spTgt spid="1049003"/>
                                        </p:tgtEl>
                                        <p:attrNameLst>
                                          <p:attrName>style.visibility</p:attrName>
                                        </p:attrNameLst>
                                      </p:cBhvr>
                                      <p:to>
                                        <p:strVal val="visible"/>
                                      </p:to>
                                    </p:set>
                                    <p:animEffect transition="in" filter="fade">
                                      <p:cBhvr>
                                        <p:cTn id="65" dur="1000"/>
                                        <p:tgtEl>
                                          <p:spTgt spid="1049003"/>
                                        </p:tgtEl>
                                      </p:cBhvr>
                                    </p:animEffect>
                                    <p:anim calcmode="lin" valueType="num">
                                      <p:cBhvr>
                                        <p:cTn id="66" dur="1000" fill="hold"/>
                                        <p:tgtEl>
                                          <p:spTgt spid="1049003"/>
                                        </p:tgtEl>
                                        <p:attrNameLst>
                                          <p:attrName>ppt_w</p:attrName>
                                        </p:attrNameLst>
                                      </p:cBhvr>
                                      <p:tavLst>
                                        <p:tav tm="0" fmla="#ppt_w*sin(2.5*pi*$)">
                                          <p:val>
                                            <p:fltVal val="0"/>
                                          </p:val>
                                        </p:tav>
                                        <p:tav tm="100000">
                                          <p:val>
                                            <p:fltVal val="1"/>
                                          </p:val>
                                        </p:tav>
                                      </p:tavLst>
                                    </p:anim>
                                    <p:anim calcmode="lin" valueType="num">
                                      <p:cBhvr>
                                        <p:cTn id="67" dur="1000" fill="hold"/>
                                        <p:tgtEl>
                                          <p:spTgt spid="1049003"/>
                                        </p:tgtEl>
                                        <p:attrNameLst>
                                          <p:attrName>ppt_h</p:attrName>
                                        </p:attrNameLst>
                                      </p:cBhvr>
                                      <p:tavLst>
                                        <p:tav tm="0">
                                          <p:val>
                                            <p:strVal val="#ppt_h"/>
                                          </p:val>
                                        </p:tav>
                                        <p:tav tm="100000">
                                          <p:val>
                                            <p:strVal val="#ppt_h"/>
                                          </p:val>
                                        </p:tav>
                                      </p:tavLst>
                                    </p:anim>
                                  </p:childTnLst>
                                </p:cTn>
                              </p:par>
                            </p:childTnLst>
                          </p:cTn>
                        </p:par>
                        <p:par>
                          <p:cTn id="68" fill="hold">
                            <p:stCondLst>
                              <p:cond delay="3000"/>
                            </p:stCondLst>
                            <p:childTnLst>
                              <p:par>
                                <p:cTn id="69" presetID="2" presetClass="entr" presetSubtype="1" decel="100000" fill="hold" grpId="0" nodeType="afterEffect">
                                  <p:stCondLst>
                                    <p:cond delay="0"/>
                                  </p:stCondLst>
                                  <p:childTnLst>
                                    <p:set>
                                      <p:cBhvr>
                                        <p:cTn id="70" dur="1" fill="hold">
                                          <p:stCondLst>
                                            <p:cond delay="0"/>
                                          </p:stCondLst>
                                        </p:cTn>
                                        <p:tgtEl>
                                          <p:spTgt spid="1049030">
                                            <p:txEl>
                                              <p:pRg st="0" end="0"/>
                                            </p:txEl>
                                          </p:spTgt>
                                        </p:tgtEl>
                                        <p:attrNameLst>
                                          <p:attrName>style.visibility</p:attrName>
                                        </p:attrNameLst>
                                      </p:cBhvr>
                                      <p:to>
                                        <p:strVal val="visible"/>
                                      </p:to>
                                    </p:set>
                                    <p:anim calcmode="lin" valueType="num">
                                      <p:cBhvr additive="base">
                                        <p:cTn id="71" dur="1000" fill="hold"/>
                                        <p:tgtEl>
                                          <p:spTgt spid="1049030">
                                            <p:txEl>
                                              <p:pRg st="0" end="0"/>
                                            </p:txEl>
                                          </p:spTgt>
                                        </p:tgtEl>
                                        <p:attrNameLst>
                                          <p:attrName>ppt_x</p:attrName>
                                        </p:attrNameLst>
                                      </p:cBhvr>
                                      <p:tavLst>
                                        <p:tav tm="0">
                                          <p:val>
                                            <p:strVal val="#ppt_x"/>
                                          </p:val>
                                        </p:tav>
                                        <p:tav tm="100000">
                                          <p:val>
                                            <p:strVal val="#ppt_x"/>
                                          </p:val>
                                        </p:tav>
                                      </p:tavLst>
                                    </p:anim>
                                    <p:anim calcmode="lin" valueType="num">
                                      <p:cBhvr additive="base">
                                        <p:cTn id="72" dur="1000" fill="hold"/>
                                        <p:tgtEl>
                                          <p:spTgt spid="1049030">
                                            <p:txEl>
                                              <p:pRg st="0" end="0"/>
                                            </p:txEl>
                                          </p:spTgt>
                                        </p:tgtEl>
                                        <p:attrNameLst>
                                          <p:attrName>ppt_y</p:attrName>
                                        </p:attrNameLst>
                                      </p:cBhvr>
                                      <p:tavLst>
                                        <p:tav tm="0">
                                          <p:val>
                                            <p:strVal val="0-#ppt_h/2"/>
                                          </p:val>
                                        </p:tav>
                                        <p:tav tm="100000">
                                          <p:val>
                                            <p:strVal val="#ppt_y"/>
                                          </p:val>
                                        </p:tav>
                                      </p:tavLst>
                                    </p:anim>
                                  </p:childTnLst>
                                </p:cTn>
                              </p:par>
                              <p:par>
                                <p:cTn id="73" presetID="2" presetClass="entr" presetSubtype="1" decel="100000" fill="hold" grpId="0" nodeType="withEffect">
                                  <p:stCondLst>
                                    <p:cond delay="0"/>
                                  </p:stCondLst>
                                  <p:childTnLst>
                                    <p:set>
                                      <p:cBhvr>
                                        <p:cTn id="74" dur="1" fill="hold">
                                          <p:stCondLst>
                                            <p:cond delay="0"/>
                                          </p:stCondLst>
                                        </p:cTn>
                                        <p:tgtEl>
                                          <p:spTgt spid="1049031">
                                            <p:txEl>
                                              <p:pRg st="0" end="0"/>
                                            </p:txEl>
                                          </p:spTgt>
                                        </p:tgtEl>
                                        <p:attrNameLst>
                                          <p:attrName>style.visibility</p:attrName>
                                        </p:attrNameLst>
                                      </p:cBhvr>
                                      <p:to>
                                        <p:strVal val="visible"/>
                                      </p:to>
                                    </p:set>
                                    <p:anim calcmode="lin" valueType="num">
                                      <p:cBhvr additive="base">
                                        <p:cTn id="75" dur="1000" fill="hold"/>
                                        <p:tgtEl>
                                          <p:spTgt spid="1049031">
                                            <p:txEl>
                                              <p:pRg st="0" end="0"/>
                                            </p:txEl>
                                          </p:spTgt>
                                        </p:tgtEl>
                                        <p:attrNameLst>
                                          <p:attrName>ppt_x</p:attrName>
                                        </p:attrNameLst>
                                      </p:cBhvr>
                                      <p:tavLst>
                                        <p:tav tm="0">
                                          <p:val>
                                            <p:strVal val="#ppt_x"/>
                                          </p:val>
                                        </p:tav>
                                        <p:tav tm="100000">
                                          <p:val>
                                            <p:strVal val="#ppt_x"/>
                                          </p:val>
                                        </p:tav>
                                      </p:tavLst>
                                    </p:anim>
                                    <p:anim calcmode="lin" valueType="num">
                                      <p:cBhvr additive="base">
                                        <p:cTn id="76" dur="1000" fill="hold"/>
                                        <p:tgtEl>
                                          <p:spTgt spid="1049031">
                                            <p:txEl>
                                              <p:pRg st="0" end="0"/>
                                            </p:txEl>
                                          </p:spTgt>
                                        </p:tgtEl>
                                        <p:attrNameLst>
                                          <p:attrName>ppt_y</p:attrName>
                                        </p:attrNameLst>
                                      </p:cBhvr>
                                      <p:tavLst>
                                        <p:tav tm="0">
                                          <p:val>
                                            <p:strVal val="0-#ppt_h/2"/>
                                          </p:val>
                                        </p:tav>
                                        <p:tav tm="100000">
                                          <p:val>
                                            <p:strVal val="#ppt_y"/>
                                          </p:val>
                                        </p:tav>
                                      </p:tavLst>
                                    </p:anim>
                                  </p:childTnLst>
                                </p:cTn>
                              </p:par>
                              <p:par>
                                <p:cTn id="77" presetID="2" presetClass="entr" presetSubtype="1" decel="100000" fill="hold" grpId="0" nodeType="withEffect">
                                  <p:stCondLst>
                                    <p:cond delay="0"/>
                                  </p:stCondLst>
                                  <p:childTnLst>
                                    <p:set>
                                      <p:cBhvr>
                                        <p:cTn id="78" dur="1" fill="hold">
                                          <p:stCondLst>
                                            <p:cond delay="0"/>
                                          </p:stCondLst>
                                        </p:cTn>
                                        <p:tgtEl>
                                          <p:spTgt spid="1049012"/>
                                        </p:tgtEl>
                                        <p:attrNameLst>
                                          <p:attrName>style.visibility</p:attrName>
                                        </p:attrNameLst>
                                      </p:cBhvr>
                                      <p:to>
                                        <p:strVal val="visible"/>
                                      </p:to>
                                    </p:set>
                                    <p:anim calcmode="lin" valueType="num">
                                      <p:cBhvr additive="base">
                                        <p:cTn id="79" dur="1000" fill="hold"/>
                                        <p:tgtEl>
                                          <p:spTgt spid="1049012"/>
                                        </p:tgtEl>
                                        <p:attrNameLst>
                                          <p:attrName>ppt_x</p:attrName>
                                        </p:attrNameLst>
                                      </p:cBhvr>
                                      <p:tavLst>
                                        <p:tav tm="0">
                                          <p:val>
                                            <p:strVal val="#ppt_x"/>
                                          </p:val>
                                        </p:tav>
                                        <p:tav tm="100000">
                                          <p:val>
                                            <p:strVal val="#ppt_x"/>
                                          </p:val>
                                        </p:tav>
                                      </p:tavLst>
                                    </p:anim>
                                    <p:anim calcmode="lin" valueType="num">
                                      <p:cBhvr additive="base">
                                        <p:cTn id="80" dur="1000" fill="hold"/>
                                        <p:tgtEl>
                                          <p:spTgt spid="1049012"/>
                                        </p:tgtEl>
                                        <p:attrNameLst>
                                          <p:attrName>ppt_y</p:attrName>
                                        </p:attrNameLst>
                                      </p:cBhvr>
                                      <p:tavLst>
                                        <p:tav tm="0">
                                          <p:val>
                                            <p:strVal val="0-#ppt_h/2"/>
                                          </p:val>
                                        </p:tav>
                                        <p:tav tm="100000">
                                          <p:val>
                                            <p:strVal val="#ppt_y"/>
                                          </p:val>
                                        </p:tav>
                                      </p:tavLst>
                                    </p:anim>
                                  </p:childTnLst>
                                </p:cTn>
                              </p:par>
                              <p:par>
                                <p:cTn id="81" presetID="45" presetClass="entr" presetSubtype="0" fill="hold" grpId="1" nodeType="withEffect">
                                  <p:stCondLst>
                                    <p:cond delay="0"/>
                                  </p:stCondLst>
                                  <p:childTnLst>
                                    <p:set>
                                      <p:cBhvr>
                                        <p:cTn id="82" dur="1" fill="hold">
                                          <p:stCondLst>
                                            <p:cond delay="0"/>
                                          </p:stCondLst>
                                        </p:cTn>
                                        <p:tgtEl>
                                          <p:spTgt spid="1049030">
                                            <p:txEl>
                                              <p:pRg st="0" end="0"/>
                                            </p:txEl>
                                          </p:spTgt>
                                        </p:tgtEl>
                                        <p:attrNameLst>
                                          <p:attrName>style.visibility</p:attrName>
                                        </p:attrNameLst>
                                      </p:cBhvr>
                                      <p:to>
                                        <p:strVal val="visible"/>
                                      </p:to>
                                    </p:set>
                                    <p:animEffect transition="in" filter="fade">
                                      <p:cBhvr>
                                        <p:cTn id="83" dur="1000"/>
                                        <p:tgtEl>
                                          <p:spTgt spid="1049030">
                                            <p:txEl>
                                              <p:pRg st="0" end="0"/>
                                            </p:txEl>
                                          </p:spTgt>
                                        </p:tgtEl>
                                      </p:cBhvr>
                                    </p:animEffect>
                                    <p:anim calcmode="lin" valueType="num">
                                      <p:cBhvr>
                                        <p:cTn id="84" dur="1000" fill="hold"/>
                                        <p:tgtEl>
                                          <p:spTgt spid="1049030">
                                            <p:txEl>
                                              <p:pRg st="0" end="0"/>
                                            </p:txEl>
                                          </p:spTgt>
                                        </p:tgtEl>
                                        <p:attrNameLst>
                                          <p:attrName>ppt_w</p:attrName>
                                        </p:attrNameLst>
                                      </p:cBhvr>
                                      <p:tavLst>
                                        <p:tav tm="0" fmla="#ppt_w*sin(2.5*pi*$)">
                                          <p:val>
                                            <p:fltVal val="0"/>
                                          </p:val>
                                        </p:tav>
                                        <p:tav tm="100000">
                                          <p:val>
                                            <p:fltVal val="1"/>
                                          </p:val>
                                        </p:tav>
                                      </p:tavLst>
                                    </p:anim>
                                    <p:anim calcmode="lin" valueType="num">
                                      <p:cBhvr>
                                        <p:cTn id="85" dur="1000" fill="hold"/>
                                        <p:tgtEl>
                                          <p:spTgt spid="1049030">
                                            <p:txEl>
                                              <p:pRg st="0" end="0"/>
                                            </p:txEl>
                                          </p:spTgt>
                                        </p:tgtEl>
                                        <p:attrNameLst>
                                          <p:attrName>ppt_h</p:attrName>
                                        </p:attrNameLst>
                                      </p:cBhvr>
                                      <p:tavLst>
                                        <p:tav tm="0">
                                          <p:val>
                                            <p:strVal val="#ppt_h"/>
                                          </p:val>
                                        </p:tav>
                                        <p:tav tm="100000">
                                          <p:val>
                                            <p:strVal val="#ppt_h"/>
                                          </p:val>
                                        </p:tav>
                                      </p:tavLst>
                                    </p:anim>
                                  </p:childTnLst>
                                </p:cTn>
                              </p:par>
                              <p:par>
                                <p:cTn id="86" presetID="45" presetClass="entr" presetSubtype="0" fill="hold" grpId="1" nodeType="withEffect">
                                  <p:stCondLst>
                                    <p:cond delay="0"/>
                                  </p:stCondLst>
                                  <p:childTnLst>
                                    <p:set>
                                      <p:cBhvr>
                                        <p:cTn id="87" dur="1" fill="hold">
                                          <p:stCondLst>
                                            <p:cond delay="0"/>
                                          </p:stCondLst>
                                        </p:cTn>
                                        <p:tgtEl>
                                          <p:spTgt spid="1049031">
                                            <p:txEl>
                                              <p:pRg st="0" end="0"/>
                                            </p:txEl>
                                          </p:spTgt>
                                        </p:tgtEl>
                                        <p:attrNameLst>
                                          <p:attrName>style.visibility</p:attrName>
                                        </p:attrNameLst>
                                      </p:cBhvr>
                                      <p:to>
                                        <p:strVal val="visible"/>
                                      </p:to>
                                    </p:set>
                                    <p:animEffect transition="in" filter="fade">
                                      <p:cBhvr>
                                        <p:cTn id="88" dur="1000"/>
                                        <p:tgtEl>
                                          <p:spTgt spid="1049031">
                                            <p:txEl>
                                              <p:pRg st="0" end="0"/>
                                            </p:txEl>
                                          </p:spTgt>
                                        </p:tgtEl>
                                      </p:cBhvr>
                                    </p:animEffect>
                                    <p:anim calcmode="lin" valueType="num">
                                      <p:cBhvr>
                                        <p:cTn id="89" dur="1000" fill="hold"/>
                                        <p:tgtEl>
                                          <p:spTgt spid="1049031">
                                            <p:txEl>
                                              <p:pRg st="0" end="0"/>
                                            </p:txEl>
                                          </p:spTgt>
                                        </p:tgtEl>
                                        <p:attrNameLst>
                                          <p:attrName>ppt_w</p:attrName>
                                        </p:attrNameLst>
                                      </p:cBhvr>
                                      <p:tavLst>
                                        <p:tav tm="0" fmla="#ppt_w*sin(2.5*pi*$)">
                                          <p:val>
                                            <p:fltVal val="0"/>
                                          </p:val>
                                        </p:tav>
                                        <p:tav tm="100000">
                                          <p:val>
                                            <p:fltVal val="1"/>
                                          </p:val>
                                        </p:tav>
                                      </p:tavLst>
                                    </p:anim>
                                    <p:anim calcmode="lin" valueType="num">
                                      <p:cBhvr>
                                        <p:cTn id="90" dur="1000" fill="hold"/>
                                        <p:tgtEl>
                                          <p:spTgt spid="1049031">
                                            <p:txEl>
                                              <p:pRg st="0" end="0"/>
                                            </p:txEl>
                                          </p:spTgt>
                                        </p:tgtEl>
                                        <p:attrNameLst>
                                          <p:attrName>ppt_h</p:attrName>
                                        </p:attrNameLst>
                                      </p:cBhvr>
                                      <p:tavLst>
                                        <p:tav tm="0">
                                          <p:val>
                                            <p:strVal val="#ppt_h"/>
                                          </p:val>
                                        </p:tav>
                                        <p:tav tm="100000">
                                          <p:val>
                                            <p:strVal val="#ppt_h"/>
                                          </p:val>
                                        </p:tav>
                                      </p:tavLst>
                                    </p:anim>
                                  </p:childTnLst>
                                </p:cTn>
                              </p:par>
                              <p:par>
                                <p:cTn id="91" presetID="45" presetClass="entr" presetSubtype="0" fill="hold" grpId="1" nodeType="withEffect">
                                  <p:stCondLst>
                                    <p:cond delay="0"/>
                                  </p:stCondLst>
                                  <p:childTnLst>
                                    <p:set>
                                      <p:cBhvr>
                                        <p:cTn id="92" dur="1" fill="hold">
                                          <p:stCondLst>
                                            <p:cond delay="0"/>
                                          </p:stCondLst>
                                        </p:cTn>
                                        <p:tgtEl>
                                          <p:spTgt spid="1049012"/>
                                        </p:tgtEl>
                                        <p:attrNameLst>
                                          <p:attrName>style.visibility</p:attrName>
                                        </p:attrNameLst>
                                      </p:cBhvr>
                                      <p:to>
                                        <p:strVal val="visible"/>
                                      </p:to>
                                    </p:set>
                                    <p:animEffect transition="in" filter="fade">
                                      <p:cBhvr>
                                        <p:cTn id="93" dur="1000"/>
                                        <p:tgtEl>
                                          <p:spTgt spid="1049012"/>
                                        </p:tgtEl>
                                      </p:cBhvr>
                                    </p:animEffect>
                                    <p:anim calcmode="lin" valueType="num">
                                      <p:cBhvr>
                                        <p:cTn id="94" dur="1000" fill="hold"/>
                                        <p:tgtEl>
                                          <p:spTgt spid="1049012"/>
                                        </p:tgtEl>
                                        <p:attrNameLst>
                                          <p:attrName>ppt_w</p:attrName>
                                        </p:attrNameLst>
                                      </p:cBhvr>
                                      <p:tavLst>
                                        <p:tav tm="0" fmla="#ppt_w*sin(2.5*pi*$)">
                                          <p:val>
                                            <p:fltVal val="0"/>
                                          </p:val>
                                        </p:tav>
                                        <p:tav tm="100000">
                                          <p:val>
                                            <p:fltVal val="1"/>
                                          </p:val>
                                        </p:tav>
                                      </p:tavLst>
                                    </p:anim>
                                    <p:anim calcmode="lin" valueType="num">
                                      <p:cBhvr>
                                        <p:cTn id="95" dur="1000" fill="hold"/>
                                        <p:tgtEl>
                                          <p:spTgt spid="1049012"/>
                                        </p:tgtEl>
                                        <p:attrNameLst>
                                          <p:attrName>ppt_h</p:attrName>
                                        </p:attrNameLst>
                                      </p:cBhvr>
                                      <p:tavLst>
                                        <p:tav tm="0">
                                          <p:val>
                                            <p:strVal val="#ppt_h"/>
                                          </p:val>
                                        </p:tav>
                                        <p:tav tm="100000">
                                          <p:val>
                                            <p:strVal val="#ppt_h"/>
                                          </p:val>
                                        </p:tav>
                                      </p:tavLst>
                                    </p:anim>
                                  </p:childTnLst>
                                </p:cTn>
                              </p:par>
                            </p:childTnLst>
                          </p:cTn>
                        </p:par>
                        <p:par>
                          <p:cTn id="96" fill="hold">
                            <p:stCondLst>
                              <p:cond delay="4000"/>
                            </p:stCondLst>
                            <p:childTnLst>
                              <p:par>
                                <p:cTn id="97" presetID="2" presetClass="entr" presetSubtype="1" decel="100000" fill="hold" grpId="0" nodeType="afterEffect">
                                  <p:stCondLst>
                                    <p:cond delay="0"/>
                                  </p:stCondLst>
                                  <p:childTnLst>
                                    <p:set>
                                      <p:cBhvr>
                                        <p:cTn id="98" dur="1" fill="hold">
                                          <p:stCondLst>
                                            <p:cond delay="0"/>
                                          </p:stCondLst>
                                        </p:cTn>
                                        <p:tgtEl>
                                          <p:spTgt spid="1049036">
                                            <p:txEl>
                                              <p:pRg st="0" end="0"/>
                                            </p:txEl>
                                          </p:spTgt>
                                        </p:tgtEl>
                                        <p:attrNameLst>
                                          <p:attrName>style.visibility</p:attrName>
                                        </p:attrNameLst>
                                      </p:cBhvr>
                                      <p:to>
                                        <p:strVal val="visible"/>
                                      </p:to>
                                    </p:set>
                                    <p:anim calcmode="lin" valueType="num">
                                      <p:cBhvr additive="base">
                                        <p:cTn id="99" dur="1000" fill="hold"/>
                                        <p:tgtEl>
                                          <p:spTgt spid="1049036">
                                            <p:txEl>
                                              <p:pRg st="0" end="0"/>
                                            </p:txEl>
                                          </p:spTgt>
                                        </p:tgtEl>
                                        <p:attrNameLst>
                                          <p:attrName>ppt_x</p:attrName>
                                        </p:attrNameLst>
                                      </p:cBhvr>
                                      <p:tavLst>
                                        <p:tav tm="0">
                                          <p:val>
                                            <p:strVal val="#ppt_x"/>
                                          </p:val>
                                        </p:tav>
                                        <p:tav tm="100000">
                                          <p:val>
                                            <p:strVal val="#ppt_x"/>
                                          </p:val>
                                        </p:tav>
                                      </p:tavLst>
                                    </p:anim>
                                    <p:anim calcmode="lin" valueType="num">
                                      <p:cBhvr additive="base">
                                        <p:cTn id="100" dur="1000" fill="hold"/>
                                        <p:tgtEl>
                                          <p:spTgt spid="1049036">
                                            <p:txEl>
                                              <p:pRg st="0" end="0"/>
                                            </p:txEl>
                                          </p:spTgt>
                                        </p:tgtEl>
                                        <p:attrNameLst>
                                          <p:attrName>ppt_y</p:attrName>
                                        </p:attrNameLst>
                                      </p:cBhvr>
                                      <p:tavLst>
                                        <p:tav tm="0">
                                          <p:val>
                                            <p:strVal val="0-#ppt_h/2"/>
                                          </p:val>
                                        </p:tav>
                                        <p:tav tm="100000">
                                          <p:val>
                                            <p:strVal val="#ppt_y"/>
                                          </p:val>
                                        </p:tav>
                                      </p:tavLst>
                                    </p:anim>
                                  </p:childTnLst>
                                </p:cTn>
                              </p:par>
                              <p:par>
                                <p:cTn id="101" presetID="2" presetClass="entr" presetSubtype="1" decel="100000" fill="hold" grpId="0" nodeType="withEffect">
                                  <p:stCondLst>
                                    <p:cond delay="0"/>
                                  </p:stCondLst>
                                  <p:childTnLst>
                                    <p:set>
                                      <p:cBhvr>
                                        <p:cTn id="102" dur="1" fill="hold">
                                          <p:stCondLst>
                                            <p:cond delay="0"/>
                                          </p:stCondLst>
                                        </p:cTn>
                                        <p:tgtEl>
                                          <p:spTgt spid="1049016"/>
                                        </p:tgtEl>
                                        <p:attrNameLst>
                                          <p:attrName>style.visibility</p:attrName>
                                        </p:attrNameLst>
                                      </p:cBhvr>
                                      <p:to>
                                        <p:strVal val="visible"/>
                                      </p:to>
                                    </p:set>
                                    <p:anim calcmode="lin" valueType="num">
                                      <p:cBhvr additive="base">
                                        <p:cTn id="103" dur="1000" fill="hold"/>
                                        <p:tgtEl>
                                          <p:spTgt spid="1049016"/>
                                        </p:tgtEl>
                                        <p:attrNameLst>
                                          <p:attrName>ppt_x</p:attrName>
                                        </p:attrNameLst>
                                      </p:cBhvr>
                                      <p:tavLst>
                                        <p:tav tm="0">
                                          <p:val>
                                            <p:strVal val="#ppt_x"/>
                                          </p:val>
                                        </p:tav>
                                        <p:tav tm="100000">
                                          <p:val>
                                            <p:strVal val="#ppt_x"/>
                                          </p:val>
                                        </p:tav>
                                      </p:tavLst>
                                    </p:anim>
                                    <p:anim calcmode="lin" valueType="num">
                                      <p:cBhvr additive="base">
                                        <p:cTn id="104" dur="1000" fill="hold"/>
                                        <p:tgtEl>
                                          <p:spTgt spid="1049016"/>
                                        </p:tgtEl>
                                        <p:attrNameLst>
                                          <p:attrName>ppt_y</p:attrName>
                                        </p:attrNameLst>
                                      </p:cBhvr>
                                      <p:tavLst>
                                        <p:tav tm="0">
                                          <p:val>
                                            <p:strVal val="0-#ppt_h/2"/>
                                          </p:val>
                                        </p:tav>
                                        <p:tav tm="100000">
                                          <p:val>
                                            <p:strVal val="#ppt_y"/>
                                          </p:val>
                                        </p:tav>
                                      </p:tavLst>
                                    </p:anim>
                                  </p:childTnLst>
                                </p:cTn>
                              </p:par>
                              <p:par>
                                <p:cTn id="105" presetID="45" presetClass="entr" presetSubtype="0" fill="hold" grpId="1" nodeType="withEffect">
                                  <p:stCondLst>
                                    <p:cond delay="0"/>
                                  </p:stCondLst>
                                  <p:childTnLst>
                                    <p:set>
                                      <p:cBhvr>
                                        <p:cTn id="106" dur="1" fill="hold">
                                          <p:stCondLst>
                                            <p:cond delay="0"/>
                                          </p:stCondLst>
                                        </p:cTn>
                                        <p:tgtEl>
                                          <p:spTgt spid="1049036">
                                            <p:txEl>
                                              <p:pRg st="0" end="0"/>
                                            </p:txEl>
                                          </p:spTgt>
                                        </p:tgtEl>
                                        <p:attrNameLst>
                                          <p:attrName>style.visibility</p:attrName>
                                        </p:attrNameLst>
                                      </p:cBhvr>
                                      <p:to>
                                        <p:strVal val="visible"/>
                                      </p:to>
                                    </p:set>
                                    <p:animEffect transition="in" filter="fade">
                                      <p:cBhvr>
                                        <p:cTn id="107" dur="1000"/>
                                        <p:tgtEl>
                                          <p:spTgt spid="1049036">
                                            <p:txEl>
                                              <p:pRg st="0" end="0"/>
                                            </p:txEl>
                                          </p:spTgt>
                                        </p:tgtEl>
                                      </p:cBhvr>
                                    </p:animEffect>
                                    <p:anim calcmode="lin" valueType="num">
                                      <p:cBhvr>
                                        <p:cTn id="108" dur="1000" fill="hold"/>
                                        <p:tgtEl>
                                          <p:spTgt spid="1049036">
                                            <p:txEl>
                                              <p:pRg st="0" end="0"/>
                                            </p:txEl>
                                          </p:spTgt>
                                        </p:tgtEl>
                                        <p:attrNameLst>
                                          <p:attrName>ppt_w</p:attrName>
                                        </p:attrNameLst>
                                      </p:cBhvr>
                                      <p:tavLst>
                                        <p:tav tm="0" fmla="#ppt_w*sin(2.5*pi*$)">
                                          <p:val>
                                            <p:fltVal val="0"/>
                                          </p:val>
                                        </p:tav>
                                        <p:tav tm="100000">
                                          <p:val>
                                            <p:fltVal val="1"/>
                                          </p:val>
                                        </p:tav>
                                      </p:tavLst>
                                    </p:anim>
                                    <p:anim calcmode="lin" valueType="num">
                                      <p:cBhvr>
                                        <p:cTn id="109" dur="1000" fill="hold"/>
                                        <p:tgtEl>
                                          <p:spTgt spid="1049036">
                                            <p:txEl>
                                              <p:pRg st="0" end="0"/>
                                            </p:txEl>
                                          </p:spTgt>
                                        </p:tgtEl>
                                        <p:attrNameLst>
                                          <p:attrName>ppt_h</p:attrName>
                                        </p:attrNameLst>
                                      </p:cBhvr>
                                      <p:tavLst>
                                        <p:tav tm="0">
                                          <p:val>
                                            <p:strVal val="#ppt_h"/>
                                          </p:val>
                                        </p:tav>
                                        <p:tav tm="100000">
                                          <p:val>
                                            <p:strVal val="#ppt_h"/>
                                          </p:val>
                                        </p:tav>
                                      </p:tavLst>
                                    </p:anim>
                                  </p:childTnLst>
                                </p:cTn>
                              </p:par>
                              <p:par>
                                <p:cTn id="110" presetID="45" presetClass="entr" presetSubtype="0" fill="hold" grpId="1" nodeType="withEffect">
                                  <p:stCondLst>
                                    <p:cond delay="0"/>
                                  </p:stCondLst>
                                  <p:childTnLst>
                                    <p:set>
                                      <p:cBhvr>
                                        <p:cTn id="111" dur="1" fill="hold">
                                          <p:stCondLst>
                                            <p:cond delay="0"/>
                                          </p:stCondLst>
                                        </p:cTn>
                                        <p:tgtEl>
                                          <p:spTgt spid="1049016"/>
                                        </p:tgtEl>
                                        <p:attrNameLst>
                                          <p:attrName>style.visibility</p:attrName>
                                        </p:attrNameLst>
                                      </p:cBhvr>
                                      <p:to>
                                        <p:strVal val="visible"/>
                                      </p:to>
                                    </p:set>
                                    <p:animEffect transition="in" filter="fade">
                                      <p:cBhvr>
                                        <p:cTn id="112" dur="1000"/>
                                        <p:tgtEl>
                                          <p:spTgt spid="1049016"/>
                                        </p:tgtEl>
                                      </p:cBhvr>
                                    </p:animEffect>
                                    <p:anim calcmode="lin" valueType="num">
                                      <p:cBhvr>
                                        <p:cTn id="113" dur="1000" fill="hold"/>
                                        <p:tgtEl>
                                          <p:spTgt spid="1049016"/>
                                        </p:tgtEl>
                                        <p:attrNameLst>
                                          <p:attrName>ppt_w</p:attrName>
                                        </p:attrNameLst>
                                      </p:cBhvr>
                                      <p:tavLst>
                                        <p:tav tm="0" fmla="#ppt_w*sin(2.5*pi*$)">
                                          <p:val>
                                            <p:fltVal val="0"/>
                                          </p:val>
                                        </p:tav>
                                        <p:tav tm="100000">
                                          <p:val>
                                            <p:fltVal val="1"/>
                                          </p:val>
                                        </p:tav>
                                      </p:tavLst>
                                    </p:anim>
                                    <p:anim calcmode="lin" valueType="num">
                                      <p:cBhvr>
                                        <p:cTn id="114" dur="1000" fill="hold"/>
                                        <p:tgtEl>
                                          <p:spTgt spid="1049016"/>
                                        </p:tgtEl>
                                        <p:attrNameLst>
                                          <p:attrName>ppt_h</p:attrName>
                                        </p:attrNameLst>
                                      </p:cBhvr>
                                      <p:tavLst>
                                        <p:tav tm="0">
                                          <p:val>
                                            <p:strVal val="#ppt_h"/>
                                          </p:val>
                                        </p:tav>
                                        <p:tav tm="100000">
                                          <p:val>
                                            <p:strVal val="#ppt_h"/>
                                          </p:val>
                                        </p:tav>
                                      </p:tavLst>
                                    </p:anim>
                                  </p:childTnLst>
                                </p:cTn>
                              </p:par>
                            </p:childTnLst>
                          </p:cTn>
                        </p:par>
                        <p:par>
                          <p:cTn id="115" fill="hold">
                            <p:stCondLst>
                              <p:cond delay="5000"/>
                            </p:stCondLst>
                            <p:childTnLst>
                              <p:par>
                                <p:cTn id="116" presetID="2" presetClass="entr" presetSubtype="1" decel="100000" fill="hold" grpId="0" nodeType="afterEffect">
                                  <p:stCondLst>
                                    <p:cond delay="0"/>
                                  </p:stCondLst>
                                  <p:childTnLst>
                                    <p:set>
                                      <p:cBhvr>
                                        <p:cTn id="117" dur="1" fill="hold">
                                          <p:stCondLst>
                                            <p:cond delay="0"/>
                                          </p:stCondLst>
                                        </p:cTn>
                                        <p:tgtEl>
                                          <p:spTgt spid="1049034">
                                            <p:txEl>
                                              <p:pRg st="0" end="0"/>
                                            </p:txEl>
                                          </p:spTgt>
                                        </p:tgtEl>
                                        <p:attrNameLst>
                                          <p:attrName>style.visibility</p:attrName>
                                        </p:attrNameLst>
                                      </p:cBhvr>
                                      <p:to>
                                        <p:strVal val="visible"/>
                                      </p:to>
                                    </p:set>
                                    <p:anim calcmode="lin" valueType="num">
                                      <p:cBhvr additive="base">
                                        <p:cTn id="118" dur="1000" fill="hold"/>
                                        <p:tgtEl>
                                          <p:spTgt spid="1049034">
                                            <p:txEl>
                                              <p:pRg st="0" end="0"/>
                                            </p:txEl>
                                          </p:spTgt>
                                        </p:tgtEl>
                                        <p:attrNameLst>
                                          <p:attrName>ppt_x</p:attrName>
                                        </p:attrNameLst>
                                      </p:cBhvr>
                                      <p:tavLst>
                                        <p:tav tm="0">
                                          <p:val>
                                            <p:strVal val="#ppt_x"/>
                                          </p:val>
                                        </p:tav>
                                        <p:tav tm="100000">
                                          <p:val>
                                            <p:strVal val="#ppt_x"/>
                                          </p:val>
                                        </p:tav>
                                      </p:tavLst>
                                    </p:anim>
                                    <p:anim calcmode="lin" valueType="num">
                                      <p:cBhvr additive="base">
                                        <p:cTn id="119" dur="1000" fill="hold"/>
                                        <p:tgtEl>
                                          <p:spTgt spid="1049034">
                                            <p:txEl>
                                              <p:pRg st="0" end="0"/>
                                            </p:txEl>
                                          </p:spTgt>
                                        </p:tgtEl>
                                        <p:attrNameLst>
                                          <p:attrName>ppt_y</p:attrName>
                                        </p:attrNameLst>
                                      </p:cBhvr>
                                      <p:tavLst>
                                        <p:tav tm="0">
                                          <p:val>
                                            <p:strVal val="0-#ppt_h/2"/>
                                          </p:val>
                                        </p:tav>
                                        <p:tav tm="100000">
                                          <p:val>
                                            <p:strVal val="#ppt_y"/>
                                          </p:val>
                                        </p:tav>
                                      </p:tavLst>
                                    </p:anim>
                                  </p:childTnLst>
                                </p:cTn>
                              </p:par>
                              <p:par>
                                <p:cTn id="120" presetID="2" presetClass="entr" presetSubtype="1" decel="100000" fill="hold" grpId="0" nodeType="withEffect">
                                  <p:stCondLst>
                                    <p:cond delay="0"/>
                                  </p:stCondLst>
                                  <p:childTnLst>
                                    <p:set>
                                      <p:cBhvr>
                                        <p:cTn id="121" dur="1" fill="hold">
                                          <p:stCondLst>
                                            <p:cond delay="0"/>
                                          </p:stCondLst>
                                        </p:cTn>
                                        <p:tgtEl>
                                          <p:spTgt spid="1049013"/>
                                        </p:tgtEl>
                                        <p:attrNameLst>
                                          <p:attrName>style.visibility</p:attrName>
                                        </p:attrNameLst>
                                      </p:cBhvr>
                                      <p:to>
                                        <p:strVal val="visible"/>
                                      </p:to>
                                    </p:set>
                                    <p:anim calcmode="lin" valueType="num">
                                      <p:cBhvr additive="base">
                                        <p:cTn id="122" dur="1000" fill="hold"/>
                                        <p:tgtEl>
                                          <p:spTgt spid="1049013"/>
                                        </p:tgtEl>
                                        <p:attrNameLst>
                                          <p:attrName>ppt_x</p:attrName>
                                        </p:attrNameLst>
                                      </p:cBhvr>
                                      <p:tavLst>
                                        <p:tav tm="0">
                                          <p:val>
                                            <p:strVal val="#ppt_x"/>
                                          </p:val>
                                        </p:tav>
                                        <p:tav tm="100000">
                                          <p:val>
                                            <p:strVal val="#ppt_x"/>
                                          </p:val>
                                        </p:tav>
                                      </p:tavLst>
                                    </p:anim>
                                    <p:anim calcmode="lin" valueType="num">
                                      <p:cBhvr additive="base">
                                        <p:cTn id="123" dur="1000" fill="hold"/>
                                        <p:tgtEl>
                                          <p:spTgt spid="1049013"/>
                                        </p:tgtEl>
                                        <p:attrNameLst>
                                          <p:attrName>ppt_y</p:attrName>
                                        </p:attrNameLst>
                                      </p:cBhvr>
                                      <p:tavLst>
                                        <p:tav tm="0">
                                          <p:val>
                                            <p:strVal val="0-#ppt_h/2"/>
                                          </p:val>
                                        </p:tav>
                                        <p:tav tm="100000">
                                          <p:val>
                                            <p:strVal val="#ppt_y"/>
                                          </p:val>
                                        </p:tav>
                                      </p:tavLst>
                                    </p:anim>
                                  </p:childTnLst>
                                </p:cTn>
                              </p:par>
                              <p:par>
                                <p:cTn id="124" presetID="45" presetClass="entr" presetSubtype="0" fill="hold" grpId="1" nodeType="withEffect">
                                  <p:stCondLst>
                                    <p:cond delay="0"/>
                                  </p:stCondLst>
                                  <p:childTnLst>
                                    <p:set>
                                      <p:cBhvr>
                                        <p:cTn id="125" dur="1" fill="hold">
                                          <p:stCondLst>
                                            <p:cond delay="0"/>
                                          </p:stCondLst>
                                        </p:cTn>
                                        <p:tgtEl>
                                          <p:spTgt spid="1049034">
                                            <p:txEl>
                                              <p:pRg st="0" end="0"/>
                                            </p:txEl>
                                          </p:spTgt>
                                        </p:tgtEl>
                                        <p:attrNameLst>
                                          <p:attrName>style.visibility</p:attrName>
                                        </p:attrNameLst>
                                      </p:cBhvr>
                                      <p:to>
                                        <p:strVal val="visible"/>
                                      </p:to>
                                    </p:set>
                                    <p:animEffect transition="in" filter="fade">
                                      <p:cBhvr>
                                        <p:cTn id="126" dur="1000"/>
                                        <p:tgtEl>
                                          <p:spTgt spid="1049034">
                                            <p:txEl>
                                              <p:pRg st="0" end="0"/>
                                            </p:txEl>
                                          </p:spTgt>
                                        </p:tgtEl>
                                      </p:cBhvr>
                                    </p:animEffect>
                                    <p:anim calcmode="lin" valueType="num">
                                      <p:cBhvr>
                                        <p:cTn id="127" dur="1000" fill="hold"/>
                                        <p:tgtEl>
                                          <p:spTgt spid="1049034">
                                            <p:txEl>
                                              <p:pRg st="0" end="0"/>
                                            </p:txEl>
                                          </p:spTgt>
                                        </p:tgtEl>
                                        <p:attrNameLst>
                                          <p:attrName>ppt_w</p:attrName>
                                        </p:attrNameLst>
                                      </p:cBhvr>
                                      <p:tavLst>
                                        <p:tav tm="0" fmla="#ppt_w*sin(2.5*pi*$)">
                                          <p:val>
                                            <p:fltVal val="0"/>
                                          </p:val>
                                        </p:tav>
                                        <p:tav tm="100000">
                                          <p:val>
                                            <p:fltVal val="1"/>
                                          </p:val>
                                        </p:tav>
                                      </p:tavLst>
                                    </p:anim>
                                    <p:anim calcmode="lin" valueType="num">
                                      <p:cBhvr>
                                        <p:cTn id="128" dur="1000" fill="hold"/>
                                        <p:tgtEl>
                                          <p:spTgt spid="1049034">
                                            <p:txEl>
                                              <p:pRg st="0" end="0"/>
                                            </p:txEl>
                                          </p:spTgt>
                                        </p:tgtEl>
                                        <p:attrNameLst>
                                          <p:attrName>ppt_h</p:attrName>
                                        </p:attrNameLst>
                                      </p:cBhvr>
                                      <p:tavLst>
                                        <p:tav tm="0">
                                          <p:val>
                                            <p:strVal val="#ppt_h"/>
                                          </p:val>
                                        </p:tav>
                                        <p:tav tm="100000">
                                          <p:val>
                                            <p:strVal val="#ppt_h"/>
                                          </p:val>
                                        </p:tav>
                                      </p:tavLst>
                                    </p:anim>
                                  </p:childTnLst>
                                </p:cTn>
                              </p:par>
                              <p:par>
                                <p:cTn id="129" presetID="45" presetClass="entr" presetSubtype="0" fill="hold" grpId="1" nodeType="withEffect">
                                  <p:stCondLst>
                                    <p:cond delay="0"/>
                                  </p:stCondLst>
                                  <p:childTnLst>
                                    <p:set>
                                      <p:cBhvr>
                                        <p:cTn id="130" dur="1" fill="hold">
                                          <p:stCondLst>
                                            <p:cond delay="0"/>
                                          </p:stCondLst>
                                        </p:cTn>
                                        <p:tgtEl>
                                          <p:spTgt spid="1049013"/>
                                        </p:tgtEl>
                                        <p:attrNameLst>
                                          <p:attrName>style.visibility</p:attrName>
                                        </p:attrNameLst>
                                      </p:cBhvr>
                                      <p:to>
                                        <p:strVal val="visible"/>
                                      </p:to>
                                    </p:set>
                                    <p:animEffect transition="in" filter="fade">
                                      <p:cBhvr>
                                        <p:cTn id="131" dur="1000"/>
                                        <p:tgtEl>
                                          <p:spTgt spid="1049013"/>
                                        </p:tgtEl>
                                      </p:cBhvr>
                                    </p:animEffect>
                                    <p:anim calcmode="lin" valueType="num">
                                      <p:cBhvr>
                                        <p:cTn id="132" dur="1000" fill="hold"/>
                                        <p:tgtEl>
                                          <p:spTgt spid="1049013"/>
                                        </p:tgtEl>
                                        <p:attrNameLst>
                                          <p:attrName>ppt_w</p:attrName>
                                        </p:attrNameLst>
                                      </p:cBhvr>
                                      <p:tavLst>
                                        <p:tav tm="0" fmla="#ppt_w*sin(2.5*pi*$)">
                                          <p:val>
                                            <p:fltVal val="0"/>
                                          </p:val>
                                        </p:tav>
                                        <p:tav tm="100000">
                                          <p:val>
                                            <p:fltVal val="1"/>
                                          </p:val>
                                        </p:tav>
                                      </p:tavLst>
                                    </p:anim>
                                    <p:anim calcmode="lin" valueType="num">
                                      <p:cBhvr>
                                        <p:cTn id="133" dur="1000" fill="hold"/>
                                        <p:tgtEl>
                                          <p:spTgt spid="1049013"/>
                                        </p:tgtEl>
                                        <p:attrNameLst>
                                          <p:attrName>ppt_h</p:attrName>
                                        </p:attrNameLst>
                                      </p:cBhvr>
                                      <p:tavLst>
                                        <p:tav tm="0">
                                          <p:val>
                                            <p:strVal val="#ppt_h"/>
                                          </p:val>
                                        </p:tav>
                                        <p:tav tm="100000">
                                          <p:val>
                                            <p:strVal val="#ppt_h"/>
                                          </p:val>
                                        </p:tav>
                                      </p:tavLst>
                                    </p:anim>
                                  </p:childTnLst>
                                </p:cTn>
                              </p:par>
                            </p:childTnLst>
                          </p:cTn>
                        </p:par>
                        <p:par>
                          <p:cTn id="134" fill="hold">
                            <p:stCondLst>
                              <p:cond delay="6000"/>
                            </p:stCondLst>
                            <p:childTnLst>
                              <p:par>
                                <p:cTn id="135" presetID="2" presetClass="entr" presetSubtype="1" decel="100000" fill="hold" grpId="0" nodeType="afterEffect">
                                  <p:stCondLst>
                                    <p:cond delay="0"/>
                                  </p:stCondLst>
                                  <p:childTnLst>
                                    <p:set>
                                      <p:cBhvr>
                                        <p:cTn id="136" dur="1" fill="hold">
                                          <p:stCondLst>
                                            <p:cond delay="0"/>
                                          </p:stCondLst>
                                        </p:cTn>
                                        <p:tgtEl>
                                          <p:spTgt spid="1049037">
                                            <p:txEl>
                                              <p:pRg st="0" end="0"/>
                                            </p:txEl>
                                          </p:spTgt>
                                        </p:tgtEl>
                                        <p:attrNameLst>
                                          <p:attrName>style.visibility</p:attrName>
                                        </p:attrNameLst>
                                      </p:cBhvr>
                                      <p:to>
                                        <p:strVal val="visible"/>
                                      </p:to>
                                    </p:set>
                                    <p:anim calcmode="lin" valueType="num">
                                      <p:cBhvr additive="base">
                                        <p:cTn id="137" dur="1000" fill="hold"/>
                                        <p:tgtEl>
                                          <p:spTgt spid="1049037">
                                            <p:txEl>
                                              <p:pRg st="0" end="0"/>
                                            </p:txEl>
                                          </p:spTgt>
                                        </p:tgtEl>
                                        <p:attrNameLst>
                                          <p:attrName>ppt_x</p:attrName>
                                        </p:attrNameLst>
                                      </p:cBhvr>
                                      <p:tavLst>
                                        <p:tav tm="0">
                                          <p:val>
                                            <p:strVal val="#ppt_x"/>
                                          </p:val>
                                        </p:tav>
                                        <p:tav tm="100000">
                                          <p:val>
                                            <p:strVal val="#ppt_x"/>
                                          </p:val>
                                        </p:tav>
                                      </p:tavLst>
                                    </p:anim>
                                    <p:anim calcmode="lin" valueType="num">
                                      <p:cBhvr additive="base">
                                        <p:cTn id="138" dur="1000" fill="hold"/>
                                        <p:tgtEl>
                                          <p:spTgt spid="1049037">
                                            <p:txEl>
                                              <p:pRg st="0" end="0"/>
                                            </p:txEl>
                                          </p:spTgt>
                                        </p:tgtEl>
                                        <p:attrNameLst>
                                          <p:attrName>ppt_y</p:attrName>
                                        </p:attrNameLst>
                                      </p:cBhvr>
                                      <p:tavLst>
                                        <p:tav tm="0">
                                          <p:val>
                                            <p:strVal val="0-#ppt_h/2"/>
                                          </p:val>
                                        </p:tav>
                                        <p:tav tm="100000">
                                          <p:val>
                                            <p:strVal val="#ppt_y"/>
                                          </p:val>
                                        </p:tav>
                                      </p:tavLst>
                                    </p:anim>
                                  </p:childTnLst>
                                </p:cTn>
                              </p:par>
                              <p:par>
                                <p:cTn id="139" presetID="2" presetClass="entr" presetSubtype="1" decel="100000" fill="hold" grpId="0" nodeType="withEffect">
                                  <p:stCondLst>
                                    <p:cond delay="0"/>
                                  </p:stCondLst>
                                  <p:childTnLst>
                                    <p:set>
                                      <p:cBhvr>
                                        <p:cTn id="140" dur="1" fill="hold">
                                          <p:stCondLst>
                                            <p:cond delay="0"/>
                                          </p:stCondLst>
                                        </p:cTn>
                                        <p:tgtEl>
                                          <p:spTgt spid="1049015"/>
                                        </p:tgtEl>
                                        <p:attrNameLst>
                                          <p:attrName>style.visibility</p:attrName>
                                        </p:attrNameLst>
                                      </p:cBhvr>
                                      <p:to>
                                        <p:strVal val="visible"/>
                                      </p:to>
                                    </p:set>
                                    <p:anim calcmode="lin" valueType="num">
                                      <p:cBhvr additive="base">
                                        <p:cTn id="141" dur="1000" fill="hold"/>
                                        <p:tgtEl>
                                          <p:spTgt spid="1049015"/>
                                        </p:tgtEl>
                                        <p:attrNameLst>
                                          <p:attrName>ppt_x</p:attrName>
                                        </p:attrNameLst>
                                      </p:cBhvr>
                                      <p:tavLst>
                                        <p:tav tm="0">
                                          <p:val>
                                            <p:strVal val="#ppt_x"/>
                                          </p:val>
                                        </p:tav>
                                        <p:tav tm="100000">
                                          <p:val>
                                            <p:strVal val="#ppt_x"/>
                                          </p:val>
                                        </p:tav>
                                      </p:tavLst>
                                    </p:anim>
                                    <p:anim calcmode="lin" valueType="num">
                                      <p:cBhvr additive="base">
                                        <p:cTn id="142" dur="1000" fill="hold"/>
                                        <p:tgtEl>
                                          <p:spTgt spid="1049015"/>
                                        </p:tgtEl>
                                        <p:attrNameLst>
                                          <p:attrName>ppt_y</p:attrName>
                                        </p:attrNameLst>
                                      </p:cBhvr>
                                      <p:tavLst>
                                        <p:tav tm="0">
                                          <p:val>
                                            <p:strVal val="0-#ppt_h/2"/>
                                          </p:val>
                                        </p:tav>
                                        <p:tav tm="100000">
                                          <p:val>
                                            <p:strVal val="#ppt_y"/>
                                          </p:val>
                                        </p:tav>
                                      </p:tavLst>
                                    </p:anim>
                                  </p:childTnLst>
                                </p:cTn>
                              </p:par>
                              <p:par>
                                <p:cTn id="143" presetID="45" presetClass="entr" presetSubtype="0" fill="hold" grpId="1" nodeType="withEffect">
                                  <p:stCondLst>
                                    <p:cond delay="0"/>
                                  </p:stCondLst>
                                  <p:childTnLst>
                                    <p:set>
                                      <p:cBhvr>
                                        <p:cTn id="144" dur="1" fill="hold">
                                          <p:stCondLst>
                                            <p:cond delay="0"/>
                                          </p:stCondLst>
                                        </p:cTn>
                                        <p:tgtEl>
                                          <p:spTgt spid="1049037">
                                            <p:txEl>
                                              <p:pRg st="0" end="0"/>
                                            </p:txEl>
                                          </p:spTgt>
                                        </p:tgtEl>
                                        <p:attrNameLst>
                                          <p:attrName>style.visibility</p:attrName>
                                        </p:attrNameLst>
                                      </p:cBhvr>
                                      <p:to>
                                        <p:strVal val="visible"/>
                                      </p:to>
                                    </p:set>
                                    <p:animEffect transition="in" filter="fade">
                                      <p:cBhvr>
                                        <p:cTn id="145" dur="1000"/>
                                        <p:tgtEl>
                                          <p:spTgt spid="1049037">
                                            <p:txEl>
                                              <p:pRg st="0" end="0"/>
                                            </p:txEl>
                                          </p:spTgt>
                                        </p:tgtEl>
                                      </p:cBhvr>
                                    </p:animEffect>
                                    <p:anim calcmode="lin" valueType="num">
                                      <p:cBhvr>
                                        <p:cTn id="146" dur="1000" fill="hold"/>
                                        <p:tgtEl>
                                          <p:spTgt spid="1049037">
                                            <p:txEl>
                                              <p:pRg st="0" end="0"/>
                                            </p:txEl>
                                          </p:spTgt>
                                        </p:tgtEl>
                                        <p:attrNameLst>
                                          <p:attrName>ppt_w</p:attrName>
                                        </p:attrNameLst>
                                      </p:cBhvr>
                                      <p:tavLst>
                                        <p:tav tm="0" fmla="#ppt_w*sin(2.5*pi*$)">
                                          <p:val>
                                            <p:fltVal val="0"/>
                                          </p:val>
                                        </p:tav>
                                        <p:tav tm="100000">
                                          <p:val>
                                            <p:fltVal val="1"/>
                                          </p:val>
                                        </p:tav>
                                      </p:tavLst>
                                    </p:anim>
                                    <p:anim calcmode="lin" valueType="num">
                                      <p:cBhvr>
                                        <p:cTn id="147" dur="1000" fill="hold"/>
                                        <p:tgtEl>
                                          <p:spTgt spid="1049037">
                                            <p:txEl>
                                              <p:pRg st="0" end="0"/>
                                            </p:txEl>
                                          </p:spTgt>
                                        </p:tgtEl>
                                        <p:attrNameLst>
                                          <p:attrName>ppt_h</p:attrName>
                                        </p:attrNameLst>
                                      </p:cBhvr>
                                      <p:tavLst>
                                        <p:tav tm="0">
                                          <p:val>
                                            <p:strVal val="#ppt_h"/>
                                          </p:val>
                                        </p:tav>
                                        <p:tav tm="100000">
                                          <p:val>
                                            <p:strVal val="#ppt_h"/>
                                          </p:val>
                                        </p:tav>
                                      </p:tavLst>
                                    </p:anim>
                                  </p:childTnLst>
                                </p:cTn>
                              </p:par>
                              <p:par>
                                <p:cTn id="148" presetID="45" presetClass="entr" presetSubtype="0" fill="hold" grpId="1" nodeType="withEffect">
                                  <p:stCondLst>
                                    <p:cond delay="0"/>
                                  </p:stCondLst>
                                  <p:childTnLst>
                                    <p:set>
                                      <p:cBhvr>
                                        <p:cTn id="149" dur="1" fill="hold">
                                          <p:stCondLst>
                                            <p:cond delay="0"/>
                                          </p:stCondLst>
                                        </p:cTn>
                                        <p:tgtEl>
                                          <p:spTgt spid="1049015"/>
                                        </p:tgtEl>
                                        <p:attrNameLst>
                                          <p:attrName>style.visibility</p:attrName>
                                        </p:attrNameLst>
                                      </p:cBhvr>
                                      <p:to>
                                        <p:strVal val="visible"/>
                                      </p:to>
                                    </p:set>
                                    <p:animEffect transition="in" filter="fade">
                                      <p:cBhvr>
                                        <p:cTn id="150" dur="1000"/>
                                        <p:tgtEl>
                                          <p:spTgt spid="1049015"/>
                                        </p:tgtEl>
                                      </p:cBhvr>
                                    </p:animEffect>
                                    <p:anim calcmode="lin" valueType="num">
                                      <p:cBhvr>
                                        <p:cTn id="151" dur="1000" fill="hold"/>
                                        <p:tgtEl>
                                          <p:spTgt spid="1049015"/>
                                        </p:tgtEl>
                                        <p:attrNameLst>
                                          <p:attrName>ppt_w</p:attrName>
                                        </p:attrNameLst>
                                      </p:cBhvr>
                                      <p:tavLst>
                                        <p:tav tm="0" fmla="#ppt_w*sin(2.5*pi*$)">
                                          <p:val>
                                            <p:fltVal val="0"/>
                                          </p:val>
                                        </p:tav>
                                        <p:tav tm="100000">
                                          <p:val>
                                            <p:fltVal val="1"/>
                                          </p:val>
                                        </p:tav>
                                      </p:tavLst>
                                    </p:anim>
                                    <p:anim calcmode="lin" valueType="num">
                                      <p:cBhvr>
                                        <p:cTn id="152" dur="1000" fill="hold"/>
                                        <p:tgtEl>
                                          <p:spTgt spid="1049015"/>
                                        </p:tgtEl>
                                        <p:attrNameLst>
                                          <p:attrName>ppt_h</p:attrName>
                                        </p:attrNameLst>
                                      </p:cBhvr>
                                      <p:tavLst>
                                        <p:tav tm="0">
                                          <p:val>
                                            <p:strVal val="#ppt_h"/>
                                          </p:val>
                                        </p:tav>
                                        <p:tav tm="100000">
                                          <p:val>
                                            <p:strVal val="#ppt_h"/>
                                          </p:val>
                                        </p:tav>
                                      </p:tavLst>
                                    </p:anim>
                                  </p:childTnLst>
                                </p:cTn>
                              </p:par>
                            </p:childTnLst>
                          </p:cTn>
                        </p:par>
                        <p:par>
                          <p:cTn id="153" fill="hold">
                            <p:stCondLst>
                              <p:cond delay="7000"/>
                            </p:stCondLst>
                            <p:childTnLst>
                              <p:par>
                                <p:cTn id="154" presetID="2" presetClass="entr" presetSubtype="1" decel="100000" fill="hold" grpId="0" nodeType="afterEffect">
                                  <p:stCondLst>
                                    <p:cond delay="0"/>
                                  </p:stCondLst>
                                  <p:childTnLst>
                                    <p:set>
                                      <p:cBhvr>
                                        <p:cTn id="155" dur="1" fill="hold">
                                          <p:stCondLst>
                                            <p:cond delay="0"/>
                                          </p:stCondLst>
                                        </p:cTn>
                                        <p:tgtEl>
                                          <p:spTgt spid="1049035">
                                            <p:txEl>
                                              <p:pRg st="0" end="0"/>
                                            </p:txEl>
                                          </p:spTgt>
                                        </p:tgtEl>
                                        <p:attrNameLst>
                                          <p:attrName>style.visibility</p:attrName>
                                        </p:attrNameLst>
                                      </p:cBhvr>
                                      <p:to>
                                        <p:strVal val="visible"/>
                                      </p:to>
                                    </p:set>
                                    <p:anim calcmode="lin" valueType="num">
                                      <p:cBhvr additive="base">
                                        <p:cTn id="156" dur="1000" fill="hold"/>
                                        <p:tgtEl>
                                          <p:spTgt spid="1049035">
                                            <p:txEl>
                                              <p:pRg st="0" end="0"/>
                                            </p:txEl>
                                          </p:spTgt>
                                        </p:tgtEl>
                                        <p:attrNameLst>
                                          <p:attrName>ppt_x</p:attrName>
                                        </p:attrNameLst>
                                      </p:cBhvr>
                                      <p:tavLst>
                                        <p:tav tm="0">
                                          <p:val>
                                            <p:strVal val="#ppt_x"/>
                                          </p:val>
                                        </p:tav>
                                        <p:tav tm="100000">
                                          <p:val>
                                            <p:strVal val="#ppt_x"/>
                                          </p:val>
                                        </p:tav>
                                      </p:tavLst>
                                    </p:anim>
                                    <p:anim calcmode="lin" valueType="num">
                                      <p:cBhvr additive="base">
                                        <p:cTn id="157" dur="1000" fill="hold"/>
                                        <p:tgtEl>
                                          <p:spTgt spid="1049035">
                                            <p:txEl>
                                              <p:pRg st="0" end="0"/>
                                            </p:txEl>
                                          </p:spTgt>
                                        </p:tgtEl>
                                        <p:attrNameLst>
                                          <p:attrName>ppt_y</p:attrName>
                                        </p:attrNameLst>
                                      </p:cBhvr>
                                      <p:tavLst>
                                        <p:tav tm="0">
                                          <p:val>
                                            <p:strVal val="0-#ppt_h/2"/>
                                          </p:val>
                                        </p:tav>
                                        <p:tav tm="100000">
                                          <p:val>
                                            <p:strVal val="#ppt_y"/>
                                          </p:val>
                                        </p:tav>
                                      </p:tavLst>
                                    </p:anim>
                                  </p:childTnLst>
                                </p:cTn>
                              </p:par>
                              <p:par>
                                <p:cTn id="158" presetID="2" presetClass="entr" presetSubtype="1" decel="100000" fill="hold" grpId="0" nodeType="withEffect">
                                  <p:stCondLst>
                                    <p:cond delay="0"/>
                                  </p:stCondLst>
                                  <p:childTnLst>
                                    <p:set>
                                      <p:cBhvr>
                                        <p:cTn id="159" dur="1" fill="hold">
                                          <p:stCondLst>
                                            <p:cond delay="0"/>
                                          </p:stCondLst>
                                        </p:cTn>
                                        <p:tgtEl>
                                          <p:spTgt spid="1049014"/>
                                        </p:tgtEl>
                                        <p:attrNameLst>
                                          <p:attrName>style.visibility</p:attrName>
                                        </p:attrNameLst>
                                      </p:cBhvr>
                                      <p:to>
                                        <p:strVal val="visible"/>
                                      </p:to>
                                    </p:set>
                                    <p:anim calcmode="lin" valueType="num">
                                      <p:cBhvr additive="base">
                                        <p:cTn id="160" dur="1000" fill="hold"/>
                                        <p:tgtEl>
                                          <p:spTgt spid="1049014"/>
                                        </p:tgtEl>
                                        <p:attrNameLst>
                                          <p:attrName>ppt_x</p:attrName>
                                        </p:attrNameLst>
                                      </p:cBhvr>
                                      <p:tavLst>
                                        <p:tav tm="0">
                                          <p:val>
                                            <p:strVal val="#ppt_x"/>
                                          </p:val>
                                        </p:tav>
                                        <p:tav tm="100000">
                                          <p:val>
                                            <p:strVal val="#ppt_x"/>
                                          </p:val>
                                        </p:tav>
                                      </p:tavLst>
                                    </p:anim>
                                    <p:anim calcmode="lin" valueType="num">
                                      <p:cBhvr additive="base">
                                        <p:cTn id="161" dur="1000" fill="hold"/>
                                        <p:tgtEl>
                                          <p:spTgt spid="1049014"/>
                                        </p:tgtEl>
                                        <p:attrNameLst>
                                          <p:attrName>ppt_y</p:attrName>
                                        </p:attrNameLst>
                                      </p:cBhvr>
                                      <p:tavLst>
                                        <p:tav tm="0">
                                          <p:val>
                                            <p:strVal val="0-#ppt_h/2"/>
                                          </p:val>
                                        </p:tav>
                                        <p:tav tm="100000">
                                          <p:val>
                                            <p:strVal val="#ppt_y"/>
                                          </p:val>
                                        </p:tav>
                                      </p:tavLst>
                                    </p:anim>
                                  </p:childTnLst>
                                </p:cTn>
                              </p:par>
                              <p:par>
                                <p:cTn id="162" presetID="45" presetClass="entr" presetSubtype="0" fill="hold" grpId="1" nodeType="withEffect">
                                  <p:stCondLst>
                                    <p:cond delay="0"/>
                                  </p:stCondLst>
                                  <p:childTnLst>
                                    <p:set>
                                      <p:cBhvr>
                                        <p:cTn id="163" dur="1" fill="hold">
                                          <p:stCondLst>
                                            <p:cond delay="0"/>
                                          </p:stCondLst>
                                        </p:cTn>
                                        <p:tgtEl>
                                          <p:spTgt spid="1049035">
                                            <p:txEl>
                                              <p:pRg st="0" end="0"/>
                                            </p:txEl>
                                          </p:spTgt>
                                        </p:tgtEl>
                                        <p:attrNameLst>
                                          <p:attrName>style.visibility</p:attrName>
                                        </p:attrNameLst>
                                      </p:cBhvr>
                                      <p:to>
                                        <p:strVal val="visible"/>
                                      </p:to>
                                    </p:set>
                                    <p:animEffect transition="in" filter="fade">
                                      <p:cBhvr>
                                        <p:cTn id="164" dur="1000"/>
                                        <p:tgtEl>
                                          <p:spTgt spid="1049035">
                                            <p:txEl>
                                              <p:pRg st="0" end="0"/>
                                            </p:txEl>
                                          </p:spTgt>
                                        </p:tgtEl>
                                      </p:cBhvr>
                                    </p:animEffect>
                                    <p:anim calcmode="lin" valueType="num">
                                      <p:cBhvr>
                                        <p:cTn id="165" dur="1000" fill="hold"/>
                                        <p:tgtEl>
                                          <p:spTgt spid="1049035">
                                            <p:txEl>
                                              <p:pRg st="0" end="0"/>
                                            </p:txEl>
                                          </p:spTgt>
                                        </p:tgtEl>
                                        <p:attrNameLst>
                                          <p:attrName>ppt_w</p:attrName>
                                        </p:attrNameLst>
                                      </p:cBhvr>
                                      <p:tavLst>
                                        <p:tav tm="0" fmla="#ppt_w*sin(2.5*pi*$)">
                                          <p:val>
                                            <p:fltVal val="0"/>
                                          </p:val>
                                        </p:tav>
                                        <p:tav tm="100000">
                                          <p:val>
                                            <p:fltVal val="1"/>
                                          </p:val>
                                        </p:tav>
                                      </p:tavLst>
                                    </p:anim>
                                    <p:anim calcmode="lin" valueType="num">
                                      <p:cBhvr>
                                        <p:cTn id="166" dur="1000" fill="hold"/>
                                        <p:tgtEl>
                                          <p:spTgt spid="1049035">
                                            <p:txEl>
                                              <p:pRg st="0" end="0"/>
                                            </p:txEl>
                                          </p:spTgt>
                                        </p:tgtEl>
                                        <p:attrNameLst>
                                          <p:attrName>ppt_h</p:attrName>
                                        </p:attrNameLst>
                                      </p:cBhvr>
                                      <p:tavLst>
                                        <p:tav tm="0">
                                          <p:val>
                                            <p:strVal val="#ppt_h"/>
                                          </p:val>
                                        </p:tav>
                                        <p:tav tm="100000">
                                          <p:val>
                                            <p:strVal val="#ppt_h"/>
                                          </p:val>
                                        </p:tav>
                                      </p:tavLst>
                                    </p:anim>
                                  </p:childTnLst>
                                </p:cTn>
                              </p:par>
                              <p:par>
                                <p:cTn id="167" presetID="45" presetClass="entr" presetSubtype="0" fill="hold" grpId="1" nodeType="withEffect">
                                  <p:stCondLst>
                                    <p:cond delay="0"/>
                                  </p:stCondLst>
                                  <p:childTnLst>
                                    <p:set>
                                      <p:cBhvr>
                                        <p:cTn id="168" dur="1" fill="hold">
                                          <p:stCondLst>
                                            <p:cond delay="0"/>
                                          </p:stCondLst>
                                        </p:cTn>
                                        <p:tgtEl>
                                          <p:spTgt spid="1049014"/>
                                        </p:tgtEl>
                                        <p:attrNameLst>
                                          <p:attrName>style.visibility</p:attrName>
                                        </p:attrNameLst>
                                      </p:cBhvr>
                                      <p:to>
                                        <p:strVal val="visible"/>
                                      </p:to>
                                    </p:set>
                                    <p:animEffect transition="in" filter="fade">
                                      <p:cBhvr>
                                        <p:cTn id="169" dur="1000"/>
                                        <p:tgtEl>
                                          <p:spTgt spid="1049014"/>
                                        </p:tgtEl>
                                      </p:cBhvr>
                                    </p:animEffect>
                                    <p:anim calcmode="lin" valueType="num">
                                      <p:cBhvr>
                                        <p:cTn id="170" dur="1000" fill="hold"/>
                                        <p:tgtEl>
                                          <p:spTgt spid="1049014"/>
                                        </p:tgtEl>
                                        <p:attrNameLst>
                                          <p:attrName>ppt_w</p:attrName>
                                        </p:attrNameLst>
                                      </p:cBhvr>
                                      <p:tavLst>
                                        <p:tav tm="0" fmla="#ppt_w*sin(2.5*pi*$)">
                                          <p:val>
                                            <p:fltVal val="0"/>
                                          </p:val>
                                        </p:tav>
                                        <p:tav tm="100000">
                                          <p:val>
                                            <p:fltVal val="1"/>
                                          </p:val>
                                        </p:tav>
                                      </p:tavLst>
                                    </p:anim>
                                    <p:anim calcmode="lin" valueType="num">
                                      <p:cBhvr>
                                        <p:cTn id="171" dur="1000" fill="hold"/>
                                        <p:tgtEl>
                                          <p:spTgt spid="1049014"/>
                                        </p:tgtEl>
                                        <p:attrNameLst>
                                          <p:attrName>ppt_h</p:attrName>
                                        </p:attrNameLst>
                                      </p:cBhvr>
                                      <p:tavLst>
                                        <p:tav tm="0">
                                          <p:val>
                                            <p:strVal val="#ppt_h"/>
                                          </p:val>
                                        </p:tav>
                                        <p:tav tm="100000">
                                          <p:val>
                                            <p:strVal val="#ppt_h"/>
                                          </p:val>
                                        </p:tav>
                                      </p:tavLst>
                                    </p:anim>
                                  </p:childTnLst>
                                </p:cTn>
                              </p:par>
                            </p:childTnLst>
                          </p:cTn>
                        </p:par>
                        <p:par>
                          <p:cTn id="172" fill="hold">
                            <p:stCondLst>
                              <p:cond delay="8000"/>
                            </p:stCondLst>
                            <p:childTnLst>
                              <p:par>
                                <p:cTn id="173" presetID="53" presetClass="entr" presetSubtype="528" fill="hold" grpId="0" nodeType="afterEffect">
                                  <p:stCondLst>
                                    <p:cond delay="0"/>
                                  </p:stCondLst>
                                  <p:childTnLst>
                                    <p:set>
                                      <p:cBhvr>
                                        <p:cTn id="174" dur="1" fill="hold">
                                          <p:stCondLst>
                                            <p:cond delay="0"/>
                                          </p:stCondLst>
                                        </p:cTn>
                                        <p:tgtEl>
                                          <p:spTgt spid="1049005"/>
                                        </p:tgtEl>
                                        <p:attrNameLst>
                                          <p:attrName>style.visibility</p:attrName>
                                        </p:attrNameLst>
                                      </p:cBhvr>
                                      <p:to>
                                        <p:strVal val="visible"/>
                                      </p:to>
                                    </p:set>
                                    <p:anim calcmode="lin" valueType="num">
                                      <p:cBhvr>
                                        <p:cTn id="175" dur="500" fill="hold"/>
                                        <p:tgtEl>
                                          <p:spTgt spid="1049005"/>
                                        </p:tgtEl>
                                        <p:attrNameLst>
                                          <p:attrName>ppt_w</p:attrName>
                                        </p:attrNameLst>
                                      </p:cBhvr>
                                      <p:tavLst>
                                        <p:tav tm="0">
                                          <p:val>
                                            <p:fltVal val="0"/>
                                          </p:val>
                                        </p:tav>
                                        <p:tav tm="100000">
                                          <p:val>
                                            <p:strVal val="#ppt_w"/>
                                          </p:val>
                                        </p:tav>
                                      </p:tavLst>
                                    </p:anim>
                                    <p:anim calcmode="lin" valueType="num">
                                      <p:cBhvr>
                                        <p:cTn id="176" dur="500" fill="hold"/>
                                        <p:tgtEl>
                                          <p:spTgt spid="1049005"/>
                                        </p:tgtEl>
                                        <p:attrNameLst>
                                          <p:attrName>ppt_h</p:attrName>
                                        </p:attrNameLst>
                                      </p:cBhvr>
                                      <p:tavLst>
                                        <p:tav tm="0">
                                          <p:val>
                                            <p:fltVal val="0"/>
                                          </p:val>
                                        </p:tav>
                                        <p:tav tm="100000">
                                          <p:val>
                                            <p:strVal val="#ppt_h"/>
                                          </p:val>
                                        </p:tav>
                                      </p:tavLst>
                                    </p:anim>
                                    <p:animEffect transition="in" filter="fade">
                                      <p:cBhvr>
                                        <p:cTn id="177" dur="500"/>
                                        <p:tgtEl>
                                          <p:spTgt spid="1049005"/>
                                        </p:tgtEl>
                                      </p:cBhvr>
                                    </p:animEffect>
                                    <p:anim calcmode="lin" valueType="num">
                                      <p:cBhvr>
                                        <p:cTn id="178" dur="500" fill="hold"/>
                                        <p:tgtEl>
                                          <p:spTgt spid="1049005"/>
                                        </p:tgtEl>
                                        <p:attrNameLst>
                                          <p:attrName>ppt_x</p:attrName>
                                        </p:attrNameLst>
                                      </p:cBhvr>
                                      <p:tavLst>
                                        <p:tav tm="0">
                                          <p:val>
                                            <p:fltVal val="0.5"/>
                                          </p:val>
                                        </p:tav>
                                        <p:tav tm="100000">
                                          <p:val>
                                            <p:strVal val="#ppt_x"/>
                                          </p:val>
                                        </p:tav>
                                      </p:tavLst>
                                    </p:anim>
                                    <p:anim calcmode="lin" valueType="num">
                                      <p:cBhvr>
                                        <p:cTn id="179" dur="500" fill="hold"/>
                                        <p:tgtEl>
                                          <p:spTgt spid="1049005"/>
                                        </p:tgtEl>
                                        <p:attrNameLst>
                                          <p:attrName>ppt_y</p:attrName>
                                        </p:attrNameLst>
                                      </p:cBhvr>
                                      <p:tavLst>
                                        <p:tav tm="0">
                                          <p:val>
                                            <p:fltVal val="0.5"/>
                                          </p:val>
                                        </p:tav>
                                        <p:tav tm="100000">
                                          <p:val>
                                            <p:strVal val="#ppt_y"/>
                                          </p:val>
                                        </p:tav>
                                      </p:tavLst>
                                    </p:anim>
                                  </p:childTnLst>
                                </p:cTn>
                              </p:par>
                              <p:par>
                                <p:cTn id="180" presetID="53" presetClass="entr" presetSubtype="528" fill="hold" grpId="0" nodeType="withEffect">
                                  <p:stCondLst>
                                    <p:cond delay="100"/>
                                  </p:stCondLst>
                                  <p:childTnLst>
                                    <p:set>
                                      <p:cBhvr>
                                        <p:cTn id="181" dur="1" fill="hold">
                                          <p:stCondLst>
                                            <p:cond delay="0"/>
                                          </p:stCondLst>
                                        </p:cTn>
                                        <p:tgtEl>
                                          <p:spTgt spid="1049017"/>
                                        </p:tgtEl>
                                        <p:attrNameLst>
                                          <p:attrName>style.visibility</p:attrName>
                                        </p:attrNameLst>
                                      </p:cBhvr>
                                      <p:to>
                                        <p:strVal val="visible"/>
                                      </p:to>
                                    </p:set>
                                    <p:anim calcmode="lin" valueType="num">
                                      <p:cBhvr>
                                        <p:cTn id="182" dur="500" fill="hold"/>
                                        <p:tgtEl>
                                          <p:spTgt spid="1049017"/>
                                        </p:tgtEl>
                                        <p:attrNameLst>
                                          <p:attrName>ppt_w</p:attrName>
                                        </p:attrNameLst>
                                      </p:cBhvr>
                                      <p:tavLst>
                                        <p:tav tm="0">
                                          <p:val>
                                            <p:fltVal val="0"/>
                                          </p:val>
                                        </p:tav>
                                        <p:tav tm="100000">
                                          <p:val>
                                            <p:strVal val="#ppt_w"/>
                                          </p:val>
                                        </p:tav>
                                      </p:tavLst>
                                    </p:anim>
                                    <p:anim calcmode="lin" valueType="num">
                                      <p:cBhvr>
                                        <p:cTn id="183" dur="500" fill="hold"/>
                                        <p:tgtEl>
                                          <p:spTgt spid="1049017"/>
                                        </p:tgtEl>
                                        <p:attrNameLst>
                                          <p:attrName>ppt_h</p:attrName>
                                        </p:attrNameLst>
                                      </p:cBhvr>
                                      <p:tavLst>
                                        <p:tav tm="0">
                                          <p:val>
                                            <p:fltVal val="0"/>
                                          </p:val>
                                        </p:tav>
                                        <p:tav tm="100000">
                                          <p:val>
                                            <p:strVal val="#ppt_h"/>
                                          </p:val>
                                        </p:tav>
                                      </p:tavLst>
                                    </p:anim>
                                    <p:animEffect transition="in" filter="fade">
                                      <p:cBhvr>
                                        <p:cTn id="184" dur="500"/>
                                        <p:tgtEl>
                                          <p:spTgt spid="1049017"/>
                                        </p:tgtEl>
                                      </p:cBhvr>
                                    </p:animEffect>
                                    <p:anim calcmode="lin" valueType="num">
                                      <p:cBhvr>
                                        <p:cTn id="185" dur="500" fill="hold"/>
                                        <p:tgtEl>
                                          <p:spTgt spid="1049017"/>
                                        </p:tgtEl>
                                        <p:attrNameLst>
                                          <p:attrName>ppt_x</p:attrName>
                                        </p:attrNameLst>
                                      </p:cBhvr>
                                      <p:tavLst>
                                        <p:tav tm="0">
                                          <p:val>
                                            <p:fltVal val="0.5"/>
                                          </p:val>
                                        </p:tav>
                                        <p:tav tm="100000">
                                          <p:val>
                                            <p:strVal val="#ppt_x"/>
                                          </p:val>
                                        </p:tav>
                                      </p:tavLst>
                                    </p:anim>
                                    <p:anim calcmode="lin" valueType="num">
                                      <p:cBhvr>
                                        <p:cTn id="186" dur="500" fill="hold"/>
                                        <p:tgtEl>
                                          <p:spTgt spid="1049017"/>
                                        </p:tgtEl>
                                        <p:attrNameLst>
                                          <p:attrName>ppt_y</p:attrName>
                                        </p:attrNameLst>
                                      </p:cBhvr>
                                      <p:tavLst>
                                        <p:tav tm="0">
                                          <p:val>
                                            <p:fltVal val="0.5"/>
                                          </p:val>
                                        </p:tav>
                                        <p:tav tm="100000">
                                          <p:val>
                                            <p:strVal val="#ppt_y"/>
                                          </p:val>
                                        </p:tav>
                                      </p:tavLst>
                                    </p:anim>
                                  </p:childTnLst>
                                </p:cTn>
                              </p:par>
                              <p:par>
                                <p:cTn id="187" presetID="53" presetClass="entr" presetSubtype="528" fill="hold" grpId="0" nodeType="withEffect">
                                  <p:stCondLst>
                                    <p:cond delay="200"/>
                                  </p:stCondLst>
                                  <p:childTnLst>
                                    <p:set>
                                      <p:cBhvr>
                                        <p:cTn id="188" dur="1" fill="hold">
                                          <p:stCondLst>
                                            <p:cond delay="0"/>
                                          </p:stCondLst>
                                        </p:cTn>
                                        <p:tgtEl>
                                          <p:spTgt spid="1049004"/>
                                        </p:tgtEl>
                                        <p:attrNameLst>
                                          <p:attrName>style.visibility</p:attrName>
                                        </p:attrNameLst>
                                      </p:cBhvr>
                                      <p:to>
                                        <p:strVal val="visible"/>
                                      </p:to>
                                    </p:set>
                                    <p:anim calcmode="lin" valueType="num">
                                      <p:cBhvr>
                                        <p:cTn id="189" dur="500" fill="hold"/>
                                        <p:tgtEl>
                                          <p:spTgt spid="1049004"/>
                                        </p:tgtEl>
                                        <p:attrNameLst>
                                          <p:attrName>ppt_w</p:attrName>
                                        </p:attrNameLst>
                                      </p:cBhvr>
                                      <p:tavLst>
                                        <p:tav tm="0">
                                          <p:val>
                                            <p:fltVal val="0"/>
                                          </p:val>
                                        </p:tav>
                                        <p:tav tm="100000">
                                          <p:val>
                                            <p:strVal val="#ppt_w"/>
                                          </p:val>
                                        </p:tav>
                                      </p:tavLst>
                                    </p:anim>
                                    <p:anim calcmode="lin" valueType="num">
                                      <p:cBhvr>
                                        <p:cTn id="190" dur="500" fill="hold"/>
                                        <p:tgtEl>
                                          <p:spTgt spid="1049004"/>
                                        </p:tgtEl>
                                        <p:attrNameLst>
                                          <p:attrName>ppt_h</p:attrName>
                                        </p:attrNameLst>
                                      </p:cBhvr>
                                      <p:tavLst>
                                        <p:tav tm="0">
                                          <p:val>
                                            <p:fltVal val="0"/>
                                          </p:val>
                                        </p:tav>
                                        <p:tav tm="100000">
                                          <p:val>
                                            <p:strVal val="#ppt_h"/>
                                          </p:val>
                                        </p:tav>
                                      </p:tavLst>
                                    </p:anim>
                                    <p:animEffect transition="in" filter="fade">
                                      <p:cBhvr>
                                        <p:cTn id="191" dur="500"/>
                                        <p:tgtEl>
                                          <p:spTgt spid="1049004"/>
                                        </p:tgtEl>
                                      </p:cBhvr>
                                    </p:animEffect>
                                    <p:anim calcmode="lin" valueType="num">
                                      <p:cBhvr>
                                        <p:cTn id="192" dur="500" fill="hold"/>
                                        <p:tgtEl>
                                          <p:spTgt spid="1049004"/>
                                        </p:tgtEl>
                                        <p:attrNameLst>
                                          <p:attrName>ppt_x</p:attrName>
                                        </p:attrNameLst>
                                      </p:cBhvr>
                                      <p:tavLst>
                                        <p:tav tm="0">
                                          <p:val>
                                            <p:fltVal val="0.5"/>
                                          </p:val>
                                        </p:tav>
                                        <p:tav tm="100000">
                                          <p:val>
                                            <p:strVal val="#ppt_x"/>
                                          </p:val>
                                        </p:tav>
                                      </p:tavLst>
                                    </p:anim>
                                    <p:anim calcmode="lin" valueType="num">
                                      <p:cBhvr>
                                        <p:cTn id="193" dur="500" fill="hold"/>
                                        <p:tgtEl>
                                          <p:spTgt spid="1049004"/>
                                        </p:tgtEl>
                                        <p:attrNameLst>
                                          <p:attrName>ppt_y</p:attrName>
                                        </p:attrNameLst>
                                      </p:cBhvr>
                                      <p:tavLst>
                                        <p:tav tm="0">
                                          <p:val>
                                            <p:fltVal val="0.5"/>
                                          </p:val>
                                        </p:tav>
                                        <p:tav tm="100000">
                                          <p:val>
                                            <p:strVal val="#ppt_y"/>
                                          </p:val>
                                        </p:tav>
                                      </p:tavLst>
                                    </p:anim>
                                  </p:childTnLst>
                                </p:cTn>
                              </p:par>
                              <p:par>
                                <p:cTn id="194" presetID="53" presetClass="entr" presetSubtype="528" fill="hold" grpId="0" nodeType="withEffect">
                                  <p:stCondLst>
                                    <p:cond delay="300"/>
                                  </p:stCondLst>
                                  <p:childTnLst>
                                    <p:set>
                                      <p:cBhvr>
                                        <p:cTn id="195" dur="1" fill="hold">
                                          <p:stCondLst>
                                            <p:cond delay="0"/>
                                          </p:stCondLst>
                                        </p:cTn>
                                        <p:tgtEl>
                                          <p:spTgt spid="1049027"/>
                                        </p:tgtEl>
                                        <p:attrNameLst>
                                          <p:attrName>style.visibility</p:attrName>
                                        </p:attrNameLst>
                                      </p:cBhvr>
                                      <p:to>
                                        <p:strVal val="visible"/>
                                      </p:to>
                                    </p:set>
                                    <p:anim calcmode="lin" valueType="num">
                                      <p:cBhvr>
                                        <p:cTn id="196" dur="500" fill="hold"/>
                                        <p:tgtEl>
                                          <p:spTgt spid="1049027"/>
                                        </p:tgtEl>
                                        <p:attrNameLst>
                                          <p:attrName>ppt_w</p:attrName>
                                        </p:attrNameLst>
                                      </p:cBhvr>
                                      <p:tavLst>
                                        <p:tav tm="0">
                                          <p:val>
                                            <p:fltVal val="0"/>
                                          </p:val>
                                        </p:tav>
                                        <p:tav tm="100000">
                                          <p:val>
                                            <p:strVal val="#ppt_w"/>
                                          </p:val>
                                        </p:tav>
                                      </p:tavLst>
                                    </p:anim>
                                    <p:anim calcmode="lin" valueType="num">
                                      <p:cBhvr>
                                        <p:cTn id="197" dur="500" fill="hold"/>
                                        <p:tgtEl>
                                          <p:spTgt spid="1049027"/>
                                        </p:tgtEl>
                                        <p:attrNameLst>
                                          <p:attrName>ppt_h</p:attrName>
                                        </p:attrNameLst>
                                      </p:cBhvr>
                                      <p:tavLst>
                                        <p:tav tm="0">
                                          <p:val>
                                            <p:fltVal val="0"/>
                                          </p:val>
                                        </p:tav>
                                        <p:tav tm="100000">
                                          <p:val>
                                            <p:strVal val="#ppt_h"/>
                                          </p:val>
                                        </p:tav>
                                      </p:tavLst>
                                    </p:anim>
                                    <p:animEffect transition="in" filter="fade">
                                      <p:cBhvr>
                                        <p:cTn id="198" dur="500"/>
                                        <p:tgtEl>
                                          <p:spTgt spid="1049027"/>
                                        </p:tgtEl>
                                      </p:cBhvr>
                                    </p:animEffect>
                                    <p:anim calcmode="lin" valueType="num">
                                      <p:cBhvr>
                                        <p:cTn id="199" dur="500" fill="hold"/>
                                        <p:tgtEl>
                                          <p:spTgt spid="1049027"/>
                                        </p:tgtEl>
                                        <p:attrNameLst>
                                          <p:attrName>ppt_x</p:attrName>
                                        </p:attrNameLst>
                                      </p:cBhvr>
                                      <p:tavLst>
                                        <p:tav tm="0">
                                          <p:val>
                                            <p:fltVal val="0.5"/>
                                          </p:val>
                                        </p:tav>
                                        <p:tav tm="100000">
                                          <p:val>
                                            <p:strVal val="#ppt_x"/>
                                          </p:val>
                                        </p:tav>
                                      </p:tavLst>
                                    </p:anim>
                                    <p:anim calcmode="lin" valueType="num">
                                      <p:cBhvr>
                                        <p:cTn id="200" dur="500" fill="hold"/>
                                        <p:tgtEl>
                                          <p:spTgt spid="1049027"/>
                                        </p:tgtEl>
                                        <p:attrNameLst>
                                          <p:attrName>ppt_y</p:attrName>
                                        </p:attrNameLst>
                                      </p:cBhvr>
                                      <p:tavLst>
                                        <p:tav tm="0">
                                          <p:val>
                                            <p:fltVal val="0.5"/>
                                          </p:val>
                                        </p:tav>
                                        <p:tav tm="100000">
                                          <p:val>
                                            <p:strVal val="#ppt_y"/>
                                          </p:val>
                                        </p:tav>
                                      </p:tavLst>
                                    </p:anim>
                                  </p:childTnLst>
                                </p:cTn>
                              </p:par>
                              <p:par>
                                <p:cTn id="201" presetID="53" presetClass="entr" presetSubtype="528" fill="hold" grpId="0" nodeType="withEffect">
                                  <p:stCondLst>
                                    <p:cond delay="400"/>
                                  </p:stCondLst>
                                  <p:childTnLst>
                                    <p:set>
                                      <p:cBhvr>
                                        <p:cTn id="202" dur="1" fill="hold">
                                          <p:stCondLst>
                                            <p:cond delay="0"/>
                                          </p:stCondLst>
                                        </p:cTn>
                                        <p:tgtEl>
                                          <p:spTgt spid="1049025"/>
                                        </p:tgtEl>
                                        <p:attrNameLst>
                                          <p:attrName>style.visibility</p:attrName>
                                        </p:attrNameLst>
                                      </p:cBhvr>
                                      <p:to>
                                        <p:strVal val="visible"/>
                                      </p:to>
                                    </p:set>
                                    <p:anim calcmode="lin" valueType="num">
                                      <p:cBhvr>
                                        <p:cTn id="203" dur="500" fill="hold"/>
                                        <p:tgtEl>
                                          <p:spTgt spid="1049025"/>
                                        </p:tgtEl>
                                        <p:attrNameLst>
                                          <p:attrName>ppt_w</p:attrName>
                                        </p:attrNameLst>
                                      </p:cBhvr>
                                      <p:tavLst>
                                        <p:tav tm="0">
                                          <p:val>
                                            <p:fltVal val="0"/>
                                          </p:val>
                                        </p:tav>
                                        <p:tav tm="100000">
                                          <p:val>
                                            <p:strVal val="#ppt_w"/>
                                          </p:val>
                                        </p:tav>
                                      </p:tavLst>
                                    </p:anim>
                                    <p:anim calcmode="lin" valueType="num">
                                      <p:cBhvr>
                                        <p:cTn id="204" dur="500" fill="hold"/>
                                        <p:tgtEl>
                                          <p:spTgt spid="1049025"/>
                                        </p:tgtEl>
                                        <p:attrNameLst>
                                          <p:attrName>ppt_h</p:attrName>
                                        </p:attrNameLst>
                                      </p:cBhvr>
                                      <p:tavLst>
                                        <p:tav tm="0">
                                          <p:val>
                                            <p:fltVal val="0"/>
                                          </p:val>
                                        </p:tav>
                                        <p:tav tm="100000">
                                          <p:val>
                                            <p:strVal val="#ppt_h"/>
                                          </p:val>
                                        </p:tav>
                                      </p:tavLst>
                                    </p:anim>
                                    <p:animEffect transition="in" filter="fade">
                                      <p:cBhvr>
                                        <p:cTn id="205" dur="500"/>
                                        <p:tgtEl>
                                          <p:spTgt spid="1049025"/>
                                        </p:tgtEl>
                                      </p:cBhvr>
                                    </p:animEffect>
                                    <p:anim calcmode="lin" valueType="num">
                                      <p:cBhvr>
                                        <p:cTn id="206" dur="500" fill="hold"/>
                                        <p:tgtEl>
                                          <p:spTgt spid="1049025"/>
                                        </p:tgtEl>
                                        <p:attrNameLst>
                                          <p:attrName>ppt_x</p:attrName>
                                        </p:attrNameLst>
                                      </p:cBhvr>
                                      <p:tavLst>
                                        <p:tav tm="0">
                                          <p:val>
                                            <p:fltVal val="0.5"/>
                                          </p:val>
                                        </p:tav>
                                        <p:tav tm="100000">
                                          <p:val>
                                            <p:strVal val="#ppt_x"/>
                                          </p:val>
                                        </p:tav>
                                      </p:tavLst>
                                    </p:anim>
                                    <p:anim calcmode="lin" valueType="num">
                                      <p:cBhvr>
                                        <p:cTn id="207" dur="500" fill="hold"/>
                                        <p:tgtEl>
                                          <p:spTgt spid="1049025"/>
                                        </p:tgtEl>
                                        <p:attrNameLst>
                                          <p:attrName>ppt_y</p:attrName>
                                        </p:attrNameLst>
                                      </p:cBhvr>
                                      <p:tavLst>
                                        <p:tav tm="0">
                                          <p:val>
                                            <p:fltVal val="0.5"/>
                                          </p:val>
                                        </p:tav>
                                        <p:tav tm="100000">
                                          <p:val>
                                            <p:strVal val="#ppt_y"/>
                                          </p:val>
                                        </p:tav>
                                      </p:tavLst>
                                    </p:anim>
                                  </p:childTnLst>
                                </p:cTn>
                              </p:par>
                              <p:par>
                                <p:cTn id="208" presetID="53" presetClass="entr" presetSubtype="528" fill="hold" grpId="0" nodeType="withEffect">
                                  <p:stCondLst>
                                    <p:cond delay="500"/>
                                  </p:stCondLst>
                                  <p:childTnLst>
                                    <p:set>
                                      <p:cBhvr>
                                        <p:cTn id="209" dur="1" fill="hold">
                                          <p:stCondLst>
                                            <p:cond delay="0"/>
                                          </p:stCondLst>
                                        </p:cTn>
                                        <p:tgtEl>
                                          <p:spTgt spid="1049018"/>
                                        </p:tgtEl>
                                        <p:attrNameLst>
                                          <p:attrName>style.visibility</p:attrName>
                                        </p:attrNameLst>
                                      </p:cBhvr>
                                      <p:to>
                                        <p:strVal val="visible"/>
                                      </p:to>
                                    </p:set>
                                    <p:anim calcmode="lin" valueType="num">
                                      <p:cBhvr>
                                        <p:cTn id="210" dur="500" fill="hold"/>
                                        <p:tgtEl>
                                          <p:spTgt spid="1049018"/>
                                        </p:tgtEl>
                                        <p:attrNameLst>
                                          <p:attrName>ppt_w</p:attrName>
                                        </p:attrNameLst>
                                      </p:cBhvr>
                                      <p:tavLst>
                                        <p:tav tm="0">
                                          <p:val>
                                            <p:fltVal val="0"/>
                                          </p:val>
                                        </p:tav>
                                        <p:tav tm="100000">
                                          <p:val>
                                            <p:strVal val="#ppt_w"/>
                                          </p:val>
                                        </p:tav>
                                      </p:tavLst>
                                    </p:anim>
                                    <p:anim calcmode="lin" valueType="num">
                                      <p:cBhvr>
                                        <p:cTn id="211" dur="500" fill="hold"/>
                                        <p:tgtEl>
                                          <p:spTgt spid="1049018"/>
                                        </p:tgtEl>
                                        <p:attrNameLst>
                                          <p:attrName>ppt_h</p:attrName>
                                        </p:attrNameLst>
                                      </p:cBhvr>
                                      <p:tavLst>
                                        <p:tav tm="0">
                                          <p:val>
                                            <p:fltVal val="0"/>
                                          </p:val>
                                        </p:tav>
                                        <p:tav tm="100000">
                                          <p:val>
                                            <p:strVal val="#ppt_h"/>
                                          </p:val>
                                        </p:tav>
                                      </p:tavLst>
                                    </p:anim>
                                    <p:animEffect transition="in" filter="fade">
                                      <p:cBhvr>
                                        <p:cTn id="212" dur="500"/>
                                        <p:tgtEl>
                                          <p:spTgt spid="1049018"/>
                                        </p:tgtEl>
                                      </p:cBhvr>
                                    </p:animEffect>
                                    <p:anim calcmode="lin" valueType="num">
                                      <p:cBhvr>
                                        <p:cTn id="213" dur="500" fill="hold"/>
                                        <p:tgtEl>
                                          <p:spTgt spid="1049018"/>
                                        </p:tgtEl>
                                        <p:attrNameLst>
                                          <p:attrName>ppt_x</p:attrName>
                                        </p:attrNameLst>
                                      </p:cBhvr>
                                      <p:tavLst>
                                        <p:tav tm="0">
                                          <p:val>
                                            <p:fltVal val="0.5"/>
                                          </p:val>
                                        </p:tav>
                                        <p:tav tm="100000">
                                          <p:val>
                                            <p:strVal val="#ppt_x"/>
                                          </p:val>
                                        </p:tav>
                                      </p:tavLst>
                                    </p:anim>
                                    <p:anim calcmode="lin" valueType="num">
                                      <p:cBhvr>
                                        <p:cTn id="214" dur="500" fill="hold"/>
                                        <p:tgtEl>
                                          <p:spTgt spid="1049018"/>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600"/>
                                  </p:stCondLst>
                                  <p:childTnLst>
                                    <p:set>
                                      <p:cBhvr>
                                        <p:cTn id="216" dur="1" fill="hold">
                                          <p:stCondLst>
                                            <p:cond delay="0"/>
                                          </p:stCondLst>
                                        </p:cTn>
                                        <p:tgtEl>
                                          <p:spTgt spid="1049024"/>
                                        </p:tgtEl>
                                        <p:attrNameLst>
                                          <p:attrName>style.visibility</p:attrName>
                                        </p:attrNameLst>
                                      </p:cBhvr>
                                      <p:to>
                                        <p:strVal val="visible"/>
                                      </p:to>
                                    </p:set>
                                    <p:anim calcmode="lin" valueType="num">
                                      <p:cBhvr>
                                        <p:cTn id="217" dur="500" fill="hold"/>
                                        <p:tgtEl>
                                          <p:spTgt spid="1049024"/>
                                        </p:tgtEl>
                                        <p:attrNameLst>
                                          <p:attrName>ppt_w</p:attrName>
                                        </p:attrNameLst>
                                      </p:cBhvr>
                                      <p:tavLst>
                                        <p:tav tm="0">
                                          <p:val>
                                            <p:fltVal val="0"/>
                                          </p:val>
                                        </p:tav>
                                        <p:tav tm="100000">
                                          <p:val>
                                            <p:strVal val="#ppt_w"/>
                                          </p:val>
                                        </p:tav>
                                      </p:tavLst>
                                    </p:anim>
                                    <p:anim calcmode="lin" valueType="num">
                                      <p:cBhvr>
                                        <p:cTn id="218" dur="500" fill="hold"/>
                                        <p:tgtEl>
                                          <p:spTgt spid="1049024"/>
                                        </p:tgtEl>
                                        <p:attrNameLst>
                                          <p:attrName>ppt_h</p:attrName>
                                        </p:attrNameLst>
                                      </p:cBhvr>
                                      <p:tavLst>
                                        <p:tav tm="0">
                                          <p:val>
                                            <p:fltVal val="0"/>
                                          </p:val>
                                        </p:tav>
                                        <p:tav tm="100000">
                                          <p:val>
                                            <p:strVal val="#ppt_h"/>
                                          </p:val>
                                        </p:tav>
                                      </p:tavLst>
                                    </p:anim>
                                    <p:animEffect transition="in" filter="fade">
                                      <p:cBhvr>
                                        <p:cTn id="219" dur="500"/>
                                        <p:tgtEl>
                                          <p:spTgt spid="1049024"/>
                                        </p:tgtEl>
                                      </p:cBhvr>
                                    </p:animEffect>
                                    <p:anim calcmode="lin" valueType="num">
                                      <p:cBhvr>
                                        <p:cTn id="220" dur="500" fill="hold"/>
                                        <p:tgtEl>
                                          <p:spTgt spid="1049024"/>
                                        </p:tgtEl>
                                        <p:attrNameLst>
                                          <p:attrName>ppt_x</p:attrName>
                                        </p:attrNameLst>
                                      </p:cBhvr>
                                      <p:tavLst>
                                        <p:tav tm="0">
                                          <p:val>
                                            <p:fltVal val="0.5"/>
                                          </p:val>
                                        </p:tav>
                                        <p:tav tm="100000">
                                          <p:val>
                                            <p:strVal val="#ppt_x"/>
                                          </p:val>
                                        </p:tav>
                                      </p:tavLst>
                                    </p:anim>
                                    <p:anim calcmode="lin" valueType="num">
                                      <p:cBhvr>
                                        <p:cTn id="221" dur="500" fill="hold"/>
                                        <p:tgtEl>
                                          <p:spTgt spid="1049024"/>
                                        </p:tgtEl>
                                        <p:attrNameLst>
                                          <p:attrName>ppt_y</p:attrName>
                                        </p:attrNameLst>
                                      </p:cBhvr>
                                      <p:tavLst>
                                        <p:tav tm="0">
                                          <p:val>
                                            <p:fltVal val="0.5"/>
                                          </p:val>
                                        </p:tav>
                                        <p:tav tm="100000">
                                          <p:val>
                                            <p:strVal val="#ppt_y"/>
                                          </p:val>
                                        </p:tav>
                                      </p:tavLst>
                                    </p:anim>
                                  </p:childTnLst>
                                </p:cTn>
                              </p:par>
                              <p:par>
                                <p:cTn id="222" presetID="53" presetClass="entr" presetSubtype="528" fill="hold" grpId="0" nodeType="withEffect">
                                  <p:stCondLst>
                                    <p:cond delay="700"/>
                                  </p:stCondLst>
                                  <p:childTnLst>
                                    <p:set>
                                      <p:cBhvr>
                                        <p:cTn id="223" dur="1" fill="hold">
                                          <p:stCondLst>
                                            <p:cond delay="0"/>
                                          </p:stCondLst>
                                        </p:cTn>
                                        <p:tgtEl>
                                          <p:spTgt spid="1049019"/>
                                        </p:tgtEl>
                                        <p:attrNameLst>
                                          <p:attrName>style.visibility</p:attrName>
                                        </p:attrNameLst>
                                      </p:cBhvr>
                                      <p:to>
                                        <p:strVal val="visible"/>
                                      </p:to>
                                    </p:set>
                                    <p:anim calcmode="lin" valueType="num">
                                      <p:cBhvr>
                                        <p:cTn id="224" dur="500" fill="hold"/>
                                        <p:tgtEl>
                                          <p:spTgt spid="1049019"/>
                                        </p:tgtEl>
                                        <p:attrNameLst>
                                          <p:attrName>ppt_w</p:attrName>
                                        </p:attrNameLst>
                                      </p:cBhvr>
                                      <p:tavLst>
                                        <p:tav tm="0">
                                          <p:val>
                                            <p:fltVal val="0"/>
                                          </p:val>
                                        </p:tav>
                                        <p:tav tm="100000">
                                          <p:val>
                                            <p:strVal val="#ppt_w"/>
                                          </p:val>
                                        </p:tav>
                                      </p:tavLst>
                                    </p:anim>
                                    <p:anim calcmode="lin" valueType="num">
                                      <p:cBhvr>
                                        <p:cTn id="225" dur="500" fill="hold"/>
                                        <p:tgtEl>
                                          <p:spTgt spid="1049019"/>
                                        </p:tgtEl>
                                        <p:attrNameLst>
                                          <p:attrName>ppt_h</p:attrName>
                                        </p:attrNameLst>
                                      </p:cBhvr>
                                      <p:tavLst>
                                        <p:tav tm="0">
                                          <p:val>
                                            <p:fltVal val="0"/>
                                          </p:val>
                                        </p:tav>
                                        <p:tav tm="100000">
                                          <p:val>
                                            <p:strVal val="#ppt_h"/>
                                          </p:val>
                                        </p:tav>
                                      </p:tavLst>
                                    </p:anim>
                                    <p:animEffect transition="in" filter="fade">
                                      <p:cBhvr>
                                        <p:cTn id="226" dur="500"/>
                                        <p:tgtEl>
                                          <p:spTgt spid="1049019"/>
                                        </p:tgtEl>
                                      </p:cBhvr>
                                    </p:animEffect>
                                    <p:anim calcmode="lin" valueType="num">
                                      <p:cBhvr>
                                        <p:cTn id="227" dur="500" fill="hold"/>
                                        <p:tgtEl>
                                          <p:spTgt spid="1049019"/>
                                        </p:tgtEl>
                                        <p:attrNameLst>
                                          <p:attrName>ppt_x</p:attrName>
                                        </p:attrNameLst>
                                      </p:cBhvr>
                                      <p:tavLst>
                                        <p:tav tm="0">
                                          <p:val>
                                            <p:fltVal val="0.5"/>
                                          </p:val>
                                        </p:tav>
                                        <p:tav tm="100000">
                                          <p:val>
                                            <p:strVal val="#ppt_x"/>
                                          </p:val>
                                        </p:tav>
                                      </p:tavLst>
                                    </p:anim>
                                    <p:anim calcmode="lin" valueType="num">
                                      <p:cBhvr>
                                        <p:cTn id="228" dur="500" fill="hold"/>
                                        <p:tgtEl>
                                          <p:spTgt spid="1049019"/>
                                        </p:tgtEl>
                                        <p:attrNameLst>
                                          <p:attrName>ppt_y</p:attrName>
                                        </p:attrNameLst>
                                      </p:cBhvr>
                                      <p:tavLst>
                                        <p:tav tm="0">
                                          <p:val>
                                            <p:fltVal val="0.5"/>
                                          </p:val>
                                        </p:tav>
                                        <p:tav tm="100000">
                                          <p:val>
                                            <p:strVal val="#ppt_y"/>
                                          </p:val>
                                        </p:tav>
                                      </p:tavLst>
                                    </p:anim>
                                  </p:childTnLst>
                                </p:cTn>
                              </p:par>
                              <p:par>
                                <p:cTn id="229" presetID="53" presetClass="entr" presetSubtype="528" fill="hold" grpId="0" nodeType="withEffect">
                                  <p:stCondLst>
                                    <p:cond delay="800"/>
                                  </p:stCondLst>
                                  <p:childTnLst>
                                    <p:set>
                                      <p:cBhvr>
                                        <p:cTn id="230" dur="1" fill="hold">
                                          <p:stCondLst>
                                            <p:cond delay="0"/>
                                          </p:stCondLst>
                                        </p:cTn>
                                        <p:tgtEl>
                                          <p:spTgt spid="1049026"/>
                                        </p:tgtEl>
                                        <p:attrNameLst>
                                          <p:attrName>style.visibility</p:attrName>
                                        </p:attrNameLst>
                                      </p:cBhvr>
                                      <p:to>
                                        <p:strVal val="visible"/>
                                      </p:to>
                                    </p:set>
                                    <p:anim calcmode="lin" valueType="num">
                                      <p:cBhvr>
                                        <p:cTn id="231" dur="500" fill="hold"/>
                                        <p:tgtEl>
                                          <p:spTgt spid="1049026"/>
                                        </p:tgtEl>
                                        <p:attrNameLst>
                                          <p:attrName>ppt_w</p:attrName>
                                        </p:attrNameLst>
                                      </p:cBhvr>
                                      <p:tavLst>
                                        <p:tav tm="0">
                                          <p:val>
                                            <p:fltVal val="0"/>
                                          </p:val>
                                        </p:tav>
                                        <p:tav tm="100000">
                                          <p:val>
                                            <p:strVal val="#ppt_w"/>
                                          </p:val>
                                        </p:tav>
                                      </p:tavLst>
                                    </p:anim>
                                    <p:anim calcmode="lin" valueType="num">
                                      <p:cBhvr>
                                        <p:cTn id="232" dur="500" fill="hold"/>
                                        <p:tgtEl>
                                          <p:spTgt spid="1049026"/>
                                        </p:tgtEl>
                                        <p:attrNameLst>
                                          <p:attrName>ppt_h</p:attrName>
                                        </p:attrNameLst>
                                      </p:cBhvr>
                                      <p:tavLst>
                                        <p:tav tm="0">
                                          <p:val>
                                            <p:fltVal val="0"/>
                                          </p:val>
                                        </p:tav>
                                        <p:tav tm="100000">
                                          <p:val>
                                            <p:strVal val="#ppt_h"/>
                                          </p:val>
                                        </p:tav>
                                      </p:tavLst>
                                    </p:anim>
                                    <p:animEffect transition="in" filter="fade">
                                      <p:cBhvr>
                                        <p:cTn id="233" dur="500"/>
                                        <p:tgtEl>
                                          <p:spTgt spid="1049026"/>
                                        </p:tgtEl>
                                      </p:cBhvr>
                                    </p:animEffect>
                                    <p:anim calcmode="lin" valueType="num">
                                      <p:cBhvr>
                                        <p:cTn id="234" dur="500" fill="hold"/>
                                        <p:tgtEl>
                                          <p:spTgt spid="1049026"/>
                                        </p:tgtEl>
                                        <p:attrNameLst>
                                          <p:attrName>ppt_x</p:attrName>
                                        </p:attrNameLst>
                                      </p:cBhvr>
                                      <p:tavLst>
                                        <p:tav tm="0">
                                          <p:val>
                                            <p:fltVal val="0.5"/>
                                          </p:val>
                                        </p:tav>
                                        <p:tav tm="100000">
                                          <p:val>
                                            <p:strVal val="#ppt_x"/>
                                          </p:val>
                                        </p:tav>
                                      </p:tavLst>
                                    </p:anim>
                                    <p:anim calcmode="lin" valueType="num">
                                      <p:cBhvr>
                                        <p:cTn id="235" dur="500" fill="hold"/>
                                        <p:tgtEl>
                                          <p:spTgt spid="1049026"/>
                                        </p:tgtEl>
                                        <p:attrNameLst>
                                          <p:attrName>ppt_y</p:attrName>
                                        </p:attrNameLst>
                                      </p:cBhvr>
                                      <p:tavLst>
                                        <p:tav tm="0">
                                          <p:val>
                                            <p:fltVal val="0.5"/>
                                          </p:val>
                                        </p:tav>
                                        <p:tav tm="100000">
                                          <p:val>
                                            <p:strVal val="#ppt_y"/>
                                          </p:val>
                                        </p:tav>
                                      </p:tavLst>
                                    </p:anim>
                                  </p:childTnLst>
                                </p:cTn>
                              </p:par>
                              <p:par>
                                <p:cTn id="236" presetID="53" presetClass="entr" presetSubtype="528" fill="hold" grpId="0" nodeType="withEffect">
                                  <p:stCondLst>
                                    <p:cond delay="900"/>
                                  </p:stCondLst>
                                  <p:childTnLst>
                                    <p:set>
                                      <p:cBhvr>
                                        <p:cTn id="237" dur="1" fill="hold">
                                          <p:stCondLst>
                                            <p:cond delay="0"/>
                                          </p:stCondLst>
                                        </p:cTn>
                                        <p:tgtEl>
                                          <p:spTgt spid="1049022"/>
                                        </p:tgtEl>
                                        <p:attrNameLst>
                                          <p:attrName>style.visibility</p:attrName>
                                        </p:attrNameLst>
                                      </p:cBhvr>
                                      <p:to>
                                        <p:strVal val="visible"/>
                                      </p:to>
                                    </p:set>
                                    <p:anim calcmode="lin" valueType="num">
                                      <p:cBhvr>
                                        <p:cTn id="238" dur="500" fill="hold"/>
                                        <p:tgtEl>
                                          <p:spTgt spid="1049022"/>
                                        </p:tgtEl>
                                        <p:attrNameLst>
                                          <p:attrName>ppt_w</p:attrName>
                                        </p:attrNameLst>
                                      </p:cBhvr>
                                      <p:tavLst>
                                        <p:tav tm="0">
                                          <p:val>
                                            <p:fltVal val="0"/>
                                          </p:val>
                                        </p:tav>
                                        <p:tav tm="100000">
                                          <p:val>
                                            <p:strVal val="#ppt_w"/>
                                          </p:val>
                                        </p:tav>
                                      </p:tavLst>
                                    </p:anim>
                                    <p:anim calcmode="lin" valueType="num">
                                      <p:cBhvr>
                                        <p:cTn id="239" dur="500" fill="hold"/>
                                        <p:tgtEl>
                                          <p:spTgt spid="1049022"/>
                                        </p:tgtEl>
                                        <p:attrNameLst>
                                          <p:attrName>ppt_h</p:attrName>
                                        </p:attrNameLst>
                                      </p:cBhvr>
                                      <p:tavLst>
                                        <p:tav tm="0">
                                          <p:val>
                                            <p:fltVal val="0"/>
                                          </p:val>
                                        </p:tav>
                                        <p:tav tm="100000">
                                          <p:val>
                                            <p:strVal val="#ppt_h"/>
                                          </p:val>
                                        </p:tav>
                                      </p:tavLst>
                                    </p:anim>
                                    <p:animEffect transition="in" filter="fade">
                                      <p:cBhvr>
                                        <p:cTn id="240" dur="500"/>
                                        <p:tgtEl>
                                          <p:spTgt spid="1049022"/>
                                        </p:tgtEl>
                                      </p:cBhvr>
                                    </p:animEffect>
                                    <p:anim calcmode="lin" valueType="num">
                                      <p:cBhvr>
                                        <p:cTn id="241" dur="500" fill="hold"/>
                                        <p:tgtEl>
                                          <p:spTgt spid="1049022"/>
                                        </p:tgtEl>
                                        <p:attrNameLst>
                                          <p:attrName>ppt_x</p:attrName>
                                        </p:attrNameLst>
                                      </p:cBhvr>
                                      <p:tavLst>
                                        <p:tav tm="0">
                                          <p:val>
                                            <p:fltVal val="0.5"/>
                                          </p:val>
                                        </p:tav>
                                        <p:tav tm="100000">
                                          <p:val>
                                            <p:strVal val="#ppt_x"/>
                                          </p:val>
                                        </p:tav>
                                      </p:tavLst>
                                    </p:anim>
                                    <p:anim calcmode="lin" valueType="num">
                                      <p:cBhvr>
                                        <p:cTn id="242" dur="500" fill="hold"/>
                                        <p:tgtEl>
                                          <p:spTgt spid="1049022"/>
                                        </p:tgtEl>
                                        <p:attrNameLst>
                                          <p:attrName>ppt_y</p:attrName>
                                        </p:attrNameLst>
                                      </p:cBhvr>
                                      <p:tavLst>
                                        <p:tav tm="0">
                                          <p:val>
                                            <p:fltVal val="0.5"/>
                                          </p:val>
                                        </p:tav>
                                        <p:tav tm="100000">
                                          <p:val>
                                            <p:strVal val="#ppt_y"/>
                                          </p:val>
                                        </p:tav>
                                      </p:tavLst>
                                    </p:anim>
                                  </p:childTnLst>
                                </p:cTn>
                              </p:par>
                              <p:par>
                                <p:cTn id="243" presetID="53" presetClass="entr" presetSubtype="528" fill="hold" grpId="0" nodeType="withEffect">
                                  <p:stCondLst>
                                    <p:cond delay="1000"/>
                                  </p:stCondLst>
                                  <p:childTnLst>
                                    <p:set>
                                      <p:cBhvr>
                                        <p:cTn id="244" dur="1" fill="hold">
                                          <p:stCondLst>
                                            <p:cond delay="0"/>
                                          </p:stCondLst>
                                        </p:cTn>
                                        <p:tgtEl>
                                          <p:spTgt spid="1049023"/>
                                        </p:tgtEl>
                                        <p:attrNameLst>
                                          <p:attrName>style.visibility</p:attrName>
                                        </p:attrNameLst>
                                      </p:cBhvr>
                                      <p:to>
                                        <p:strVal val="visible"/>
                                      </p:to>
                                    </p:set>
                                    <p:anim calcmode="lin" valueType="num">
                                      <p:cBhvr>
                                        <p:cTn id="245" dur="500" fill="hold"/>
                                        <p:tgtEl>
                                          <p:spTgt spid="1049023"/>
                                        </p:tgtEl>
                                        <p:attrNameLst>
                                          <p:attrName>ppt_w</p:attrName>
                                        </p:attrNameLst>
                                      </p:cBhvr>
                                      <p:tavLst>
                                        <p:tav tm="0">
                                          <p:val>
                                            <p:fltVal val="0"/>
                                          </p:val>
                                        </p:tav>
                                        <p:tav tm="100000">
                                          <p:val>
                                            <p:strVal val="#ppt_w"/>
                                          </p:val>
                                        </p:tav>
                                      </p:tavLst>
                                    </p:anim>
                                    <p:anim calcmode="lin" valueType="num">
                                      <p:cBhvr>
                                        <p:cTn id="246" dur="500" fill="hold"/>
                                        <p:tgtEl>
                                          <p:spTgt spid="1049023"/>
                                        </p:tgtEl>
                                        <p:attrNameLst>
                                          <p:attrName>ppt_h</p:attrName>
                                        </p:attrNameLst>
                                      </p:cBhvr>
                                      <p:tavLst>
                                        <p:tav tm="0">
                                          <p:val>
                                            <p:fltVal val="0"/>
                                          </p:val>
                                        </p:tav>
                                        <p:tav tm="100000">
                                          <p:val>
                                            <p:strVal val="#ppt_h"/>
                                          </p:val>
                                        </p:tav>
                                      </p:tavLst>
                                    </p:anim>
                                    <p:animEffect transition="in" filter="fade">
                                      <p:cBhvr>
                                        <p:cTn id="247" dur="500"/>
                                        <p:tgtEl>
                                          <p:spTgt spid="1049023"/>
                                        </p:tgtEl>
                                      </p:cBhvr>
                                    </p:animEffect>
                                    <p:anim calcmode="lin" valueType="num">
                                      <p:cBhvr>
                                        <p:cTn id="248" dur="500" fill="hold"/>
                                        <p:tgtEl>
                                          <p:spTgt spid="1049023"/>
                                        </p:tgtEl>
                                        <p:attrNameLst>
                                          <p:attrName>ppt_x</p:attrName>
                                        </p:attrNameLst>
                                      </p:cBhvr>
                                      <p:tavLst>
                                        <p:tav tm="0">
                                          <p:val>
                                            <p:fltVal val="0.5"/>
                                          </p:val>
                                        </p:tav>
                                        <p:tav tm="100000">
                                          <p:val>
                                            <p:strVal val="#ppt_x"/>
                                          </p:val>
                                        </p:tav>
                                      </p:tavLst>
                                    </p:anim>
                                    <p:anim calcmode="lin" valueType="num">
                                      <p:cBhvr>
                                        <p:cTn id="249" dur="500" fill="hold"/>
                                        <p:tgtEl>
                                          <p:spTgt spid="1049023"/>
                                        </p:tgtEl>
                                        <p:attrNameLst>
                                          <p:attrName>ppt_y</p:attrName>
                                        </p:attrNameLst>
                                      </p:cBhvr>
                                      <p:tavLst>
                                        <p:tav tm="0">
                                          <p:val>
                                            <p:fltVal val="0.5"/>
                                          </p:val>
                                        </p:tav>
                                        <p:tav tm="100000">
                                          <p:val>
                                            <p:strVal val="#ppt_y"/>
                                          </p:val>
                                        </p:tav>
                                      </p:tavLst>
                                    </p:anim>
                                  </p:childTnLst>
                                </p:cTn>
                              </p:par>
                              <p:par>
                                <p:cTn id="250" presetID="53" presetClass="entr" presetSubtype="528" fill="hold" grpId="0" nodeType="withEffect">
                                  <p:stCondLst>
                                    <p:cond delay="1100"/>
                                  </p:stCondLst>
                                  <p:childTnLst>
                                    <p:set>
                                      <p:cBhvr>
                                        <p:cTn id="251" dur="1" fill="hold">
                                          <p:stCondLst>
                                            <p:cond delay="0"/>
                                          </p:stCondLst>
                                        </p:cTn>
                                        <p:tgtEl>
                                          <p:spTgt spid="1049020"/>
                                        </p:tgtEl>
                                        <p:attrNameLst>
                                          <p:attrName>style.visibility</p:attrName>
                                        </p:attrNameLst>
                                      </p:cBhvr>
                                      <p:to>
                                        <p:strVal val="visible"/>
                                      </p:to>
                                    </p:set>
                                    <p:anim calcmode="lin" valueType="num">
                                      <p:cBhvr>
                                        <p:cTn id="252" dur="500" fill="hold"/>
                                        <p:tgtEl>
                                          <p:spTgt spid="1049020"/>
                                        </p:tgtEl>
                                        <p:attrNameLst>
                                          <p:attrName>ppt_w</p:attrName>
                                        </p:attrNameLst>
                                      </p:cBhvr>
                                      <p:tavLst>
                                        <p:tav tm="0">
                                          <p:val>
                                            <p:fltVal val="0"/>
                                          </p:val>
                                        </p:tav>
                                        <p:tav tm="100000">
                                          <p:val>
                                            <p:strVal val="#ppt_w"/>
                                          </p:val>
                                        </p:tav>
                                      </p:tavLst>
                                    </p:anim>
                                    <p:anim calcmode="lin" valueType="num">
                                      <p:cBhvr>
                                        <p:cTn id="253" dur="500" fill="hold"/>
                                        <p:tgtEl>
                                          <p:spTgt spid="1049020"/>
                                        </p:tgtEl>
                                        <p:attrNameLst>
                                          <p:attrName>ppt_h</p:attrName>
                                        </p:attrNameLst>
                                      </p:cBhvr>
                                      <p:tavLst>
                                        <p:tav tm="0">
                                          <p:val>
                                            <p:fltVal val="0"/>
                                          </p:val>
                                        </p:tav>
                                        <p:tav tm="100000">
                                          <p:val>
                                            <p:strVal val="#ppt_h"/>
                                          </p:val>
                                        </p:tav>
                                      </p:tavLst>
                                    </p:anim>
                                    <p:animEffect transition="in" filter="fade">
                                      <p:cBhvr>
                                        <p:cTn id="254" dur="500"/>
                                        <p:tgtEl>
                                          <p:spTgt spid="1049020"/>
                                        </p:tgtEl>
                                      </p:cBhvr>
                                    </p:animEffect>
                                    <p:anim calcmode="lin" valueType="num">
                                      <p:cBhvr>
                                        <p:cTn id="255" dur="500" fill="hold"/>
                                        <p:tgtEl>
                                          <p:spTgt spid="1049020"/>
                                        </p:tgtEl>
                                        <p:attrNameLst>
                                          <p:attrName>ppt_x</p:attrName>
                                        </p:attrNameLst>
                                      </p:cBhvr>
                                      <p:tavLst>
                                        <p:tav tm="0">
                                          <p:val>
                                            <p:fltVal val="0.5"/>
                                          </p:val>
                                        </p:tav>
                                        <p:tav tm="100000">
                                          <p:val>
                                            <p:strVal val="#ppt_x"/>
                                          </p:val>
                                        </p:tav>
                                      </p:tavLst>
                                    </p:anim>
                                    <p:anim calcmode="lin" valueType="num">
                                      <p:cBhvr>
                                        <p:cTn id="256" dur="500" fill="hold"/>
                                        <p:tgtEl>
                                          <p:spTgt spid="1049020"/>
                                        </p:tgtEl>
                                        <p:attrNameLst>
                                          <p:attrName>ppt_y</p:attrName>
                                        </p:attrNameLst>
                                      </p:cBhvr>
                                      <p:tavLst>
                                        <p:tav tm="0">
                                          <p:val>
                                            <p:fltVal val="0.5"/>
                                          </p:val>
                                        </p:tav>
                                        <p:tav tm="100000">
                                          <p:val>
                                            <p:strVal val="#ppt_y"/>
                                          </p:val>
                                        </p:tav>
                                      </p:tavLst>
                                    </p:anim>
                                  </p:childTnLst>
                                </p:cTn>
                              </p:par>
                              <p:par>
                                <p:cTn id="257" presetID="53" presetClass="entr" presetSubtype="528" fill="hold" grpId="0" nodeType="withEffect">
                                  <p:stCondLst>
                                    <p:cond delay="1200"/>
                                  </p:stCondLst>
                                  <p:childTnLst>
                                    <p:set>
                                      <p:cBhvr>
                                        <p:cTn id="258" dur="1" fill="hold">
                                          <p:stCondLst>
                                            <p:cond delay="0"/>
                                          </p:stCondLst>
                                        </p:cTn>
                                        <p:tgtEl>
                                          <p:spTgt spid="1049021"/>
                                        </p:tgtEl>
                                        <p:attrNameLst>
                                          <p:attrName>style.visibility</p:attrName>
                                        </p:attrNameLst>
                                      </p:cBhvr>
                                      <p:to>
                                        <p:strVal val="visible"/>
                                      </p:to>
                                    </p:set>
                                    <p:anim calcmode="lin" valueType="num">
                                      <p:cBhvr>
                                        <p:cTn id="259" dur="500" fill="hold"/>
                                        <p:tgtEl>
                                          <p:spTgt spid="1049021"/>
                                        </p:tgtEl>
                                        <p:attrNameLst>
                                          <p:attrName>ppt_w</p:attrName>
                                        </p:attrNameLst>
                                      </p:cBhvr>
                                      <p:tavLst>
                                        <p:tav tm="0">
                                          <p:val>
                                            <p:fltVal val="0"/>
                                          </p:val>
                                        </p:tav>
                                        <p:tav tm="100000">
                                          <p:val>
                                            <p:strVal val="#ppt_w"/>
                                          </p:val>
                                        </p:tav>
                                      </p:tavLst>
                                    </p:anim>
                                    <p:anim calcmode="lin" valueType="num">
                                      <p:cBhvr>
                                        <p:cTn id="260" dur="500" fill="hold"/>
                                        <p:tgtEl>
                                          <p:spTgt spid="1049021"/>
                                        </p:tgtEl>
                                        <p:attrNameLst>
                                          <p:attrName>ppt_h</p:attrName>
                                        </p:attrNameLst>
                                      </p:cBhvr>
                                      <p:tavLst>
                                        <p:tav tm="0">
                                          <p:val>
                                            <p:fltVal val="0"/>
                                          </p:val>
                                        </p:tav>
                                        <p:tav tm="100000">
                                          <p:val>
                                            <p:strVal val="#ppt_h"/>
                                          </p:val>
                                        </p:tav>
                                      </p:tavLst>
                                    </p:anim>
                                    <p:animEffect transition="in" filter="fade">
                                      <p:cBhvr>
                                        <p:cTn id="261" dur="500"/>
                                        <p:tgtEl>
                                          <p:spTgt spid="1049021"/>
                                        </p:tgtEl>
                                      </p:cBhvr>
                                    </p:animEffect>
                                    <p:anim calcmode="lin" valueType="num">
                                      <p:cBhvr>
                                        <p:cTn id="262" dur="500" fill="hold"/>
                                        <p:tgtEl>
                                          <p:spTgt spid="1049021"/>
                                        </p:tgtEl>
                                        <p:attrNameLst>
                                          <p:attrName>ppt_x</p:attrName>
                                        </p:attrNameLst>
                                      </p:cBhvr>
                                      <p:tavLst>
                                        <p:tav tm="0">
                                          <p:val>
                                            <p:fltVal val="0.5"/>
                                          </p:val>
                                        </p:tav>
                                        <p:tav tm="100000">
                                          <p:val>
                                            <p:strVal val="#ppt_x"/>
                                          </p:val>
                                        </p:tav>
                                      </p:tavLst>
                                    </p:anim>
                                    <p:anim calcmode="lin" valueType="num">
                                      <p:cBhvr>
                                        <p:cTn id="263" dur="500" fill="hold"/>
                                        <p:tgtEl>
                                          <p:spTgt spid="1049021"/>
                                        </p:tgtEl>
                                        <p:attrNameLst>
                                          <p:attrName>ppt_y</p:attrName>
                                        </p:attrNameLst>
                                      </p:cBhvr>
                                      <p:tavLst>
                                        <p:tav tm="0">
                                          <p:val>
                                            <p:fltVal val="0.5"/>
                                          </p:val>
                                        </p:tav>
                                        <p:tav tm="100000">
                                          <p:val>
                                            <p:strVal val="#ppt_y"/>
                                          </p:val>
                                        </p:tav>
                                      </p:tavLst>
                                    </p:anim>
                                  </p:childTnLst>
                                </p:cTn>
                              </p:par>
                            </p:childTnLst>
                          </p:cTn>
                        </p:par>
                        <p:par>
                          <p:cTn id="264" fill="hold">
                            <p:stCondLst>
                              <p:cond delay="9700"/>
                            </p:stCondLst>
                            <p:childTnLst>
                              <p:par>
                                <p:cTn id="265" presetID="2" presetClass="entr" presetSubtype="4" decel="100000" fill="hold" grpId="0" nodeType="afterEffect">
                                  <p:stCondLst>
                                    <p:cond delay="500"/>
                                  </p:stCondLst>
                                  <p:iterate type="wd">
                                    <p:tmPct val="10000"/>
                                  </p:iterate>
                                  <p:childTnLst>
                                    <p:set>
                                      <p:cBhvr>
                                        <p:cTn id="266" dur="1" fill="hold">
                                          <p:stCondLst>
                                            <p:cond delay="0"/>
                                          </p:stCondLst>
                                        </p:cTn>
                                        <p:tgtEl>
                                          <p:spTgt spid="1049039"/>
                                        </p:tgtEl>
                                        <p:attrNameLst>
                                          <p:attrName>style.visibility</p:attrName>
                                        </p:attrNameLst>
                                      </p:cBhvr>
                                      <p:to>
                                        <p:strVal val="visible"/>
                                      </p:to>
                                    </p:set>
                                    <p:anim calcmode="lin" valueType="num">
                                      <p:cBhvr additive="base">
                                        <p:cTn id="267" dur="500" fill="hold"/>
                                        <p:tgtEl>
                                          <p:spTgt spid="1049039"/>
                                        </p:tgtEl>
                                        <p:attrNameLst>
                                          <p:attrName>ppt_x</p:attrName>
                                        </p:attrNameLst>
                                      </p:cBhvr>
                                      <p:tavLst>
                                        <p:tav tm="0">
                                          <p:val>
                                            <p:strVal val="#ppt_x"/>
                                          </p:val>
                                        </p:tav>
                                        <p:tav tm="100000">
                                          <p:val>
                                            <p:strVal val="#ppt_x"/>
                                          </p:val>
                                        </p:tav>
                                      </p:tavLst>
                                    </p:anim>
                                    <p:anim calcmode="lin" valueType="num">
                                      <p:cBhvr additive="base">
                                        <p:cTn id="268" dur="500" fill="hold"/>
                                        <p:tgtEl>
                                          <p:spTgt spid="1049039"/>
                                        </p:tgtEl>
                                        <p:attrNameLst>
                                          <p:attrName>ppt_y</p:attrName>
                                        </p:attrNameLst>
                                      </p:cBhvr>
                                      <p:tavLst>
                                        <p:tav tm="0">
                                          <p:val>
                                            <p:strVal val="1+#ppt_h/2"/>
                                          </p:val>
                                        </p:tav>
                                        <p:tav tm="100000">
                                          <p:val>
                                            <p:strVal val="#ppt_y"/>
                                          </p:val>
                                        </p:tav>
                                      </p:tavLst>
                                    </p:anim>
                                  </p:childTnLst>
                                </p:cTn>
                              </p:par>
                              <p:par>
                                <p:cTn id="269" presetID="2" presetClass="entr" presetSubtype="4" decel="100000" fill="hold" grpId="0" nodeType="withEffect">
                                  <p:stCondLst>
                                    <p:cond delay="750"/>
                                  </p:stCondLst>
                                  <p:childTnLst>
                                    <p:set>
                                      <p:cBhvr>
                                        <p:cTn id="270" dur="1" fill="hold">
                                          <p:stCondLst>
                                            <p:cond delay="0"/>
                                          </p:stCondLst>
                                        </p:cTn>
                                        <p:tgtEl>
                                          <p:spTgt spid="1049038">
                                            <p:txEl>
                                              <p:pRg st="0" end="0"/>
                                            </p:txEl>
                                          </p:spTgt>
                                        </p:tgtEl>
                                        <p:attrNameLst>
                                          <p:attrName>style.visibility</p:attrName>
                                        </p:attrNameLst>
                                      </p:cBhvr>
                                      <p:to>
                                        <p:strVal val="visible"/>
                                      </p:to>
                                    </p:set>
                                    <p:anim calcmode="lin" valueType="num">
                                      <p:cBhvr additive="base">
                                        <p:cTn id="271" dur="500" fill="hold"/>
                                        <p:tgtEl>
                                          <p:spTgt spid="1049038">
                                            <p:txEl>
                                              <p:pRg st="0" end="0"/>
                                            </p:txEl>
                                          </p:spTgt>
                                        </p:tgtEl>
                                        <p:attrNameLst>
                                          <p:attrName>ppt_x</p:attrName>
                                        </p:attrNameLst>
                                      </p:cBhvr>
                                      <p:tavLst>
                                        <p:tav tm="0">
                                          <p:val>
                                            <p:strVal val="#ppt_x"/>
                                          </p:val>
                                        </p:tav>
                                        <p:tav tm="100000">
                                          <p:val>
                                            <p:strVal val="#ppt_x"/>
                                          </p:val>
                                        </p:tav>
                                      </p:tavLst>
                                    </p:anim>
                                    <p:anim calcmode="lin" valueType="num">
                                      <p:cBhvr additive="base">
                                        <p:cTn id="272" dur="500" fill="hold"/>
                                        <p:tgtEl>
                                          <p:spTgt spid="104903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03" grpId="0" animBg="1"/>
      <p:bldP spid="1049003" grpId="1" animBg="1"/>
      <p:bldP spid="1049004" grpId="0" animBg="1"/>
      <p:bldP spid="1049005" grpId="0" animBg="1"/>
      <p:bldP spid="1049009" grpId="0" build="p">
        <p:tmplLst>
          <p:tmpl lvl="1">
            <p:tnLst>
              <p:par>
                <p:cTn presetID="22" presetClass="entr" presetSubtype="8" fill="hold" nodeType="withEffect">
                  <p:stCondLst>
                    <p:cond delay="0"/>
                  </p:stCondLst>
                  <p:childTnLst>
                    <p:set>
                      <p:cBhvr>
                        <p:cTn dur="1" fill="hold">
                          <p:stCondLst>
                            <p:cond delay="0"/>
                          </p:stCondLst>
                        </p:cTn>
                        <p:tgtEl>
                          <p:spTgt spid="1049009"/>
                        </p:tgtEl>
                        <p:attrNameLst>
                          <p:attrName>style.visibility</p:attrName>
                        </p:attrNameLst>
                      </p:cBhvr>
                      <p:to>
                        <p:strVal val="visible"/>
                      </p:to>
                    </p:set>
                    <p:animEffect transition="in" filter="wipe(left)">
                      <p:cBhvr>
                        <p:cTn dur="500"/>
                        <p:tgtEl>
                          <p:spTgt spid="1049009"/>
                        </p:tgtEl>
                      </p:cBhvr>
                    </p:animEffect>
                  </p:childTnLst>
                </p:cTn>
              </p:par>
            </p:tnLst>
          </p:tmpl>
        </p:tmplLst>
      </p:bldP>
      <p:bldP spid="1049010" grpId="0" animBg="1"/>
      <p:bldP spid="1049011" grpId="0" animBg="1"/>
      <p:bldP spid="1049011" grpId="1" animBg="1"/>
      <p:bldP spid="1049012" grpId="0" animBg="1"/>
      <p:bldP spid="1049012" grpId="1" animBg="1"/>
      <p:bldP spid="1049013" grpId="0" animBg="1"/>
      <p:bldP spid="1049013" grpId="1" animBg="1"/>
      <p:bldP spid="1049014" grpId="0" animBg="1"/>
      <p:bldP spid="1049014" grpId="1" animBg="1"/>
      <p:bldP spid="1049015" grpId="0" animBg="1"/>
      <p:bldP spid="1049015" grpId="1" animBg="1"/>
      <p:bldP spid="1049016" grpId="0" animBg="1"/>
      <p:bldP spid="1049016" grpId="1" animBg="1"/>
      <p:bldP spid="1049017" grpId="0" animBg="1"/>
      <p:bldP spid="1049018" grpId="0" animBg="1"/>
      <p:bldP spid="1049019" grpId="0" animBg="1"/>
      <p:bldP spid="1049020" grpId="0" animBg="1"/>
      <p:bldP spid="1049021" grpId="0" animBg="1"/>
      <p:bldP spid="1049022" grpId="0" animBg="1"/>
      <p:bldP spid="1049023" grpId="0" animBg="1"/>
      <p:bldP spid="1049024" grpId="0" animBg="1"/>
      <p:bldP spid="1049025" grpId="0" animBg="1"/>
      <p:bldP spid="1049026" grpId="0" animBg="1"/>
      <p:bldP spid="1049027" grpId="0" animBg="1"/>
      <p:bldP spid="1049028" grpId="0" build="p">
        <p:tmplLst>
          <p:tmpl lvl="1">
            <p:tnLst>
              <p:par>
                <p:cTn presetID="2" presetClass="entr" presetSubtype="1" decel="100000" fill="hold" nodeType="afterEffect">
                  <p:stCondLst>
                    <p:cond delay="0"/>
                  </p:stCondLst>
                  <p:childTnLst>
                    <p:set>
                      <p:cBhvr>
                        <p:cTn dur="1" fill="hold">
                          <p:stCondLst>
                            <p:cond delay="0"/>
                          </p:stCondLst>
                        </p:cTn>
                        <p:tgtEl>
                          <p:spTgt spid="1049028"/>
                        </p:tgtEl>
                        <p:attrNameLst>
                          <p:attrName>style.visibility</p:attrName>
                        </p:attrNameLst>
                      </p:cBhvr>
                      <p:to>
                        <p:strVal val="visible"/>
                      </p:to>
                    </p:set>
                    <p:anim calcmode="lin" valueType="num">
                      <p:cBhvr additive="base">
                        <p:cTn dur="1000" fill="hold"/>
                        <p:tgtEl>
                          <p:spTgt spid="1049028"/>
                        </p:tgtEl>
                        <p:attrNameLst>
                          <p:attrName>ppt_x</p:attrName>
                        </p:attrNameLst>
                      </p:cBhvr>
                      <p:tavLst>
                        <p:tav tm="0">
                          <p:val>
                            <p:strVal val="#ppt_x"/>
                          </p:val>
                        </p:tav>
                        <p:tav tm="100000">
                          <p:val>
                            <p:strVal val="#ppt_x"/>
                          </p:val>
                        </p:tav>
                      </p:tavLst>
                    </p:anim>
                    <p:anim calcmode="lin" valueType="num">
                      <p:cBhvr additive="base">
                        <p:cTn dur="1000" fill="hold"/>
                        <p:tgtEl>
                          <p:spTgt spid="1049028"/>
                        </p:tgtEl>
                        <p:attrNameLst>
                          <p:attrName>ppt_y</p:attrName>
                        </p:attrNameLst>
                      </p:cBhvr>
                      <p:tavLst>
                        <p:tav tm="0">
                          <p:val>
                            <p:strVal val="0-#ppt_h/2"/>
                          </p:val>
                        </p:tav>
                        <p:tav tm="100000">
                          <p:val>
                            <p:strVal val="#ppt_y"/>
                          </p:val>
                        </p:tav>
                      </p:tavLst>
                    </p:anim>
                  </p:childTnLst>
                </p:cTn>
              </p:par>
            </p:tnLst>
          </p:tmpl>
        </p:tmplLst>
      </p:bldP>
      <p:bldP spid="1049028" grpId="1" build="p">
        <p:tmplLst>
          <p:tmpl lvl="1">
            <p:tnLst>
              <p:par>
                <p:cTn presetID="45" presetClass="entr" presetSubtype="0" fill="hold" nodeType="withEffect">
                  <p:stCondLst>
                    <p:cond delay="0"/>
                  </p:stCondLst>
                  <p:childTnLst>
                    <p:set>
                      <p:cBhvr>
                        <p:cTn dur="1" fill="hold">
                          <p:stCondLst>
                            <p:cond delay="0"/>
                          </p:stCondLst>
                        </p:cTn>
                        <p:tgtEl>
                          <p:spTgt spid="1049028"/>
                        </p:tgtEl>
                        <p:attrNameLst>
                          <p:attrName>style.visibility</p:attrName>
                        </p:attrNameLst>
                      </p:cBhvr>
                      <p:to>
                        <p:strVal val="visible"/>
                      </p:to>
                    </p:set>
                    <p:animEffect transition="in" filter="fade">
                      <p:cBhvr>
                        <p:cTn dur="1000"/>
                        <p:tgtEl>
                          <p:spTgt spid="1049028"/>
                        </p:tgtEl>
                      </p:cBhvr>
                    </p:animEffect>
                    <p:anim calcmode="lin" valueType="num">
                      <p:cBhvr>
                        <p:cTn dur="1000" fill="hold"/>
                        <p:tgtEl>
                          <p:spTgt spid="1049028"/>
                        </p:tgtEl>
                        <p:attrNameLst>
                          <p:attrName>ppt_w</p:attrName>
                        </p:attrNameLst>
                      </p:cBhvr>
                      <p:tavLst>
                        <p:tav tm="0" fmla="#ppt_w*sin(2.5*pi*$)">
                          <p:val>
                            <p:fltVal val="0"/>
                          </p:val>
                        </p:tav>
                        <p:tav tm="100000">
                          <p:val>
                            <p:fltVal val="1"/>
                          </p:val>
                        </p:tav>
                      </p:tavLst>
                    </p:anim>
                    <p:anim calcmode="lin" valueType="num">
                      <p:cBhvr>
                        <p:cTn dur="1000" fill="hold"/>
                        <p:tgtEl>
                          <p:spTgt spid="1049028"/>
                        </p:tgtEl>
                        <p:attrNameLst>
                          <p:attrName>ppt_h</p:attrName>
                        </p:attrNameLst>
                      </p:cBhvr>
                      <p:tavLst>
                        <p:tav tm="0">
                          <p:val>
                            <p:strVal val="#ppt_h"/>
                          </p:val>
                        </p:tav>
                        <p:tav tm="100000">
                          <p:val>
                            <p:strVal val="#ppt_h"/>
                          </p:val>
                        </p:tav>
                      </p:tavLst>
                    </p:anim>
                  </p:childTnLst>
                </p:cTn>
              </p:par>
            </p:tnLst>
          </p:tmpl>
        </p:tmplLst>
      </p:bldP>
      <p:bldP spid="1049029" grpId="0" build="p">
        <p:tmplLst>
          <p:tmpl lvl="1">
            <p:tnLst>
              <p:par>
                <p:cTn presetID="2" presetClass="entr" presetSubtype="1" decel="100000" fill="hold" nodeType="withEffect">
                  <p:stCondLst>
                    <p:cond delay="0"/>
                  </p:stCondLst>
                  <p:childTnLst>
                    <p:set>
                      <p:cBhvr>
                        <p:cTn dur="1" fill="hold">
                          <p:stCondLst>
                            <p:cond delay="0"/>
                          </p:stCondLst>
                        </p:cTn>
                        <p:tgtEl>
                          <p:spTgt spid="1049029"/>
                        </p:tgtEl>
                        <p:attrNameLst>
                          <p:attrName>style.visibility</p:attrName>
                        </p:attrNameLst>
                      </p:cBhvr>
                      <p:to>
                        <p:strVal val="visible"/>
                      </p:to>
                    </p:set>
                    <p:anim calcmode="lin" valueType="num">
                      <p:cBhvr additive="base">
                        <p:cTn dur="1000" fill="hold"/>
                        <p:tgtEl>
                          <p:spTgt spid="1049029"/>
                        </p:tgtEl>
                        <p:attrNameLst>
                          <p:attrName>ppt_x</p:attrName>
                        </p:attrNameLst>
                      </p:cBhvr>
                      <p:tavLst>
                        <p:tav tm="0">
                          <p:val>
                            <p:strVal val="#ppt_x"/>
                          </p:val>
                        </p:tav>
                        <p:tav tm="100000">
                          <p:val>
                            <p:strVal val="#ppt_x"/>
                          </p:val>
                        </p:tav>
                      </p:tavLst>
                    </p:anim>
                    <p:anim calcmode="lin" valueType="num">
                      <p:cBhvr additive="base">
                        <p:cTn dur="1000" fill="hold"/>
                        <p:tgtEl>
                          <p:spTgt spid="1049029"/>
                        </p:tgtEl>
                        <p:attrNameLst>
                          <p:attrName>ppt_y</p:attrName>
                        </p:attrNameLst>
                      </p:cBhvr>
                      <p:tavLst>
                        <p:tav tm="0">
                          <p:val>
                            <p:strVal val="0-#ppt_h/2"/>
                          </p:val>
                        </p:tav>
                        <p:tav tm="100000">
                          <p:val>
                            <p:strVal val="#ppt_y"/>
                          </p:val>
                        </p:tav>
                      </p:tavLst>
                    </p:anim>
                  </p:childTnLst>
                </p:cTn>
              </p:par>
            </p:tnLst>
          </p:tmpl>
        </p:tmplLst>
      </p:bldP>
      <p:bldP spid="1049029" grpId="1" build="p">
        <p:tmplLst>
          <p:tmpl lvl="1">
            <p:tnLst>
              <p:par>
                <p:cTn presetID="45" presetClass="entr" presetSubtype="0" fill="hold" nodeType="withEffect">
                  <p:stCondLst>
                    <p:cond delay="0"/>
                  </p:stCondLst>
                  <p:childTnLst>
                    <p:set>
                      <p:cBhvr>
                        <p:cTn dur="1" fill="hold">
                          <p:stCondLst>
                            <p:cond delay="0"/>
                          </p:stCondLst>
                        </p:cTn>
                        <p:tgtEl>
                          <p:spTgt spid="1049029"/>
                        </p:tgtEl>
                        <p:attrNameLst>
                          <p:attrName>style.visibility</p:attrName>
                        </p:attrNameLst>
                      </p:cBhvr>
                      <p:to>
                        <p:strVal val="visible"/>
                      </p:to>
                    </p:set>
                    <p:animEffect transition="in" filter="fade">
                      <p:cBhvr>
                        <p:cTn dur="1000"/>
                        <p:tgtEl>
                          <p:spTgt spid="1049029"/>
                        </p:tgtEl>
                      </p:cBhvr>
                    </p:animEffect>
                    <p:anim calcmode="lin" valueType="num">
                      <p:cBhvr>
                        <p:cTn dur="1000" fill="hold"/>
                        <p:tgtEl>
                          <p:spTgt spid="1049029"/>
                        </p:tgtEl>
                        <p:attrNameLst>
                          <p:attrName>ppt_w</p:attrName>
                        </p:attrNameLst>
                      </p:cBhvr>
                      <p:tavLst>
                        <p:tav tm="0" fmla="#ppt_w*sin(2.5*pi*$)">
                          <p:val>
                            <p:fltVal val="0"/>
                          </p:val>
                        </p:tav>
                        <p:tav tm="100000">
                          <p:val>
                            <p:fltVal val="1"/>
                          </p:val>
                        </p:tav>
                      </p:tavLst>
                    </p:anim>
                    <p:anim calcmode="lin" valueType="num">
                      <p:cBhvr>
                        <p:cTn dur="1000" fill="hold"/>
                        <p:tgtEl>
                          <p:spTgt spid="1049029"/>
                        </p:tgtEl>
                        <p:attrNameLst>
                          <p:attrName>ppt_h</p:attrName>
                        </p:attrNameLst>
                      </p:cBhvr>
                      <p:tavLst>
                        <p:tav tm="0">
                          <p:val>
                            <p:strVal val="#ppt_h"/>
                          </p:val>
                        </p:tav>
                        <p:tav tm="100000">
                          <p:val>
                            <p:strVal val="#ppt_h"/>
                          </p:val>
                        </p:tav>
                      </p:tavLst>
                    </p:anim>
                  </p:childTnLst>
                </p:cTn>
              </p:par>
            </p:tnLst>
          </p:tmpl>
        </p:tmplLst>
      </p:bldP>
      <p:bldP spid="1049030" grpId="0" build="p">
        <p:tmplLst>
          <p:tmpl lvl="1">
            <p:tnLst>
              <p:par>
                <p:cTn presetID="2" presetClass="entr" presetSubtype="1" decel="100000" fill="hold" nodeType="afterEffect">
                  <p:stCondLst>
                    <p:cond delay="0"/>
                  </p:stCondLst>
                  <p:childTnLst>
                    <p:set>
                      <p:cBhvr>
                        <p:cTn dur="1" fill="hold">
                          <p:stCondLst>
                            <p:cond delay="0"/>
                          </p:stCondLst>
                        </p:cTn>
                        <p:tgtEl>
                          <p:spTgt spid="1049030"/>
                        </p:tgtEl>
                        <p:attrNameLst>
                          <p:attrName>style.visibility</p:attrName>
                        </p:attrNameLst>
                      </p:cBhvr>
                      <p:to>
                        <p:strVal val="visible"/>
                      </p:to>
                    </p:set>
                    <p:anim calcmode="lin" valueType="num">
                      <p:cBhvr additive="base">
                        <p:cTn dur="1000" fill="hold"/>
                        <p:tgtEl>
                          <p:spTgt spid="1049030"/>
                        </p:tgtEl>
                        <p:attrNameLst>
                          <p:attrName>ppt_x</p:attrName>
                        </p:attrNameLst>
                      </p:cBhvr>
                      <p:tavLst>
                        <p:tav tm="0">
                          <p:val>
                            <p:strVal val="#ppt_x"/>
                          </p:val>
                        </p:tav>
                        <p:tav tm="100000">
                          <p:val>
                            <p:strVal val="#ppt_x"/>
                          </p:val>
                        </p:tav>
                      </p:tavLst>
                    </p:anim>
                    <p:anim calcmode="lin" valueType="num">
                      <p:cBhvr additive="base">
                        <p:cTn dur="1000" fill="hold"/>
                        <p:tgtEl>
                          <p:spTgt spid="1049030"/>
                        </p:tgtEl>
                        <p:attrNameLst>
                          <p:attrName>ppt_y</p:attrName>
                        </p:attrNameLst>
                      </p:cBhvr>
                      <p:tavLst>
                        <p:tav tm="0">
                          <p:val>
                            <p:strVal val="0-#ppt_h/2"/>
                          </p:val>
                        </p:tav>
                        <p:tav tm="100000">
                          <p:val>
                            <p:strVal val="#ppt_y"/>
                          </p:val>
                        </p:tav>
                      </p:tavLst>
                    </p:anim>
                  </p:childTnLst>
                </p:cTn>
              </p:par>
            </p:tnLst>
          </p:tmpl>
        </p:tmplLst>
      </p:bldP>
      <p:bldP spid="1049030" grpId="1" build="p">
        <p:tmplLst>
          <p:tmpl lvl="1">
            <p:tnLst>
              <p:par>
                <p:cTn presetID="45" presetClass="entr" presetSubtype="0" fill="hold" nodeType="withEffect">
                  <p:stCondLst>
                    <p:cond delay="0"/>
                  </p:stCondLst>
                  <p:childTnLst>
                    <p:set>
                      <p:cBhvr>
                        <p:cTn dur="1" fill="hold">
                          <p:stCondLst>
                            <p:cond delay="0"/>
                          </p:stCondLst>
                        </p:cTn>
                        <p:tgtEl>
                          <p:spTgt spid="1049030"/>
                        </p:tgtEl>
                        <p:attrNameLst>
                          <p:attrName>style.visibility</p:attrName>
                        </p:attrNameLst>
                      </p:cBhvr>
                      <p:to>
                        <p:strVal val="visible"/>
                      </p:to>
                    </p:set>
                    <p:animEffect transition="in" filter="fade">
                      <p:cBhvr>
                        <p:cTn dur="1000"/>
                        <p:tgtEl>
                          <p:spTgt spid="1049030"/>
                        </p:tgtEl>
                      </p:cBhvr>
                    </p:animEffect>
                    <p:anim calcmode="lin" valueType="num">
                      <p:cBhvr>
                        <p:cTn dur="1000" fill="hold"/>
                        <p:tgtEl>
                          <p:spTgt spid="1049030"/>
                        </p:tgtEl>
                        <p:attrNameLst>
                          <p:attrName>ppt_w</p:attrName>
                        </p:attrNameLst>
                      </p:cBhvr>
                      <p:tavLst>
                        <p:tav tm="0" fmla="#ppt_w*sin(2.5*pi*$)">
                          <p:val>
                            <p:fltVal val="0"/>
                          </p:val>
                        </p:tav>
                        <p:tav tm="100000">
                          <p:val>
                            <p:fltVal val="1"/>
                          </p:val>
                        </p:tav>
                      </p:tavLst>
                    </p:anim>
                    <p:anim calcmode="lin" valueType="num">
                      <p:cBhvr>
                        <p:cTn dur="1000" fill="hold"/>
                        <p:tgtEl>
                          <p:spTgt spid="1049030"/>
                        </p:tgtEl>
                        <p:attrNameLst>
                          <p:attrName>ppt_h</p:attrName>
                        </p:attrNameLst>
                      </p:cBhvr>
                      <p:tavLst>
                        <p:tav tm="0">
                          <p:val>
                            <p:strVal val="#ppt_h"/>
                          </p:val>
                        </p:tav>
                        <p:tav tm="100000">
                          <p:val>
                            <p:strVal val="#ppt_h"/>
                          </p:val>
                        </p:tav>
                      </p:tavLst>
                    </p:anim>
                  </p:childTnLst>
                </p:cTn>
              </p:par>
            </p:tnLst>
          </p:tmpl>
        </p:tmplLst>
      </p:bldP>
      <p:bldP spid="1049031" grpId="0" build="p">
        <p:tmplLst>
          <p:tmpl lvl="1">
            <p:tnLst>
              <p:par>
                <p:cTn presetID="2" presetClass="entr" presetSubtype="1" decel="100000" fill="hold" nodeType="withEffect">
                  <p:stCondLst>
                    <p:cond delay="0"/>
                  </p:stCondLst>
                  <p:childTnLst>
                    <p:set>
                      <p:cBhvr>
                        <p:cTn dur="1" fill="hold">
                          <p:stCondLst>
                            <p:cond delay="0"/>
                          </p:stCondLst>
                        </p:cTn>
                        <p:tgtEl>
                          <p:spTgt spid="1049031"/>
                        </p:tgtEl>
                        <p:attrNameLst>
                          <p:attrName>style.visibility</p:attrName>
                        </p:attrNameLst>
                      </p:cBhvr>
                      <p:to>
                        <p:strVal val="visible"/>
                      </p:to>
                    </p:set>
                    <p:anim calcmode="lin" valueType="num">
                      <p:cBhvr additive="base">
                        <p:cTn dur="1000" fill="hold"/>
                        <p:tgtEl>
                          <p:spTgt spid="1049031"/>
                        </p:tgtEl>
                        <p:attrNameLst>
                          <p:attrName>ppt_x</p:attrName>
                        </p:attrNameLst>
                      </p:cBhvr>
                      <p:tavLst>
                        <p:tav tm="0">
                          <p:val>
                            <p:strVal val="#ppt_x"/>
                          </p:val>
                        </p:tav>
                        <p:tav tm="100000">
                          <p:val>
                            <p:strVal val="#ppt_x"/>
                          </p:val>
                        </p:tav>
                      </p:tavLst>
                    </p:anim>
                    <p:anim calcmode="lin" valueType="num">
                      <p:cBhvr additive="base">
                        <p:cTn dur="1000" fill="hold"/>
                        <p:tgtEl>
                          <p:spTgt spid="1049031"/>
                        </p:tgtEl>
                        <p:attrNameLst>
                          <p:attrName>ppt_y</p:attrName>
                        </p:attrNameLst>
                      </p:cBhvr>
                      <p:tavLst>
                        <p:tav tm="0">
                          <p:val>
                            <p:strVal val="0-#ppt_h/2"/>
                          </p:val>
                        </p:tav>
                        <p:tav tm="100000">
                          <p:val>
                            <p:strVal val="#ppt_y"/>
                          </p:val>
                        </p:tav>
                      </p:tavLst>
                    </p:anim>
                  </p:childTnLst>
                </p:cTn>
              </p:par>
            </p:tnLst>
          </p:tmpl>
        </p:tmplLst>
      </p:bldP>
      <p:bldP spid="1049031" grpId="1" build="p">
        <p:tmplLst>
          <p:tmpl lvl="1">
            <p:tnLst>
              <p:par>
                <p:cTn presetID="45" presetClass="entr" presetSubtype="0" fill="hold" nodeType="withEffect">
                  <p:stCondLst>
                    <p:cond delay="0"/>
                  </p:stCondLst>
                  <p:childTnLst>
                    <p:set>
                      <p:cBhvr>
                        <p:cTn dur="1" fill="hold">
                          <p:stCondLst>
                            <p:cond delay="0"/>
                          </p:stCondLst>
                        </p:cTn>
                        <p:tgtEl>
                          <p:spTgt spid="1049031"/>
                        </p:tgtEl>
                        <p:attrNameLst>
                          <p:attrName>style.visibility</p:attrName>
                        </p:attrNameLst>
                      </p:cBhvr>
                      <p:to>
                        <p:strVal val="visible"/>
                      </p:to>
                    </p:set>
                    <p:animEffect transition="in" filter="fade">
                      <p:cBhvr>
                        <p:cTn dur="1000"/>
                        <p:tgtEl>
                          <p:spTgt spid="1049031"/>
                        </p:tgtEl>
                      </p:cBhvr>
                    </p:animEffect>
                    <p:anim calcmode="lin" valueType="num">
                      <p:cBhvr>
                        <p:cTn dur="1000" fill="hold"/>
                        <p:tgtEl>
                          <p:spTgt spid="1049031"/>
                        </p:tgtEl>
                        <p:attrNameLst>
                          <p:attrName>ppt_w</p:attrName>
                        </p:attrNameLst>
                      </p:cBhvr>
                      <p:tavLst>
                        <p:tav tm="0" fmla="#ppt_w*sin(2.5*pi*$)">
                          <p:val>
                            <p:fltVal val="0"/>
                          </p:val>
                        </p:tav>
                        <p:tav tm="100000">
                          <p:val>
                            <p:fltVal val="1"/>
                          </p:val>
                        </p:tav>
                      </p:tavLst>
                    </p:anim>
                    <p:anim calcmode="lin" valueType="num">
                      <p:cBhvr>
                        <p:cTn dur="1000" fill="hold"/>
                        <p:tgtEl>
                          <p:spTgt spid="1049031"/>
                        </p:tgtEl>
                        <p:attrNameLst>
                          <p:attrName>ppt_h</p:attrName>
                        </p:attrNameLst>
                      </p:cBhvr>
                      <p:tavLst>
                        <p:tav tm="0">
                          <p:val>
                            <p:strVal val="#ppt_h"/>
                          </p:val>
                        </p:tav>
                        <p:tav tm="100000">
                          <p:val>
                            <p:strVal val="#ppt_h"/>
                          </p:val>
                        </p:tav>
                      </p:tavLst>
                    </p:anim>
                  </p:childTnLst>
                </p:cTn>
              </p:par>
            </p:tnLst>
          </p:tmpl>
        </p:tmplLst>
      </p:bldP>
      <p:bldP spid="1049032" grpId="0" build="p">
        <p:tmplLst>
          <p:tmpl lvl="1">
            <p:tnLst>
              <p:par>
                <p:cTn presetID="2" presetClass="entr" presetSubtype="1" decel="100000" fill="hold" nodeType="afterEffect">
                  <p:stCondLst>
                    <p:cond delay="0"/>
                  </p:stCondLst>
                  <p:childTnLst>
                    <p:set>
                      <p:cBhvr>
                        <p:cTn dur="1" fill="hold">
                          <p:stCondLst>
                            <p:cond delay="0"/>
                          </p:stCondLst>
                        </p:cTn>
                        <p:tgtEl>
                          <p:spTgt spid="1049032"/>
                        </p:tgtEl>
                        <p:attrNameLst>
                          <p:attrName>style.visibility</p:attrName>
                        </p:attrNameLst>
                      </p:cBhvr>
                      <p:to>
                        <p:strVal val="visible"/>
                      </p:to>
                    </p:set>
                    <p:anim calcmode="lin" valueType="num">
                      <p:cBhvr additive="base">
                        <p:cTn dur="1000" fill="hold"/>
                        <p:tgtEl>
                          <p:spTgt spid="1049032"/>
                        </p:tgtEl>
                        <p:attrNameLst>
                          <p:attrName>ppt_x</p:attrName>
                        </p:attrNameLst>
                      </p:cBhvr>
                      <p:tavLst>
                        <p:tav tm="0">
                          <p:val>
                            <p:strVal val="#ppt_x"/>
                          </p:val>
                        </p:tav>
                        <p:tav tm="100000">
                          <p:val>
                            <p:strVal val="#ppt_x"/>
                          </p:val>
                        </p:tav>
                      </p:tavLst>
                    </p:anim>
                    <p:anim calcmode="lin" valueType="num">
                      <p:cBhvr additive="base">
                        <p:cTn dur="1000" fill="hold"/>
                        <p:tgtEl>
                          <p:spTgt spid="1049032"/>
                        </p:tgtEl>
                        <p:attrNameLst>
                          <p:attrName>ppt_y</p:attrName>
                        </p:attrNameLst>
                      </p:cBhvr>
                      <p:tavLst>
                        <p:tav tm="0">
                          <p:val>
                            <p:strVal val="0-#ppt_h/2"/>
                          </p:val>
                        </p:tav>
                        <p:tav tm="100000">
                          <p:val>
                            <p:strVal val="#ppt_y"/>
                          </p:val>
                        </p:tav>
                      </p:tavLst>
                    </p:anim>
                  </p:childTnLst>
                </p:cTn>
              </p:par>
            </p:tnLst>
          </p:tmpl>
        </p:tmplLst>
      </p:bldP>
      <p:bldP spid="1049032" grpId="1" build="p">
        <p:tmplLst>
          <p:tmpl lvl="1">
            <p:tnLst>
              <p:par>
                <p:cTn presetID="45" presetClass="entr" presetSubtype="0" fill="hold" nodeType="withEffect">
                  <p:stCondLst>
                    <p:cond delay="0"/>
                  </p:stCondLst>
                  <p:childTnLst>
                    <p:set>
                      <p:cBhvr>
                        <p:cTn dur="1" fill="hold">
                          <p:stCondLst>
                            <p:cond delay="0"/>
                          </p:stCondLst>
                        </p:cTn>
                        <p:tgtEl>
                          <p:spTgt spid="1049032"/>
                        </p:tgtEl>
                        <p:attrNameLst>
                          <p:attrName>style.visibility</p:attrName>
                        </p:attrNameLst>
                      </p:cBhvr>
                      <p:to>
                        <p:strVal val="visible"/>
                      </p:to>
                    </p:set>
                    <p:animEffect transition="in" filter="fade">
                      <p:cBhvr>
                        <p:cTn dur="1000"/>
                        <p:tgtEl>
                          <p:spTgt spid="1049032"/>
                        </p:tgtEl>
                      </p:cBhvr>
                    </p:animEffect>
                    <p:anim calcmode="lin" valueType="num">
                      <p:cBhvr>
                        <p:cTn dur="1000" fill="hold"/>
                        <p:tgtEl>
                          <p:spTgt spid="1049032"/>
                        </p:tgtEl>
                        <p:attrNameLst>
                          <p:attrName>ppt_w</p:attrName>
                        </p:attrNameLst>
                      </p:cBhvr>
                      <p:tavLst>
                        <p:tav tm="0" fmla="#ppt_w*sin(2.5*pi*$)">
                          <p:val>
                            <p:fltVal val="0"/>
                          </p:val>
                        </p:tav>
                        <p:tav tm="100000">
                          <p:val>
                            <p:fltVal val="1"/>
                          </p:val>
                        </p:tav>
                      </p:tavLst>
                    </p:anim>
                    <p:anim calcmode="lin" valueType="num">
                      <p:cBhvr>
                        <p:cTn dur="1000" fill="hold"/>
                        <p:tgtEl>
                          <p:spTgt spid="1049032"/>
                        </p:tgtEl>
                        <p:attrNameLst>
                          <p:attrName>ppt_h</p:attrName>
                        </p:attrNameLst>
                      </p:cBhvr>
                      <p:tavLst>
                        <p:tav tm="0">
                          <p:val>
                            <p:strVal val="#ppt_h"/>
                          </p:val>
                        </p:tav>
                        <p:tav tm="100000">
                          <p:val>
                            <p:strVal val="#ppt_h"/>
                          </p:val>
                        </p:tav>
                      </p:tavLst>
                    </p:anim>
                  </p:childTnLst>
                </p:cTn>
              </p:par>
            </p:tnLst>
          </p:tmpl>
        </p:tmplLst>
      </p:bldP>
      <p:bldP spid="1049033" grpId="0" build="p">
        <p:tmplLst>
          <p:tmpl lvl="1">
            <p:tnLst>
              <p:par>
                <p:cTn presetID="2" presetClass="entr" presetSubtype="1" decel="100000" fill="hold" nodeType="withEffect">
                  <p:stCondLst>
                    <p:cond delay="0"/>
                  </p:stCondLst>
                  <p:childTnLst>
                    <p:set>
                      <p:cBhvr>
                        <p:cTn dur="1" fill="hold">
                          <p:stCondLst>
                            <p:cond delay="0"/>
                          </p:stCondLst>
                        </p:cTn>
                        <p:tgtEl>
                          <p:spTgt spid="1049033"/>
                        </p:tgtEl>
                        <p:attrNameLst>
                          <p:attrName>style.visibility</p:attrName>
                        </p:attrNameLst>
                      </p:cBhvr>
                      <p:to>
                        <p:strVal val="visible"/>
                      </p:to>
                    </p:set>
                    <p:anim calcmode="lin" valueType="num">
                      <p:cBhvr additive="base">
                        <p:cTn dur="1000" fill="hold"/>
                        <p:tgtEl>
                          <p:spTgt spid="1049033"/>
                        </p:tgtEl>
                        <p:attrNameLst>
                          <p:attrName>ppt_x</p:attrName>
                        </p:attrNameLst>
                      </p:cBhvr>
                      <p:tavLst>
                        <p:tav tm="0">
                          <p:val>
                            <p:strVal val="#ppt_x"/>
                          </p:val>
                        </p:tav>
                        <p:tav tm="100000">
                          <p:val>
                            <p:strVal val="#ppt_x"/>
                          </p:val>
                        </p:tav>
                      </p:tavLst>
                    </p:anim>
                    <p:anim calcmode="lin" valueType="num">
                      <p:cBhvr additive="base">
                        <p:cTn dur="1000" fill="hold"/>
                        <p:tgtEl>
                          <p:spTgt spid="1049033"/>
                        </p:tgtEl>
                        <p:attrNameLst>
                          <p:attrName>ppt_y</p:attrName>
                        </p:attrNameLst>
                      </p:cBhvr>
                      <p:tavLst>
                        <p:tav tm="0">
                          <p:val>
                            <p:strVal val="0-#ppt_h/2"/>
                          </p:val>
                        </p:tav>
                        <p:tav tm="100000">
                          <p:val>
                            <p:strVal val="#ppt_y"/>
                          </p:val>
                        </p:tav>
                      </p:tavLst>
                    </p:anim>
                  </p:childTnLst>
                </p:cTn>
              </p:par>
            </p:tnLst>
          </p:tmpl>
        </p:tmplLst>
      </p:bldP>
      <p:bldP spid="1049033" grpId="1" build="p">
        <p:tmplLst>
          <p:tmpl lvl="1">
            <p:tnLst>
              <p:par>
                <p:cTn presetID="45" presetClass="entr" presetSubtype="0" fill="hold" nodeType="withEffect">
                  <p:stCondLst>
                    <p:cond delay="0"/>
                  </p:stCondLst>
                  <p:childTnLst>
                    <p:set>
                      <p:cBhvr>
                        <p:cTn dur="1" fill="hold">
                          <p:stCondLst>
                            <p:cond delay="0"/>
                          </p:stCondLst>
                        </p:cTn>
                        <p:tgtEl>
                          <p:spTgt spid="1049033"/>
                        </p:tgtEl>
                        <p:attrNameLst>
                          <p:attrName>style.visibility</p:attrName>
                        </p:attrNameLst>
                      </p:cBhvr>
                      <p:to>
                        <p:strVal val="visible"/>
                      </p:to>
                    </p:set>
                    <p:animEffect transition="in" filter="fade">
                      <p:cBhvr>
                        <p:cTn dur="1000"/>
                        <p:tgtEl>
                          <p:spTgt spid="1049033"/>
                        </p:tgtEl>
                      </p:cBhvr>
                    </p:animEffect>
                    <p:anim calcmode="lin" valueType="num">
                      <p:cBhvr>
                        <p:cTn dur="1000" fill="hold"/>
                        <p:tgtEl>
                          <p:spTgt spid="1049033"/>
                        </p:tgtEl>
                        <p:attrNameLst>
                          <p:attrName>ppt_w</p:attrName>
                        </p:attrNameLst>
                      </p:cBhvr>
                      <p:tavLst>
                        <p:tav tm="0" fmla="#ppt_w*sin(2.5*pi*$)">
                          <p:val>
                            <p:fltVal val="0"/>
                          </p:val>
                        </p:tav>
                        <p:tav tm="100000">
                          <p:val>
                            <p:fltVal val="1"/>
                          </p:val>
                        </p:tav>
                      </p:tavLst>
                    </p:anim>
                    <p:anim calcmode="lin" valueType="num">
                      <p:cBhvr>
                        <p:cTn dur="1000" fill="hold"/>
                        <p:tgtEl>
                          <p:spTgt spid="1049033"/>
                        </p:tgtEl>
                        <p:attrNameLst>
                          <p:attrName>ppt_h</p:attrName>
                        </p:attrNameLst>
                      </p:cBhvr>
                      <p:tavLst>
                        <p:tav tm="0">
                          <p:val>
                            <p:strVal val="#ppt_h"/>
                          </p:val>
                        </p:tav>
                        <p:tav tm="100000">
                          <p:val>
                            <p:strVal val="#ppt_h"/>
                          </p:val>
                        </p:tav>
                      </p:tavLst>
                    </p:anim>
                  </p:childTnLst>
                </p:cTn>
              </p:par>
            </p:tnLst>
          </p:tmpl>
        </p:tmplLst>
      </p:bldP>
      <p:bldP spid="1049034" grpId="0" build="p">
        <p:tmplLst>
          <p:tmpl lvl="1">
            <p:tnLst>
              <p:par>
                <p:cTn presetID="2" presetClass="entr" presetSubtype="1" decel="100000" fill="hold" nodeType="afterEffect">
                  <p:stCondLst>
                    <p:cond delay="0"/>
                  </p:stCondLst>
                  <p:childTnLst>
                    <p:set>
                      <p:cBhvr>
                        <p:cTn dur="1" fill="hold">
                          <p:stCondLst>
                            <p:cond delay="0"/>
                          </p:stCondLst>
                        </p:cTn>
                        <p:tgtEl>
                          <p:spTgt spid="1049034"/>
                        </p:tgtEl>
                        <p:attrNameLst>
                          <p:attrName>style.visibility</p:attrName>
                        </p:attrNameLst>
                      </p:cBhvr>
                      <p:to>
                        <p:strVal val="visible"/>
                      </p:to>
                    </p:set>
                    <p:anim calcmode="lin" valueType="num">
                      <p:cBhvr additive="base">
                        <p:cTn dur="1000" fill="hold"/>
                        <p:tgtEl>
                          <p:spTgt spid="1049034"/>
                        </p:tgtEl>
                        <p:attrNameLst>
                          <p:attrName>ppt_x</p:attrName>
                        </p:attrNameLst>
                      </p:cBhvr>
                      <p:tavLst>
                        <p:tav tm="0">
                          <p:val>
                            <p:strVal val="#ppt_x"/>
                          </p:val>
                        </p:tav>
                        <p:tav tm="100000">
                          <p:val>
                            <p:strVal val="#ppt_x"/>
                          </p:val>
                        </p:tav>
                      </p:tavLst>
                    </p:anim>
                    <p:anim calcmode="lin" valueType="num">
                      <p:cBhvr additive="base">
                        <p:cTn dur="1000" fill="hold"/>
                        <p:tgtEl>
                          <p:spTgt spid="1049034"/>
                        </p:tgtEl>
                        <p:attrNameLst>
                          <p:attrName>ppt_y</p:attrName>
                        </p:attrNameLst>
                      </p:cBhvr>
                      <p:tavLst>
                        <p:tav tm="0">
                          <p:val>
                            <p:strVal val="0-#ppt_h/2"/>
                          </p:val>
                        </p:tav>
                        <p:tav tm="100000">
                          <p:val>
                            <p:strVal val="#ppt_y"/>
                          </p:val>
                        </p:tav>
                      </p:tavLst>
                    </p:anim>
                  </p:childTnLst>
                </p:cTn>
              </p:par>
            </p:tnLst>
          </p:tmpl>
        </p:tmplLst>
      </p:bldP>
      <p:bldP spid="1049034" grpId="1" build="p">
        <p:tmplLst>
          <p:tmpl lvl="1">
            <p:tnLst>
              <p:par>
                <p:cTn presetID="45" presetClass="entr" presetSubtype="0" fill="hold" nodeType="withEffect">
                  <p:stCondLst>
                    <p:cond delay="0"/>
                  </p:stCondLst>
                  <p:childTnLst>
                    <p:set>
                      <p:cBhvr>
                        <p:cTn dur="1" fill="hold">
                          <p:stCondLst>
                            <p:cond delay="0"/>
                          </p:stCondLst>
                        </p:cTn>
                        <p:tgtEl>
                          <p:spTgt spid="1049034"/>
                        </p:tgtEl>
                        <p:attrNameLst>
                          <p:attrName>style.visibility</p:attrName>
                        </p:attrNameLst>
                      </p:cBhvr>
                      <p:to>
                        <p:strVal val="visible"/>
                      </p:to>
                    </p:set>
                    <p:animEffect transition="in" filter="fade">
                      <p:cBhvr>
                        <p:cTn dur="1000"/>
                        <p:tgtEl>
                          <p:spTgt spid="1049034"/>
                        </p:tgtEl>
                      </p:cBhvr>
                    </p:animEffect>
                    <p:anim calcmode="lin" valueType="num">
                      <p:cBhvr>
                        <p:cTn dur="1000" fill="hold"/>
                        <p:tgtEl>
                          <p:spTgt spid="1049034"/>
                        </p:tgtEl>
                        <p:attrNameLst>
                          <p:attrName>ppt_w</p:attrName>
                        </p:attrNameLst>
                      </p:cBhvr>
                      <p:tavLst>
                        <p:tav tm="0" fmla="#ppt_w*sin(2.5*pi*$)">
                          <p:val>
                            <p:fltVal val="0"/>
                          </p:val>
                        </p:tav>
                        <p:tav tm="100000">
                          <p:val>
                            <p:fltVal val="1"/>
                          </p:val>
                        </p:tav>
                      </p:tavLst>
                    </p:anim>
                    <p:anim calcmode="lin" valueType="num">
                      <p:cBhvr>
                        <p:cTn dur="1000" fill="hold"/>
                        <p:tgtEl>
                          <p:spTgt spid="1049034"/>
                        </p:tgtEl>
                        <p:attrNameLst>
                          <p:attrName>ppt_h</p:attrName>
                        </p:attrNameLst>
                      </p:cBhvr>
                      <p:tavLst>
                        <p:tav tm="0">
                          <p:val>
                            <p:strVal val="#ppt_h"/>
                          </p:val>
                        </p:tav>
                        <p:tav tm="100000">
                          <p:val>
                            <p:strVal val="#ppt_h"/>
                          </p:val>
                        </p:tav>
                      </p:tavLst>
                    </p:anim>
                  </p:childTnLst>
                </p:cTn>
              </p:par>
            </p:tnLst>
          </p:tmpl>
        </p:tmplLst>
      </p:bldP>
      <p:bldP spid="1049035" grpId="0" build="p">
        <p:tmplLst>
          <p:tmpl lvl="1">
            <p:tnLst>
              <p:par>
                <p:cTn presetID="2" presetClass="entr" presetSubtype="1" decel="100000" fill="hold" nodeType="afterEffect">
                  <p:stCondLst>
                    <p:cond delay="0"/>
                  </p:stCondLst>
                  <p:childTnLst>
                    <p:set>
                      <p:cBhvr>
                        <p:cTn dur="1" fill="hold">
                          <p:stCondLst>
                            <p:cond delay="0"/>
                          </p:stCondLst>
                        </p:cTn>
                        <p:tgtEl>
                          <p:spTgt spid="1049035"/>
                        </p:tgtEl>
                        <p:attrNameLst>
                          <p:attrName>style.visibility</p:attrName>
                        </p:attrNameLst>
                      </p:cBhvr>
                      <p:to>
                        <p:strVal val="visible"/>
                      </p:to>
                    </p:set>
                    <p:anim calcmode="lin" valueType="num">
                      <p:cBhvr additive="base">
                        <p:cTn dur="1000" fill="hold"/>
                        <p:tgtEl>
                          <p:spTgt spid="1049035"/>
                        </p:tgtEl>
                        <p:attrNameLst>
                          <p:attrName>ppt_x</p:attrName>
                        </p:attrNameLst>
                      </p:cBhvr>
                      <p:tavLst>
                        <p:tav tm="0">
                          <p:val>
                            <p:strVal val="#ppt_x"/>
                          </p:val>
                        </p:tav>
                        <p:tav tm="100000">
                          <p:val>
                            <p:strVal val="#ppt_x"/>
                          </p:val>
                        </p:tav>
                      </p:tavLst>
                    </p:anim>
                    <p:anim calcmode="lin" valueType="num">
                      <p:cBhvr additive="base">
                        <p:cTn dur="1000" fill="hold"/>
                        <p:tgtEl>
                          <p:spTgt spid="1049035"/>
                        </p:tgtEl>
                        <p:attrNameLst>
                          <p:attrName>ppt_y</p:attrName>
                        </p:attrNameLst>
                      </p:cBhvr>
                      <p:tavLst>
                        <p:tav tm="0">
                          <p:val>
                            <p:strVal val="0-#ppt_h/2"/>
                          </p:val>
                        </p:tav>
                        <p:tav tm="100000">
                          <p:val>
                            <p:strVal val="#ppt_y"/>
                          </p:val>
                        </p:tav>
                      </p:tavLst>
                    </p:anim>
                  </p:childTnLst>
                </p:cTn>
              </p:par>
            </p:tnLst>
          </p:tmpl>
        </p:tmplLst>
      </p:bldP>
      <p:bldP spid="1049035" grpId="1" build="p">
        <p:tmplLst>
          <p:tmpl lvl="1">
            <p:tnLst>
              <p:par>
                <p:cTn presetID="45" presetClass="entr" presetSubtype="0" fill="hold" nodeType="withEffect">
                  <p:stCondLst>
                    <p:cond delay="0"/>
                  </p:stCondLst>
                  <p:childTnLst>
                    <p:set>
                      <p:cBhvr>
                        <p:cTn dur="1" fill="hold">
                          <p:stCondLst>
                            <p:cond delay="0"/>
                          </p:stCondLst>
                        </p:cTn>
                        <p:tgtEl>
                          <p:spTgt spid="1049035"/>
                        </p:tgtEl>
                        <p:attrNameLst>
                          <p:attrName>style.visibility</p:attrName>
                        </p:attrNameLst>
                      </p:cBhvr>
                      <p:to>
                        <p:strVal val="visible"/>
                      </p:to>
                    </p:set>
                    <p:animEffect transition="in" filter="fade">
                      <p:cBhvr>
                        <p:cTn dur="1000"/>
                        <p:tgtEl>
                          <p:spTgt spid="1049035"/>
                        </p:tgtEl>
                      </p:cBhvr>
                    </p:animEffect>
                    <p:anim calcmode="lin" valueType="num">
                      <p:cBhvr>
                        <p:cTn dur="1000" fill="hold"/>
                        <p:tgtEl>
                          <p:spTgt spid="1049035"/>
                        </p:tgtEl>
                        <p:attrNameLst>
                          <p:attrName>ppt_w</p:attrName>
                        </p:attrNameLst>
                      </p:cBhvr>
                      <p:tavLst>
                        <p:tav tm="0" fmla="#ppt_w*sin(2.5*pi*$)">
                          <p:val>
                            <p:fltVal val="0"/>
                          </p:val>
                        </p:tav>
                        <p:tav tm="100000">
                          <p:val>
                            <p:fltVal val="1"/>
                          </p:val>
                        </p:tav>
                      </p:tavLst>
                    </p:anim>
                    <p:anim calcmode="lin" valueType="num">
                      <p:cBhvr>
                        <p:cTn dur="1000" fill="hold"/>
                        <p:tgtEl>
                          <p:spTgt spid="1049035"/>
                        </p:tgtEl>
                        <p:attrNameLst>
                          <p:attrName>ppt_h</p:attrName>
                        </p:attrNameLst>
                      </p:cBhvr>
                      <p:tavLst>
                        <p:tav tm="0">
                          <p:val>
                            <p:strVal val="#ppt_h"/>
                          </p:val>
                        </p:tav>
                        <p:tav tm="100000">
                          <p:val>
                            <p:strVal val="#ppt_h"/>
                          </p:val>
                        </p:tav>
                      </p:tavLst>
                    </p:anim>
                  </p:childTnLst>
                </p:cTn>
              </p:par>
            </p:tnLst>
          </p:tmpl>
        </p:tmplLst>
      </p:bldP>
      <p:bldP spid="1049036" grpId="0" build="p">
        <p:tmplLst>
          <p:tmpl lvl="1">
            <p:tnLst>
              <p:par>
                <p:cTn presetID="2" presetClass="entr" presetSubtype="1" decel="100000" fill="hold" nodeType="afterEffect">
                  <p:stCondLst>
                    <p:cond delay="0"/>
                  </p:stCondLst>
                  <p:childTnLst>
                    <p:set>
                      <p:cBhvr>
                        <p:cTn dur="1" fill="hold">
                          <p:stCondLst>
                            <p:cond delay="0"/>
                          </p:stCondLst>
                        </p:cTn>
                        <p:tgtEl>
                          <p:spTgt spid="1049036"/>
                        </p:tgtEl>
                        <p:attrNameLst>
                          <p:attrName>style.visibility</p:attrName>
                        </p:attrNameLst>
                      </p:cBhvr>
                      <p:to>
                        <p:strVal val="visible"/>
                      </p:to>
                    </p:set>
                    <p:anim calcmode="lin" valueType="num">
                      <p:cBhvr additive="base">
                        <p:cTn dur="1000" fill="hold"/>
                        <p:tgtEl>
                          <p:spTgt spid="1049036"/>
                        </p:tgtEl>
                        <p:attrNameLst>
                          <p:attrName>ppt_x</p:attrName>
                        </p:attrNameLst>
                      </p:cBhvr>
                      <p:tavLst>
                        <p:tav tm="0">
                          <p:val>
                            <p:strVal val="#ppt_x"/>
                          </p:val>
                        </p:tav>
                        <p:tav tm="100000">
                          <p:val>
                            <p:strVal val="#ppt_x"/>
                          </p:val>
                        </p:tav>
                      </p:tavLst>
                    </p:anim>
                    <p:anim calcmode="lin" valueType="num">
                      <p:cBhvr additive="base">
                        <p:cTn dur="1000" fill="hold"/>
                        <p:tgtEl>
                          <p:spTgt spid="1049036"/>
                        </p:tgtEl>
                        <p:attrNameLst>
                          <p:attrName>ppt_y</p:attrName>
                        </p:attrNameLst>
                      </p:cBhvr>
                      <p:tavLst>
                        <p:tav tm="0">
                          <p:val>
                            <p:strVal val="0-#ppt_h/2"/>
                          </p:val>
                        </p:tav>
                        <p:tav tm="100000">
                          <p:val>
                            <p:strVal val="#ppt_y"/>
                          </p:val>
                        </p:tav>
                      </p:tavLst>
                    </p:anim>
                  </p:childTnLst>
                </p:cTn>
              </p:par>
            </p:tnLst>
          </p:tmpl>
        </p:tmplLst>
      </p:bldP>
      <p:bldP spid="1049036" grpId="1" build="p">
        <p:tmplLst>
          <p:tmpl lvl="1">
            <p:tnLst>
              <p:par>
                <p:cTn presetID="45" presetClass="entr" presetSubtype="0" fill="hold" nodeType="withEffect">
                  <p:stCondLst>
                    <p:cond delay="0"/>
                  </p:stCondLst>
                  <p:childTnLst>
                    <p:set>
                      <p:cBhvr>
                        <p:cTn dur="1" fill="hold">
                          <p:stCondLst>
                            <p:cond delay="0"/>
                          </p:stCondLst>
                        </p:cTn>
                        <p:tgtEl>
                          <p:spTgt spid="1049036"/>
                        </p:tgtEl>
                        <p:attrNameLst>
                          <p:attrName>style.visibility</p:attrName>
                        </p:attrNameLst>
                      </p:cBhvr>
                      <p:to>
                        <p:strVal val="visible"/>
                      </p:to>
                    </p:set>
                    <p:animEffect transition="in" filter="fade">
                      <p:cBhvr>
                        <p:cTn dur="1000"/>
                        <p:tgtEl>
                          <p:spTgt spid="1049036"/>
                        </p:tgtEl>
                      </p:cBhvr>
                    </p:animEffect>
                    <p:anim calcmode="lin" valueType="num">
                      <p:cBhvr>
                        <p:cTn dur="1000" fill="hold"/>
                        <p:tgtEl>
                          <p:spTgt spid="1049036"/>
                        </p:tgtEl>
                        <p:attrNameLst>
                          <p:attrName>ppt_w</p:attrName>
                        </p:attrNameLst>
                      </p:cBhvr>
                      <p:tavLst>
                        <p:tav tm="0" fmla="#ppt_w*sin(2.5*pi*$)">
                          <p:val>
                            <p:fltVal val="0"/>
                          </p:val>
                        </p:tav>
                        <p:tav tm="100000">
                          <p:val>
                            <p:fltVal val="1"/>
                          </p:val>
                        </p:tav>
                      </p:tavLst>
                    </p:anim>
                    <p:anim calcmode="lin" valueType="num">
                      <p:cBhvr>
                        <p:cTn dur="1000" fill="hold"/>
                        <p:tgtEl>
                          <p:spTgt spid="1049036"/>
                        </p:tgtEl>
                        <p:attrNameLst>
                          <p:attrName>ppt_h</p:attrName>
                        </p:attrNameLst>
                      </p:cBhvr>
                      <p:tavLst>
                        <p:tav tm="0">
                          <p:val>
                            <p:strVal val="#ppt_h"/>
                          </p:val>
                        </p:tav>
                        <p:tav tm="100000">
                          <p:val>
                            <p:strVal val="#ppt_h"/>
                          </p:val>
                        </p:tav>
                      </p:tavLst>
                    </p:anim>
                  </p:childTnLst>
                </p:cTn>
              </p:par>
            </p:tnLst>
          </p:tmpl>
        </p:tmplLst>
      </p:bldP>
      <p:bldP spid="1049037" grpId="0" build="p">
        <p:tmplLst>
          <p:tmpl lvl="1">
            <p:tnLst>
              <p:par>
                <p:cTn presetID="2" presetClass="entr" presetSubtype="1" decel="100000" fill="hold" nodeType="afterEffect">
                  <p:stCondLst>
                    <p:cond delay="0"/>
                  </p:stCondLst>
                  <p:childTnLst>
                    <p:set>
                      <p:cBhvr>
                        <p:cTn dur="1" fill="hold">
                          <p:stCondLst>
                            <p:cond delay="0"/>
                          </p:stCondLst>
                        </p:cTn>
                        <p:tgtEl>
                          <p:spTgt spid="1049037"/>
                        </p:tgtEl>
                        <p:attrNameLst>
                          <p:attrName>style.visibility</p:attrName>
                        </p:attrNameLst>
                      </p:cBhvr>
                      <p:to>
                        <p:strVal val="visible"/>
                      </p:to>
                    </p:set>
                    <p:anim calcmode="lin" valueType="num">
                      <p:cBhvr additive="base">
                        <p:cTn dur="1000" fill="hold"/>
                        <p:tgtEl>
                          <p:spTgt spid="1049037"/>
                        </p:tgtEl>
                        <p:attrNameLst>
                          <p:attrName>ppt_x</p:attrName>
                        </p:attrNameLst>
                      </p:cBhvr>
                      <p:tavLst>
                        <p:tav tm="0">
                          <p:val>
                            <p:strVal val="#ppt_x"/>
                          </p:val>
                        </p:tav>
                        <p:tav tm="100000">
                          <p:val>
                            <p:strVal val="#ppt_x"/>
                          </p:val>
                        </p:tav>
                      </p:tavLst>
                    </p:anim>
                    <p:anim calcmode="lin" valueType="num">
                      <p:cBhvr additive="base">
                        <p:cTn dur="1000" fill="hold"/>
                        <p:tgtEl>
                          <p:spTgt spid="1049037"/>
                        </p:tgtEl>
                        <p:attrNameLst>
                          <p:attrName>ppt_y</p:attrName>
                        </p:attrNameLst>
                      </p:cBhvr>
                      <p:tavLst>
                        <p:tav tm="0">
                          <p:val>
                            <p:strVal val="0-#ppt_h/2"/>
                          </p:val>
                        </p:tav>
                        <p:tav tm="100000">
                          <p:val>
                            <p:strVal val="#ppt_y"/>
                          </p:val>
                        </p:tav>
                      </p:tavLst>
                    </p:anim>
                  </p:childTnLst>
                </p:cTn>
              </p:par>
            </p:tnLst>
          </p:tmpl>
        </p:tmplLst>
      </p:bldP>
      <p:bldP spid="1049037" grpId="1" build="p">
        <p:tmplLst>
          <p:tmpl lvl="1">
            <p:tnLst>
              <p:par>
                <p:cTn presetID="45" presetClass="entr" presetSubtype="0" fill="hold" nodeType="withEffect">
                  <p:stCondLst>
                    <p:cond delay="0"/>
                  </p:stCondLst>
                  <p:childTnLst>
                    <p:set>
                      <p:cBhvr>
                        <p:cTn dur="1" fill="hold">
                          <p:stCondLst>
                            <p:cond delay="0"/>
                          </p:stCondLst>
                        </p:cTn>
                        <p:tgtEl>
                          <p:spTgt spid="1049037"/>
                        </p:tgtEl>
                        <p:attrNameLst>
                          <p:attrName>style.visibility</p:attrName>
                        </p:attrNameLst>
                      </p:cBhvr>
                      <p:to>
                        <p:strVal val="visible"/>
                      </p:to>
                    </p:set>
                    <p:animEffect transition="in" filter="fade">
                      <p:cBhvr>
                        <p:cTn dur="1000"/>
                        <p:tgtEl>
                          <p:spTgt spid="1049037"/>
                        </p:tgtEl>
                      </p:cBhvr>
                    </p:animEffect>
                    <p:anim calcmode="lin" valueType="num">
                      <p:cBhvr>
                        <p:cTn dur="1000" fill="hold"/>
                        <p:tgtEl>
                          <p:spTgt spid="1049037"/>
                        </p:tgtEl>
                        <p:attrNameLst>
                          <p:attrName>ppt_w</p:attrName>
                        </p:attrNameLst>
                      </p:cBhvr>
                      <p:tavLst>
                        <p:tav tm="0" fmla="#ppt_w*sin(2.5*pi*$)">
                          <p:val>
                            <p:fltVal val="0"/>
                          </p:val>
                        </p:tav>
                        <p:tav tm="100000">
                          <p:val>
                            <p:fltVal val="1"/>
                          </p:val>
                        </p:tav>
                      </p:tavLst>
                    </p:anim>
                    <p:anim calcmode="lin" valueType="num">
                      <p:cBhvr>
                        <p:cTn dur="1000" fill="hold"/>
                        <p:tgtEl>
                          <p:spTgt spid="1049037"/>
                        </p:tgtEl>
                        <p:attrNameLst>
                          <p:attrName>ppt_h</p:attrName>
                        </p:attrNameLst>
                      </p:cBhvr>
                      <p:tavLst>
                        <p:tav tm="0">
                          <p:val>
                            <p:strVal val="#ppt_h"/>
                          </p:val>
                        </p:tav>
                        <p:tav tm="100000">
                          <p:val>
                            <p:strVal val="#ppt_h"/>
                          </p:val>
                        </p:tav>
                      </p:tavLst>
                    </p:anim>
                  </p:childTnLst>
                </p:cTn>
              </p:par>
            </p:tnLst>
          </p:tmpl>
        </p:tmplLst>
      </p:bldP>
      <p:bldP spid="1049038" grpId="0" build="allAtOnce">
        <p:tmplLst>
          <p:tmpl lvl="1">
            <p:tnLst>
              <p:par>
                <p:cTn presetID="2" presetClass="entr" presetSubtype="4" decel="100000" fill="hold" nodeType="withEffect">
                  <p:stCondLst>
                    <p:cond delay="750"/>
                  </p:stCondLst>
                  <p:childTnLst>
                    <p:set>
                      <p:cBhvr>
                        <p:cTn dur="1" fill="hold">
                          <p:stCondLst>
                            <p:cond delay="0"/>
                          </p:stCondLst>
                        </p:cTn>
                        <p:tgtEl>
                          <p:spTgt spid="1049038"/>
                        </p:tgtEl>
                        <p:attrNameLst>
                          <p:attrName>style.visibility</p:attrName>
                        </p:attrNameLst>
                      </p:cBhvr>
                      <p:to>
                        <p:strVal val="visible"/>
                      </p:to>
                    </p:set>
                    <p:anim calcmode="lin" valueType="num">
                      <p:cBhvr additive="base">
                        <p:cTn dur="500" fill="hold"/>
                        <p:tgtEl>
                          <p:spTgt spid="1049038"/>
                        </p:tgtEl>
                        <p:attrNameLst>
                          <p:attrName>ppt_x</p:attrName>
                        </p:attrNameLst>
                      </p:cBhvr>
                      <p:tavLst>
                        <p:tav tm="0">
                          <p:val>
                            <p:strVal val="#ppt_x"/>
                          </p:val>
                        </p:tav>
                        <p:tav tm="100000">
                          <p:val>
                            <p:strVal val="#ppt_x"/>
                          </p:val>
                        </p:tav>
                      </p:tavLst>
                    </p:anim>
                    <p:anim calcmode="lin" valueType="num">
                      <p:cBhvr additive="base">
                        <p:cTn dur="500" fill="hold"/>
                        <p:tgtEl>
                          <p:spTgt spid="1049038"/>
                        </p:tgtEl>
                        <p:attrNameLst>
                          <p:attrName>ppt_y</p:attrName>
                        </p:attrNameLst>
                      </p:cBhvr>
                      <p:tavLst>
                        <p:tav tm="0">
                          <p:val>
                            <p:strVal val="1+#ppt_h/2"/>
                          </p:val>
                        </p:tav>
                        <p:tav tm="100000">
                          <p:val>
                            <p:strVal val="#ppt_y"/>
                          </p:val>
                        </p:tav>
                      </p:tavLst>
                    </p:anim>
                  </p:childTnLst>
                </p:cTn>
              </p:par>
            </p:tnLst>
          </p:tmpl>
        </p:tmplLst>
      </p:bldP>
      <p:bldP spid="1049039"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s 2">
    <p:spTree>
      <p:nvGrpSpPr>
        <p:cNvPr id="1" name=""/>
        <p:cNvGrpSpPr/>
        <p:nvPr/>
      </p:nvGrpSpPr>
      <p:grpSpPr>
        <a:xfrm>
          <a:off x="0" y="0"/>
          <a:ext cx="0" cy="0"/>
          <a:chOff x="0" y="0"/>
          <a:chExt cx="0" cy="0"/>
        </a:xfrm>
      </p:grpSpPr>
      <p:sp>
        <p:nvSpPr>
          <p:cNvPr id="1049497"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1049498"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1049499"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1049500"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049501"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1" name="グループ化 8"/>
          <p:cNvGrpSpPr/>
          <p:nvPr userDrawn="1"/>
        </p:nvGrpSpPr>
        <p:grpSpPr>
          <a:xfrm>
            <a:off x="0" y="2814604"/>
            <a:ext cx="9664975" cy="3312368"/>
            <a:chOff x="0" y="2839244"/>
            <a:chExt cx="9664975" cy="3312368"/>
          </a:xfrm>
          <a:solidFill>
            <a:schemeClr val="accent3"/>
          </a:solidFill>
        </p:grpSpPr>
        <p:sp>
          <p:nvSpPr>
            <p:cNvPr id="1049502" name="正方形/長方形 4"/>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503" name="直角三角形 5"/>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172" name="グループ化 33"/>
          <p:cNvGrpSpPr/>
          <p:nvPr userDrawn="1"/>
        </p:nvGrpSpPr>
        <p:grpSpPr>
          <a:xfrm rot="10800000">
            <a:off x="8621438" y="3303070"/>
            <a:ext cx="9664975" cy="3312368"/>
            <a:chOff x="0" y="2839244"/>
            <a:chExt cx="9664975" cy="3312368"/>
          </a:xfrm>
          <a:solidFill>
            <a:schemeClr val="accent2"/>
          </a:solidFill>
        </p:grpSpPr>
        <p:sp>
          <p:nvSpPr>
            <p:cNvPr id="1049504" name="正方形/長方形 34"/>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505" name="直角三角形 35"/>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1049506" name="テキスト プレースホルダー 6"/>
          <p:cNvSpPr>
            <a:spLocks noGrp="1"/>
          </p:cNvSpPr>
          <p:nvPr>
            <p:ph type="body" sz="quarter" idx="27" hasCustomPrompt="1"/>
          </p:nvPr>
        </p:nvSpPr>
        <p:spPr>
          <a:xfrm>
            <a:off x="834889" y="3103641"/>
            <a:ext cx="7401338" cy="2823902"/>
          </a:xfrm>
        </p:spPr>
        <p:txBody>
          <a:bodyPr anchor="b">
            <a:noAutofit/>
          </a:bodyPr>
          <a:lstStyle>
            <a:lvl1pPr algn="l">
              <a:lnSpc>
                <a:spcPct val="100000"/>
              </a:lnSpc>
              <a:spcBef>
                <a:spcPts val="0"/>
              </a:spcBef>
              <a:defRPr sz="6600" i="0" baseline="0">
                <a:solidFill>
                  <a:schemeClr val="bg1"/>
                </a:solidFill>
                <a:latin typeface="+mj-lt"/>
              </a:defRPr>
            </a:lvl1pPr>
          </a:lstStyle>
          <a:p>
            <a:pPr lvl="0"/>
            <a:r>
              <a:rPr kumimoji="1" lang="en-US" altLang="ja-JP" dirty="0"/>
              <a:t>Text goes here</a:t>
            </a:r>
            <a:endParaRPr kumimoji="1" lang="ja-JP" altLang="en-US" dirty="0"/>
          </a:p>
        </p:txBody>
      </p:sp>
      <p:sp>
        <p:nvSpPr>
          <p:cNvPr id="1049507" name="テキスト プレースホルダー 6"/>
          <p:cNvSpPr>
            <a:spLocks noGrp="1"/>
          </p:cNvSpPr>
          <p:nvPr>
            <p:ph type="body" sz="quarter" idx="28" hasCustomPrompt="1"/>
          </p:nvPr>
        </p:nvSpPr>
        <p:spPr>
          <a:xfrm>
            <a:off x="10065028" y="3605358"/>
            <a:ext cx="7401338" cy="2823902"/>
          </a:xfrm>
        </p:spPr>
        <p:txBody>
          <a:bodyPr anchor="b">
            <a:noAutofit/>
          </a:bodyPr>
          <a:lstStyle>
            <a:lvl1pPr algn="l">
              <a:lnSpc>
                <a:spcPct val="100000"/>
              </a:lnSpc>
              <a:spcBef>
                <a:spcPts val="0"/>
              </a:spcBef>
              <a:defRPr sz="6600" i="0" baseline="0">
                <a:solidFill>
                  <a:schemeClr val="bg1"/>
                </a:solidFill>
                <a:latin typeface="+mj-lt"/>
              </a:defRPr>
            </a:lvl1pPr>
          </a:lstStyle>
          <a:p>
            <a:pPr lvl="0"/>
            <a:r>
              <a:rPr kumimoji="1" lang="en-US" altLang="ja-JP" dirty="0"/>
              <a:t>Text goes here</a:t>
            </a:r>
            <a:endParaRPr kumimoji="1" lang="ja-JP" altLang="en-US" dirty="0"/>
          </a:p>
        </p:txBody>
      </p:sp>
      <p:grpSp>
        <p:nvGrpSpPr>
          <p:cNvPr id="173" name="グループ化 10"/>
          <p:cNvGrpSpPr/>
          <p:nvPr userDrawn="1"/>
        </p:nvGrpSpPr>
        <p:grpSpPr>
          <a:xfrm>
            <a:off x="0" y="6111441"/>
            <a:ext cx="9701241" cy="119030"/>
            <a:chOff x="0" y="6111441"/>
            <a:chExt cx="9701241" cy="119030"/>
          </a:xfrm>
          <a:solidFill>
            <a:schemeClr val="accent3">
              <a:lumMod val="60000"/>
              <a:lumOff val="40000"/>
            </a:schemeClr>
          </a:solidFill>
        </p:grpSpPr>
        <p:sp>
          <p:nvSpPr>
            <p:cNvPr id="1049508" name="正方形/長方形 39"/>
            <p:cNvSpPr/>
            <p:nvPr userDrawn="1"/>
          </p:nvSpPr>
          <p:spPr>
            <a:xfrm>
              <a:off x="0" y="6126973"/>
              <a:ext cx="9657281" cy="10349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lumMod val="20000"/>
                    <a:lumOff val="80000"/>
                  </a:schemeClr>
                </a:solidFill>
              </a:endParaRPr>
            </a:p>
          </p:txBody>
        </p:sp>
        <p:sp>
          <p:nvSpPr>
            <p:cNvPr id="1049509" name="直角三角形 40"/>
            <p:cNvSpPr/>
            <p:nvPr userDrawn="1"/>
          </p:nvSpPr>
          <p:spPr>
            <a:xfrm>
              <a:off x="9657281" y="6111441"/>
              <a:ext cx="43960" cy="119029"/>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lumMod val="20000"/>
                    <a:lumOff val="80000"/>
                  </a:schemeClr>
                </a:solidFill>
              </a:endParaRPr>
            </a:p>
          </p:txBody>
        </p:sp>
      </p:grpSp>
      <p:grpSp>
        <p:nvGrpSpPr>
          <p:cNvPr id="174" name="グループ化 41"/>
          <p:cNvGrpSpPr/>
          <p:nvPr userDrawn="1"/>
        </p:nvGrpSpPr>
        <p:grpSpPr>
          <a:xfrm rot="10800000">
            <a:off x="8581997" y="3199915"/>
            <a:ext cx="9704415" cy="119030"/>
            <a:chOff x="-3174" y="6111441"/>
            <a:chExt cx="9704415" cy="119030"/>
          </a:xfrm>
          <a:solidFill>
            <a:schemeClr val="accent2">
              <a:lumMod val="60000"/>
              <a:lumOff val="40000"/>
            </a:schemeClr>
          </a:solidFill>
        </p:grpSpPr>
        <p:sp>
          <p:nvSpPr>
            <p:cNvPr id="1049510" name="正方形/長方形 42"/>
            <p:cNvSpPr/>
            <p:nvPr userDrawn="1"/>
          </p:nvSpPr>
          <p:spPr>
            <a:xfrm>
              <a:off x="-3174" y="6111441"/>
              <a:ext cx="9660456" cy="119030"/>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511" name="直角三角形 43"/>
            <p:cNvSpPr/>
            <p:nvPr userDrawn="1"/>
          </p:nvSpPr>
          <p:spPr>
            <a:xfrm>
              <a:off x="9657281" y="6111441"/>
              <a:ext cx="43960" cy="119029"/>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1049512" name="テキスト プレースホルダー 6"/>
          <p:cNvSpPr>
            <a:spLocks noGrp="1"/>
          </p:cNvSpPr>
          <p:nvPr>
            <p:ph type="body" sz="quarter" idx="14" hasCustomPrompt="1"/>
          </p:nvPr>
        </p:nvSpPr>
        <p:spPr>
          <a:xfrm>
            <a:off x="829466" y="6348582"/>
            <a:ext cx="7412834" cy="1893718"/>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049513" name="テキスト プレースホルダー 6"/>
          <p:cNvSpPr>
            <a:spLocks noGrp="1"/>
          </p:cNvSpPr>
          <p:nvPr>
            <p:ph type="body" sz="quarter" idx="29" hasCustomPrompt="1"/>
          </p:nvPr>
        </p:nvSpPr>
        <p:spPr>
          <a:xfrm>
            <a:off x="10054379" y="6729738"/>
            <a:ext cx="7412834" cy="1893718"/>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049501"/>
                                        </p:tgtEl>
                                        <p:attrNameLst>
                                          <p:attrName>style.visibility</p:attrName>
                                        </p:attrNameLst>
                                      </p:cBhvr>
                                      <p:to>
                                        <p:strVal val="visible"/>
                                      </p:to>
                                    </p:set>
                                    <p:anim calcmode="lin" valueType="num">
                                      <p:cBhvr additive="base">
                                        <p:cTn id="7" dur="500" fill="hold"/>
                                        <p:tgtEl>
                                          <p:spTgt spid="1049501"/>
                                        </p:tgtEl>
                                        <p:attrNameLst>
                                          <p:attrName>ppt_x</p:attrName>
                                        </p:attrNameLst>
                                      </p:cBhvr>
                                      <p:tavLst>
                                        <p:tav tm="0">
                                          <p:val>
                                            <p:strVal val="1+#ppt_w/2"/>
                                          </p:val>
                                        </p:tav>
                                        <p:tav tm="100000">
                                          <p:val>
                                            <p:strVal val="#ppt_x"/>
                                          </p:val>
                                        </p:tav>
                                      </p:tavLst>
                                    </p:anim>
                                    <p:anim calcmode="lin" valueType="num">
                                      <p:cBhvr additive="base">
                                        <p:cTn id="8" dur="500" fill="hold"/>
                                        <p:tgtEl>
                                          <p:spTgt spid="1049501"/>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049500">
                                            <p:txEl>
                                              <p:pRg st="0" end="0"/>
                                            </p:txEl>
                                          </p:spTgt>
                                        </p:tgtEl>
                                        <p:attrNameLst>
                                          <p:attrName>style.visibility</p:attrName>
                                        </p:attrNameLst>
                                      </p:cBhvr>
                                      <p:to>
                                        <p:strVal val="visible"/>
                                      </p:to>
                                    </p:set>
                                    <p:animEffect transition="in" filter="wipe(left)">
                                      <p:cBhvr>
                                        <p:cTn id="11" dur="500"/>
                                        <p:tgtEl>
                                          <p:spTgt spid="1049500">
                                            <p:txEl>
                                              <p:pRg st="0" end="0"/>
                                            </p:txEl>
                                          </p:spTgt>
                                        </p:tgtEl>
                                      </p:cBhvr>
                                    </p:animEffect>
                                  </p:childTnLst>
                                </p:cTn>
                              </p:par>
                            </p:childTnLst>
                          </p:cTn>
                        </p:par>
                        <p:par>
                          <p:cTn id="12" fill="hold">
                            <p:stCondLst>
                              <p:cond delay="500"/>
                            </p:stCondLst>
                            <p:childTnLst>
                              <p:par>
                                <p:cTn id="13" presetID="2" presetClass="entr" presetSubtype="1" decel="100000" fill="hold" nodeType="afterEffect">
                                  <p:stCondLst>
                                    <p:cond delay="0"/>
                                  </p:stCondLst>
                                  <p:childTnLst>
                                    <p:set>
                                      <p:cBhvr>
                                        <p:cTn id="14" dur="1" fill="hold">
                                          <p:stCondLst>
                                            <p:cond delay="0"/>
                                          </p:stCondLst>
                                        </p:cTn>
                                        <p:tgtEl>
                                          <p:spTgt spid="171"/>
                                        </p:tgtEl>
                                        <p:attrNameLst>
                                          <p:attrName>style.visibility</p:attrName>
                                        </p:attrNameLst>
                                      </p:cBhvr>
                                      <p:to>
                                        <p:strVal val="visible"/>
                                      </p:to>
                                    </p:set>
                                    <p:anim calcmode="lin" valueType="num">
                                      <p:cBhvr additive="base">
                                        <p:cTn id="15" dur="1000" fill="hold"/>
                                        <p:tgtEl>
                                          <p:spTgt spid="171"/>
                                        </p:tgtEl>
                                        <p:attrNameLst>
                                          <p:attrName>ppt_x</p:attrName>
                                        </p:attrNameLst>
                                      </p:cBhvr>
                                      <p:tavLst>
                                        <p:tav tm="0">
                                          <p:val>
                                            <p:strVal val="#ppt_x"/>
                                          </p:val>
                                        </p:tav>
                                        <p:tav tm="100000">
                                          <p:val>
                                            <p:strVal val="#ppt_x"/>
                                          </p:val>
                                        </p:tav>
                                      </p:tavLst>
                                    </p:anim>
                                    <p:anim calcmode="lin" valueType="num">
                                      <p:cBhvr additive="base">
                                        <p:cTn id="16" dur="1000" fill="hold"/>
                                        <p:tgtEl>
                                          <p:spTgt spid="171"/>
                                        </p:tgtEl>
                                        <p:attrNameLst>
                                          <p:attrName>ppt_y</p:attrName>
                                        </p:attrNameLst>
                                      </p:cBhvr>
                                      <p:tavLst>
                                        <p:tav tm="0">
                                          <p:val>
                                            <p:strVal val="0-#ppt_h/2"/>
                                          </p:val>
                                        </p:tav>
                                        <p:tav tm="100000">
                                          <p:val>
                                            <p:strVal val="#ppt_y"/>
                                          </p:val>
                                        </p:tav>
                                      </p:tavLst>
                                    </p:anim>
                                  </p:childTnLst>
                                </p:cTn>
                              </p:par>
                              <p:par>
                                <p:cTn id="17" presetID="2" presetClass="entr" presetSubtype="1" decel="100000" fill="hold" nodeType="withEffect">
                                  <p:stCondLst>
                                    <p:cond delay="0"/>
                                  </p:stCondLst>
                                  <p:childTnLst>
                                    <p:set>
                                      <p:cBhvr>
                                        <p:cTn id="18" dur="1" fill="hold">
                                          <p:stCondLst>
                                            <p:cond delay="0"/>
                                          </p:stCondLst>
                                        </p:cTn>
                                        <p:tgtEl>
                                          <p:spTgt spid="173"/>
                                        </p:tgtEl>
                                        <p:attrNameLst>
                                          <p:attrName>style.visibility</p:attrName>
                                        </p:attrNameLst>
                                      </p:cBhvr>
                                      <p:to>
                                        <p:strVal val="visible"/>
                                      </p:to>
                                    </p:set>
                                    <p:anim calcmode="lin" valueType="num">
                                      <p:cBhvr additive="base">
                                        <p:cTn id="19" dur="1000" fill="hold"/>
                                        <p:tgtEl>
                                          <p:spTgt spid="173"/>
                                        </p:tgtEl>
                                        <p:attrNameLst>
                                          <p:attrName>ppt_x</p:attrName>
                                        </p:attrNameLst>
                                      </p:cBhvr>
                                      <p:tavLst>
                                        <p:tav tm="0">
                                          <p:val>
                                            <p:strVal val="#ppt_x"/>
                                          </p:val>
                                        </p:tav>
                                        <p:tav tm="100000">
                                          <p:val>
                                            <p:strVal val="#ppt_x"/>
                                          </p:val>
                                        </p:tav>
                                      </p:tavLst>
                                    </p:anim>
                                    <p:anim calcmode="lin" valueType="num">
                                      <p:cBhvr additive="base">
                                        <p:cTn id="20" dur="1000" fill="hold"/>
                                        <p:tgtEl>
                                          <p:spTgt spid="173"/>
                                        </p:tgtEl>
                                        <p:attrNameLst>
                                          <p:attrName>ppt_y</p:attrName>
                                        </p:attrNameLst>
                                      </p:cBhvr>
                                      <p:tavLst>
                                        <p:tav tm="0">
                                          <p:val>
                                            <p:strVal val="0-#ppt_h/2"/>
                                          </p:val>
                                        </p:tav>
                                        <p:tav tm="100000">
                                          <p:val>
                                            <p:strVal val="#ppt_y"/>
                                          </p:val>
                                        </p:tav>
                                      </p:tavLst>
                                    </p:anim>
                                  </p:childTnLst>
                                </p:cTn>
                              </p:par>
                              <p:par>
                                <p:cTn id="21" presetID="2" presetClass="entr" presetSubtype="4" decel="100000" fill="hold" nodeType="withEffect">
                                  <p:stCondLst>
                                    <p:cond delay="0"/>
                                  </p:stCondLst>
                                  <p:childTnLst>
                                    <p:set>
                                      <p:cBhvr>
                                        <p:cTn id="22" dur="1" fill="hold">
                                          <p:stCondLst>
                                            <p:cond delay="0"/>
                                          </p:stCondLst>
                                        </p:cTn>
                                        <p:tgtEl>
                                          <p:spTgt spid="172"/>
                                        </p:tgtEl>
                                        <p:attrNameLst>
                                          <p:attrName>style.visibility</p:attrName>
                                        </p:attrNameLst>
                                      </p:cBhvr>
                                      <p:to>
                                        <p:strVal val="visible"/>
                                      </p:to>
                                    </p:set>
                                    <p:anim calcmode="lin" valueType="num">
                                      <p:cBhvr additive="base">
                                        <p:cTn id="23" dur="1000" fill="hold"/>
                                        <p:tgtEl>
                                          <p:spTgt spid="172"/>
                                        </p:tgtEl>
                                        <p:attrNameLst>
                                          <p:attrName>ppt_x</p:attrName>
                                        </p:attrNameLst>
                                      </p:cBhvr>
                                      <p:tavLst>
                                        <p:tav tm="0">
                                          <p:val>
                                            <p:strVal val="#ppt_x"/>
                                          </p:val>
                                        </p:tav>
                                        <p:tav tm="100000">
                                          <p:val>
                                            <p:strVal val="#ppt_x"/>
                                          </p:val>
                                        </p:tav>
                                      </p:tavLst>
                                    </p:anim>
                                    <p:anim calcmode="lin" valueType="num">
                                      <p:cBhvr additive="base">
                                        <p:cTn id="24" dur="1000" fill="hold"/>
                                        <p:tgtEl>
                                          <p:spTgt spid="172"/>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0"/>
                                  </p:stCondLst>
                                  <p:childTnLst>
                                    <p:set>
                                      <p:cBhvr>
                                        <p:cTn id="26" dur="1" fill="hold">
                                          <p:stCondLst>
                                            <p:cond delay="0"/>
                                          </p:stCondLst>
                                        </p:cTn>
                                        <p:tgtEl>
                                          <p:spTgt spid="174"/>
                                        </p:tgtEl>
                                        <p:attrNameLst>
                                          <p:attrName>style.visibility</p:attrName>
                                        </p:attrNameLst>
                                      </p:cBhvr>
                                      <p:to>
                                        <p:strVal val="visible"/>
                                      </p:to>
                                    </p:set>
                                    <p:anim calcmode="lin" valueType="num">
                                      <p:cBhvr additive="base">
                                        <p:cTn id="27" dur="1000" fill="hold"/>
                                        <p:tgtEl>
                                          <p:spTgt spid="174"/>
                                        </p:tgtEl>
                                        <p:attrNameLst>
                                          <p:attrName>ppt_x</p:attrName>
                                        </p:attrNameLst>
                                      </p:cBhvr>
                                      <p:tavLst>
                                        <p:tav tm="0">
                                          <p:val>
                                            <p:strVal val="#ppt_x"/>
                                          </p:val>
                                        </p:tav>
                                        <p:tav tm="100000">
                                          <p:val>
                                            <p:strVal val="#ppt_x"/>
                                          </p:val>
                                        </p:tav>
                                      </p:tavLst>
                                    </p:anim>
                                    <p:anim calcmode="lin" valueType="num">
                                      <p:cBhvr additive="base">
                                        <p:cTn id="28" dur="1000" fill="hold"/>
                                        <p:tgtEl>
                                          <p:spTgt spid="174"/>
                                        </p:tgtEl>
                                        <p:attrNameLst>
                                          <p:attrName>ppt_y</p:attrName>
                                        </p:attrNameLst>
                                      </p:cBhvr>
                                      <p:tavLst>
                                        <p:tav tm="0">
                                          <p:val>
                                            <p:strVal val="1+#ppt_h/2"/>
                                          </p:val>
                                        </p:tav>
                                        <p:tav tm="100000">
                                          <p:val>
                                            <p:strVal val="#ppt_y"/>
                                          </p:val>
                                        </p:tav>
                                      </p:tavLst>
                                    </p:anim>
                                  </p:childTnLst>
                                </p:cTn>
                              </p:par>
                              <p:par>
                                <p:cTn id="29" presetID="2" presetClass="entr" presetSubtype="9" decel="100000" fill="hold" grpId="0" nodeType="withEffect">
                                  <p:stCondLst>
                                    <p:cond delay="0"/>
                                  </p:stCondLst>
                                  <p:iterate type="wd">
                                    <p:tmPct val="10000"/>
                                  </p:iterate>
                                  <p:childTnLst>
                                    <p:set>
                                      <p:cBhvr>
                                        <p:cTn id="30" dur="1" fill="hold">
                                          <p:stCondLst>
                                            <p:cond delay="0"/>
                                          </p:stCondLst>
                                        </p:cTn>
                                        <p:tgtEl>
                                          <p:spTgt spid="1049506">
                                            <p:txEl>
                                              <p:pRg st="0" end="0"/>
                                            </p:txEl>
                                          </p:spTgt>
                                        </p:tgtEl>
                                        <p:attrNameLst>
                                          <p:attrName>style.visibility</p:attrName>
                                        </p:attrNameLst>
                                      </p:cBhvr>
                                      <p:to>
                                        <p:strVal val="visible"/>
                                      </p:to>
                                    </p:set>
                                    <p:anim calcmode="lin" valueType="num">
                                      <p:cBhvr additive="base">
                                        <p:cTn id="31" dur="1000" fill="hold"/>
                                        <p:tgtEl>
                                          <p:spTgt spid="1049506">
                                            <p:txEl>
                                              <p:pRg st="0" end="0"/>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1049506">
                                            <p:txEl>
                                              <p:pRg st="0" end="0"/>
                                            </p:txEl>
                                          </p:spTgt>
                                        </p:tgtEl>
                                        <p:attrNameLst>
                                          <p:attrName>ppt_y</p:attrName>
                                        </p:attrNameLst>
                                      </p:cBhvr>
                                      <p:tavLst>
                                        <p:tav tm="0">
                                          <p:val>
                                            <p:strVal val="0-#ppt_h/2"/>
                                          </p:val>
                                        </p:tav>
                                        <p:tav tm="100000">
                                          <p:val>
                                            <p:strVal val="#ppt_y"/>
                                          </p:val>
                                        </p:tav>
                                      </p:tavLst>
                                    </p:anim>
                                  </p:childTnLst>
                                </p:cTn>
                              </p:par>
                              <p:par>
                                <p:cTn id="33" presetID="2" presetClass="entr" presetSubtype="8" decel="100000" fill="hold" grpId="0" nodeType="withEffect">
                                  <p:stCondLst>
                                    <p:cond delay="250"/>
                                  </p:stCondLst>
                                  <p:childTnLst>
                                    <p:set>
                                      <p:cBhvr>
                                        <p:cTn id="34" dur="1" fill="hold">
                                          <p:stCondLst>
                                            <p:cond delay="0"/>
                                          </p:stCondLst>
                                        </p:cTn>
                                        <p:tgtEl>
                                          <p:spTgt spid="1049512">
                                            <p:txEl>
                                              <p:pRg st="0" end="0"/>
                                            </p:txEl>
                                          </p:spTgt>
                                        </p:tgtEl>
                                        <p:attrNameLst>
                                          <p:attrName>style.visibility</p:attrName>
                                        </p:attrNameLst>
                                      </p:cBhvr>
                                      <p:to>
                                        <p:strVal val="visible"/>
                                      </p:to>
                                    </p:set>
                                    <p:anim calcmode="lin" valueType="num">
                                      <p:cBhvr additive="base">
                                        <p:cTn id="35" dur="1000" fill="hold"/>
                                        <p:tgtEl>
                                          <p:spTgt spid="1049512">
                                            <p:txEl>
                                              <p:pRg st="0" end="0"/>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1049512">
                                            <p:txEl>
                                              <p:pRg st="0" end="0"/>
                                            </p:txEl>
                                          </p:spTgt>
                                        </p:tgtEl>
                                        <p:attrNameLst>
                                          <p:attrName>ppt_y</p:attrName>
                                        </p:attrNameLst>
                                      </p:cBhvr>
                                      <p:tavLst>
                                        <p:tav tm="0">
                                          <p:val>
                                            <p:strVal val="#ppt_y"/>
                                          </p:val>
                                        </p:tav>
                                        <p:tav tm="100000">
                                          <p:val>
                                            <p:strVal val="#ppt_y"/>
                                          </p:val>
                                        </p:tav>
                                      </p:tavLst>
                                    </p:anim>
                                  </p:childTnLst>
                                </p:cTn>
                              </p:par>
                              <p:par>
                                <p:cTn id="37" presetID="10" presetClass="entr" presetSubtype="0" fill="hold" grpId="1" nodeType="withEffect">
                                  <p:stCondLst>
                                    <p:cond delay="250"/>
                                  </p:stCondLst>
                                  <p:childTnLst>
                                    <p:set>
                                      <p:cBhvr>
                                        <p:cTn id="38" dur="1" fill="hold">
                                          <p:stCondLst>
                                            <p:cond delay="0"/>
                                          </p:stCondLst>
                                        </p:cTn>
                                        <p:tgtEl>
                                          <p:spTgt spid="1049512">
                                            <p:txEl>
                                              <p:pRg st="0" end="0"/>
                                            </p:txEl>
                                          </p:spTgt>
                                        </p:tgtEl>
                                        <p:attrNameLst>
                                          <p:attrName>style.visibility</p:attrName>
                                        </p:attrNameLst>
                                      </p:cBhvr>
                                      <p:to>
                                        <p:strVal val="visible"/>
                                      </p:to>
                                    </p:set>
                                    <p:animEffect transition="in" filter="fade">
                                      <p:cBhvr>
                                        <p:cTn id="39" dur="1000"/>
                                        <p:tgtEl>
                                          <p:spTgt spid="1049512">
                                            <p:txEl>
                                              <p:pRg st="0" end="0"/>
                                            </p:txEl>
                                          </p:spTgt>
                                        </p:tgtEl>
                                      </p:cBhvr>
                                    </p:animEffect>
                                  </p:childTnLst>
                                </p:cTn>
                              </p:par>
                              <p:par>
                                <p:cTn id="40" presetID="2" presetClass="entr" presetSubtype="3" decel="100000" fill="hold" grpId="0" nodeType="withEffect">
                                  <p:stCondLst>
                                    <p:cond delay="0"/>
                                  </p:stCondLst>
                                  <p:iterate type="wd">
                                    <p:tmPct val="10000"/>
                                  </p:iterate>
                                  <p:childTnLst>
                                    <p:set>
                                      <p:cBhvr>
                                        <p:cTn id="41" dur="1" fill="hold">
                                          <p:stCondLst>
                                            <p:cond delay="0"/>
                                          </p:stCondLst>
                                        </p:cTn>
                                        <p:tgtEl>
                                          <p:spTgt spid="1049507">
                                            <p:txEl>
                                              <p:pRg st="0" end="0"/>
                                            </p:txEl>
                                          </p:spTgt>
                                        </p:tgtEl>
                                        <p:attrNameLst>
                                          <p:attrName>style.visibility</p:attrName>
                                        </p:attrNameLst>
                                      </p:cBhvr>
                                      <p:to>
                                        <p:strVal val="visible"/>
                                      </p:to>
                                    </p:set>
                                    <p:anim calcmode="lin" valueType="num">
                                      <p:cBhvr additive="base">
                                        <p:cTn id="42" dur="1000" fill="hold"/>
                                        <p:tgtEl>
                                          <p:spTgt spid="1049507">
                                            <p:txEl>
                                              <p:pRg st="0" end="0"/>
                                            </p:txEl>
                                          </p:spTgt>
                                        </p:tgtEl>
                                        <p:attrNameLst>
                                          <p:attrName>ppt_x</p:attrName>
                                        </p:attrNameLst>
                                      </p:cBhvr>
                                      <p:tavLst>
                                        <p:tav tm="0">
                                          <p:val>
                                            <p:strVal val="1+#ppt_w/2"/>
                                          </p:val>
                                        </p:tav>
                                        <p:tav tm="100000">
                                          <p:val>
                                            <p:strVal val="#ppt_x"/>
                                          </p:val>
                                        </p:tav>
                                      </p:tavLst>
                                    </p:anim>
                                    <p:anim calcmode="lin" valueType="num">
                                      <p:cBhvr additive="base">
                                        <p:cTn id="43" dur="1000" fill="hold"/>
                                        <p:tgtEl>
                                          <p:spTgt spid="1049507">
                                            <p:txEl>
                                              <p:pRg st="0" end="0"/>
                                            </p:txEl>
                                          </p:spTgt>
                                        </p:tgtEl>
                                        <p:attrNameLst>
                                          <p:attrName>ppt_y</p:attrName>
                                        </p:attrNameLst>
                                      </p:cBhvr>
                                      <p:tavLst>
                                        <p:tav tm="0">
                                          <p:val>
                                            <p:strVal val="0-#ppt_h/2"/>
                                          </p:val>
                                        </p:tav>
                                        <p:tav tm="100000">
                                          <p:val>
                                            <p:strVal val="#ppt_y"/>
                                          </p:val>
                                        </p:tav>
                                      </p:tavLst>
                                    </p:anim>
                                  </p:childTnLst>
                                </p:cTn>
                              </p:par>
                              <p:par>
                                <p:cTn id="44" presetID="10" presetClass="entr" presetSubtype="0" fill="hold" grpId="1" nodeType="withEffect">
                                  <p:stCondLst>
                                    <p:cond delay="500"/>
                                  </p:stCondLst>
                                  <p:childTnLst>
                                    <p:set>
                                      <p:cBhvr>
                                        <p:cTn id="45" dur="1" fill="hold">
                                          <p:stCondLst>
                                            <p:cond delay="0"/>
                                          </p:stCondLst>
                                        </p:cTn>
                                        <p:tgtEl>
                                          <p:spTgt spid="1049513">
                                            <p:txEl>
                                              <p:pRg st="0" end="0"/>
                                            </p:txEl>
                                          </p:spTgt>
                                        </p:tgtEl>
                                        <p:attrNameLst>
                                          <p:attrName>style.visibility</p:attrName>
                                        </p:attrNameLst>
                                      </p:cBhvr>
                                      <p:to>
                                        <p:strVal val="visible"/>
                                      </p:to>
                                    </p:set>
                                    <p:animEffect transition="in" filter="fade">
                                      <p:cBhvr>
                                        <p:cTn id="46" dur="1000"/>
                                        <p:tgtEl>
                                          <p:spTgt spid="1049513">
                                            <p:txEl>
                                              <p:pRg st="0" end="0"/>
                                            </p:txEl>
                                          </p:spTgt>
                                        </p:tgtEl>
                                      </p:cBhvr>
                                    </p:animEffect>
                                  </p:childTnLst>
                                </p:cTn>
                              </p:par>
                              <p:par>
                                <p:cTn id="47" presetID="2" presetClass="entr" presetSubtype="2" decel="100000" fill="hold" grpId="0" nodeType="withEffect">
                                  <p:stCondLst>
                                    <p:cond delay="500"/>
                                  </p:stCondLst>
                                  <p:childTnLst>
                                    <p:set>
                                      <p:cBhvr>
                                        <p:cTn id="48" dur="1" fill="hold">
                                          <p:stCondLst>
                                            <p:cond delay="0"/>
                                          </p:stCondLst>
                                        </p:cTn>
                                        <p:tgtEl>
                                          <p:spTgt spid="1049513">
                                            <p:txEl>
                                              <p:pRg st="0" end="0"/>
                                            </p:txEl>
                                          </p:spTgt>
                                        </p:tgtEl>
                                        <p:attrNameLst>
                                          <p:attrName>style.visibility</p:attrName>
                                        </p:attrNameLst>
                                      </p:cBhvr>
                                      <p:to>
                                        <p:strVal val="visible"/>
                                      </p:to>
                                    </p:set>
                                    <p:anim calcmode="lin" valueType="num">
                                      <p:cBhvr additive="base">
                                        <p:cTn id="49" dur="1000" fill="hold"/>
                                        <p:tgtEl>
                                          <p:spTgt spid="1049513">
                                            <p:txEl>
                                              <p:pRg st="0" end="0"/>
                                            </p:txEl>
                                          </p:spTgt>
                                        </p:tgtEl>
                                        <p:attrNameLst>
                                          <p:attrName>ppt_x</p:attrName>
                                        </p:attrNameLst>
                                      </p:cBhvr>
                                      <p:tavLst>
                                        <p:tav tm="0">
                                          <p:val>
                                            <p:strVal val="1+#ppt_w/2"/>
                                          </p:val>
                                        </p:tav>
                                        <p:tav tm="100000">
                                          <p:val>
                                            <p:strVal val="#ppt_x"/>
                                          </p:val>
                                        </p:tav>
                                      </p:tavLst>
                                    </p:anim>
                                    <p:anim calcmode="lin" valueType="num">
                                      <p:cBhvr additive="base">
                                        <p:cTn id="50" dur="1000" fill="hold"/>
                                        <p:tgtEl>
                                          <p:spTgt spid="104951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500" grpId="0" build="p">
        <p:tmplLst>
          <p:tmpl lvl="1">
            <p:tnLst>
              <p:par>
                <p:cTn presetID="22" presetClass="entr" presetSubtype="8" fill="hold" nodeType="withEffect">
                  <p:stCondLst>
                    <p:cond delay="0"/>
                  </p:stCondLst>
                  <p:childTnLst>
                    <p:set>
                      <p:cBhvr>
                        <p:cTn dur="1" fill="hold">
                          <p:stCondLst>
                            <p:cond delay="0"/>
                          </p:stCondLst>
                        </p:cTn>
                        <p:tgtEl>
                          <p:spTgt spid="1049500"/>
                        </p:tgtEl>
                        <p:attrNameLst>
                          <p:attrName>style.visibility</p:attrName>
                        </p:attrNameLst>
                      </p:cBhvr>
                      <p:to>
                        <p:strVal val="visible"/>
                      </p:to>
                    </p:set>
                    <p:animEffect transition="in" filter="wipe(left)">
                      <p:cBhvr>
                        <p:cTn dur="500"/>
                        <p:tgtEl>
                          <p:spTgt spid="1049500"/>
                        </p:tgtEl>
                      </p:cBhvr>
                    </p:animEffect>
                  </p:childTnLst>
                </p:cTn>
              </p:par>
            </p:tnLst>
          </p:tmpl>
        </p:tmplLst>
      </p:bldP>
      <p:bldP spid="1049501" grpId="0" animBg="1"/>
      <p:bldP spid="1049506" grpId="0" build="p">
        <p:tmplLst>
          <p:tmpl lvl="1">
            <p:tnLst>
              <p:par>
                <p:cTn presetID="2" presetClass="entr" presetSubtype="9" decel="100000" fill="hold" nodeType="withEffect">
                  <p:stCondLst>
                    <p:cond delay="0"/>
                  </p:stCondLst>
                  <p:iterate type="wd">
                    <p:tmPct val="10000"/>
                  </p:iterate>
                  <p:childTnLst>
                    <p:set>
                      <p:cBhvr>
                        <p:cTn dur="1" fill="hold">
                          <p:stCondLst>
                            <p:cond delay="0"/>
                          </p:stCondLst>
                        </p:cTn>
                        <p:tgtEl>
                          <p:spTgt spid="1049506"/>
                        </p:tgtEl>
                        <p:attrNameLst>
                          <p:attrName>style.visibility</p:attrName>
                        </p:attrNameLst>
                      </p:cBhvr>
                      <p:to>
                        <p:strVal val="visible"/>
                      </p:to>
                    </p:set>
                    <p:anim calcmode="lin" valueType="num">
                      <p:cBhvr additive="base">
                        <p:cTn dur="1000" fill="hold"/>
                        <p:tgtEl>
                          <p:spTgt spid="1049506"/>
                        </p:tgtEl>
                        <p:attrNameLst>
                          <p:attrName>ppt_x</p:attrName>
                        </p:attrNameLst>
                      </p:cBhvr>
                      <p:tavLst>
                        <p:tav tm="0">
                          <p:val>
                            <p:strVal val="0-#ppt_w/2"/>
                          </p:val>
                        </p:tav>
                        <p:tav tm="100000">
                          <p:val>
                            <p:strVal val="#ppt_x"/>
                          </p:val>
                        </p:tav>
                      </p:tavLst>
                    </p:anim>
                    <p:anim calcmode="lin" valueType="num">
                      <p:cBhvr additive="base">
                        <p:cTn dur="1000" fill="hold"/>
                        <p:tgtEl>
                          <p:spTgt spid="1049506"/>
                        </p:tgtEl>
                        <p:attrNameLst>
                          <p:attrName>ppt_y</p:attrName>
                        </p:attrNameLst>
                      </p:cBhvr>
                      <p:tavLst>
                        <p:tav tm="0">
                          <p:val>
                            <p:strVal val="0-#ppt_h/2"/>
                          </p:val>
                        </p:tav>
                        <p:tav tm="100000">
                          <p:val>
                            <p:strVal val="#ppt_y"/>
                          </p:val>
                        </p:tav>
                      </p:tavLst>
                    </p:anim>
                  </p:childTnLst>
                </p:cTn>
              </p:par>
            </p:tnLst>
          </p:tmpl>
        </p:tmplLst>
      </p:bldP>
      <p:bldP spid="1049507" grpId="0" build="p">
        <p:tmplLst>
          <p:tmpl lvl="1">
            <p:tnLst>
              <p:par>
                <p:cTn presetID="2" presetClass="entr" presetSubtype="3" decel="100000" fill="hold" nodeType="withEffect">
                  <p:stCondLst>
                    <p:cond delay="0"/>
                  </p:stCondLst>
                  <p:iterate type="wd">
                    <p:tmPct val="10000"/>
                  </p:iterate>
                  <p:childTnLst>
                    <p:set>
                      <p:cBhvr>
                        <p:cTn dur="1" fill="hold">
                          <p:stCondLst>
                            <p:cond delay="0"/>
                          </p:stCondLst>
                        </p:cTn>
                        <p:tgtEl>
                          <p:spTgt spid="1049507"/>
                        </p:tgtEl>
                        <p:attrNameLst>
                          <p:attrName>style.visibility</p:attrName>
                        </p:attrNameLst>
                      </p:cBhvr>
                      <p:to>
                        <p:strVal val="visible"/>
                      </p:to>
                    </p:set>
                    <p:anim calcmode="lin" valueType="num">
                      <p:cBhvr additive="base">
                        <p:cTn dur="1000" fill="hold"/>
                        <p:tgtEl>
                          <p:spTgt spid="1049507"/>
                        </p:tgtEl>
                        <p:attrNameLst>
                          <p:attrName>ppt_x</p:attrName>
                        </p:attrNameLst>
                      </p:cBhvr>
                      <p:tavLst>
                        <p:tav tm="0">
                          <p:val>
                            <p:strVal val="1+#ppt_w/2"/>
                          </p:val>
                        </p:tav>
                        <p:tav tm="100000">
                          <p:val>
                            <p:strVal val="#ppt_x"/>
                          </p:val>
                        </p:tav>
                      </p:tavLst>
                    </p:anim>
                    <p:anim calcmode="lin" valueType="num">
                      <p:cBhvr additive="base">
                        <p:cTn dur="1000" fill="hold"/>
                        <p:tgtEl>
                          <p:spTgt spid="1049507"/>
                        </p:tgtEl>
                        <p:attrNameLst>
                          <p:attrName>ppt_y</p:attrName>
                        </p:attrNameLst>
                      </p:cBhvr>
                      <p:tavLst>
                        <p:tav tm="0">
                          <p:val>
                            <p:strVal val="0-#ppt_h/2"/>
                          </p:val>
                        </p:tav>
                        <p:tav tm="100000">
                          <p:val>
                            <p:strVal val="#ppt_y"/>
                          </p:val>
                        </p:tav>
                      </p:tavLst>
                    </p:anim>
                  </p:childTnLst>
                </p:cTn>
              </p:par>
            </p:tnLst>
          </p:tmpl>
        </p:tmplLst>
      </p:bldP>
      <p:bldP spid="1049512" grpId="0" build="p">
        <p:tmplLst>
          <p:tmpl lvl="1">
            <p:tnLst>
              <p:par>
                <p:cTn presetID="2" presetClass="entr" presetSubtype="8" decel="100000" fill="hold" nodeType="withEffect">
                  <p:stCondLst>
                    <p:cond delay="250"/>
                  </p:stCondLst>
                  <p:childTnLst>
                    <p:set>
                      <p:cBhvr>
                        <p:cTn dur="1" fill="hold">
                          <p:stCondLst>
                            <p:cond delay="0"/>
                          </p:stCondLst>
                        </p:cTn>
                        <p:tgtEl>
                          <p:spTgt spid="1049512"/>
                        </p:tgtEl>
                        <p:attrNameLst>
                          <p:attrName>style.visibility</p:attrName>
                        </p:attrNameLst>
                      </p:cBhvr>
                      <p:to>
                        <p:strVal val="visible"/>
                      </p:to>
                    </p:set>
                    <p:anim calcmode="lin" valueType="num">
                      <p:cBhvr additive="base">
                        <p:cTn dur="1000" fill="hold"/>
                        <p:tgtEl>
                          <p:spTgt spid="1049512"/>
                        </p:tgtEl>
                        <p:attrNameLst>
                          <p:attrName>ppt_x</p:attrName>
                        </p:attrNameLst>
                      </p:cBhvr>
                      <p:tavLst>
                        <p:tav tm="0">
                          <p:val>
                            <p:strVal val="0-#ppt_w/2"/>
                          </p:val>
                        </p:tav>
                        <p:tav tm="100000">
                          <p:val>
                            <p:strVal val="#ppt_x"/>
                          </p:val>
                        </p:tav>
                      </p:tavLst>
                    </p:anim>
                    <p:anim calcmode="lin" valueType="num">
                      <p:cBhvr additive="base">
                        <p:cTn dur="1000" fill="hold"/>
                        <p:tgtEl>
                          <p:spTgt spid="1049512"/>
                        </p:tgtEl>
                        <p:attrNameLst>
                          <p:attrName>ppt_y</p:attrName>
                        </p:attrNameLst>
                      </p:cBhvr>
                      <p:tavLst>
                        <p:tav tm="0">
                          <p:val>
                            <p:strVal val="#ppt_y"/>
                          </p:val>
                        </p:tav>
                        <p:tav tm="100000">
                          <p:val>
                            <p:strVal val="#ppt_y"/>
                          </p:val>
                        </p:tav>
                      </p:tavLst>
                    </p:anim>
                  </p:childTnLst>
                </p:cTn>
              </p:par>
            </p:tnLst>
          </p:tmpl>
        </p:tmplLst>
      </p:bldP>
      <p:bldP spid="1049512" grpId="1" build="p">
        <p:tmplLst>
          <p:tmpl lvl="1">
            <p:tnLst>
              <p:par>
                <p:cTn presetID="10" presetClass="entr" presetSubtype="0" fill="hold" nodeType="withEffect">
                  <p:stCondLst>
                    <p:cond delay="250"/>
                  </p:stCondLst>
                  <p:childTnLst>
                    <p:set>
                      <p:cBhvr>
                        <p:cTn dur="1" fill="hold">
                          <p:stCondLst>
                            <p:cond delay="0"/>
                          </p:stCondLst>
                        </p:cTn>
                        <p:tgtEl>
                          <p:spTgt spid="1049512"/>
                        </p:tgtEl>
                        <p:attrNameLst>
                          <p:attrName>style.visibility</p:attrName>
                        </p:attrNameLst>
                      </p:cBhvr>
                      <p:to>
                        <p:strVal val="visible"/>
                      </p:to>
                    </p:set>
                    <p:animEffect transition="in" filter="fade">
                      <p:cBhvr>
                        <p:cTn dur="1000"/>
                        <p:tgtEl>
                          <p:spTgt spid="1049512"/>
                        </p:tgtEl>
                      </p:cBhvr>
                    </p:animEffect>
                  </p:childTnLst>
                </p:cTn>
              </p:par>
            </p:tnLst>
          </p:tmpl>
        </p:tmplLst>
      </p:bldP>
      <p:bldP spid="1049513" grpId="0" build="p">
        <p:tmplLst>
          <p:tmpl lvl="1">
            <p:tnLst>
              <p:par>
                <p:cTn presetID="2" presetClass="entr" presetSubtype="2" decel="100000" fill="hold" nodeType="withEffect">
                  <p:stCondLst>
                    <p:cond delay="500"/>
                  </p:stCondLst>
                  <p:childTnLst>
                    <p:set>
                      <p:cBhvr>
                        <p:cTn dur="1" fill="hold">
                          <p:stCondLst>
                            <p:cond delay="0"/>
                          </p:stCondLst>
                        </p:cTn>
                        <p:tgtEl>
                          <p:spTgt spid="1049513"/>
                        </p:tgtEl>
                        <p:attrNameLst>
                          <p:attrName>style.visibility</p:attrName>
                        </p:attrNameLst>
                      </p:cBhvr>
                      <p:to>
                        <p:strVal val="visible"/>
                      </p:to>
                    </p:set>
                    <p:anim calcmode="lin" valueType="num">
                      <p:cBhvr additive="base">
                        <p:cTn dur="1000" fill="hold"/>
                        <p:tgtEl>
                          <p:spTgt spid="1049513"/>
                        </p:tgtEl>
                        <p:attrNameLst>
                          <p:attrName>ppt_x</p:attrName>
                        </p:attrNameLst>
                      </p:cBhvr>
                      <p:tavLst>
                        <p:tav tm="0">
                          <p:val>
                            <p:strVal val="1+#ppt_w/2"/>
                          </p:val>
                        </p:tav>
                        <p:tav tm="100000">
                          <p:val>
                            <p:strVal val="#ppt_x"/>
                          </p:val>
                        </p:tav>
                      </p:tavLst>
                    </p:anim>
                    <p:anim calcmode="lin" valueType="num">
                      <p:cBhvr additive="base">
                        <p:cTn dur="1000" fill="hold"/>
                        <p:tgtEl>
                          <p:spTgt spid="1049513"/>
                        </p:tgtEl>
                        <p:attrNameLst>
                          <p:attrName>ppt_y</p:attrName>
                        </p:attrNameLst>
                      </p:cBhvr>
                      <p:tavLst>
                        <p:tav tm="0">
                          <p:val>
                            <p:strVal val="#ppt_y"/>
                          </p:val>
                        </p:tav>
                        <p:tav tm="100000">
                          <p:val>
                            <p:strVal val="#ppt_y"/>
                          </p:val>
                        </p:tav>
                      </p:tavLst>
                    </p:anim>
                  </p:childTnLst>
                </p:cTn>
              </p:par>
            </p:tnLst>
          </p:tmpl>
        </p:tmplLst>
      </p:bldP>
      <p:bldP spid="1049513" grpId="1" build="p">
        <p:tmplLst>
          <p:tmpl lvl="1">
            <p:tnLst>
              <p:par>
                <p:cTn presetID="10" presetClass="entr" presetSubtype="0" fill="hold" nodeType="withEffect">
                  <p:stCondLst>
                    <p:cond delay="500"/>
                  </p:stCondLst>
                  <p:childTnLst>
                    <p:set>
                      <p:cBhvr>
                        <p:cTn dur="1" fill="hold">
                          <p:stCondLst>
                            <p:cond delay="0"/>
                          </p:stCondLst>
                        </p:cTn>
                        <p:tgtEl>
                          <p:spTgt spid="1049513"/>
                        </p:tgtEl>
                        <p:attrNameLst>
                          <p:attrName>style.visibility</p:attrName>
                        </p:attrNameLst>
                      </p:cBhvr>
                      <p:to>
                        <p:strVal val="visible"/>
                      </p:to>
                    </p:set>
                    <p:animEffect transition="in" filter="fade">
                      <p:cBhvr>
                        <p:cTn dur="1000"/>
                        <p:tgtEl>
                          <p:spTgt spid="1049513"/>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1049120"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1049121"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1049122"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1049123"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049124"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049124"/>
                                        </p:tgtEl>
                                        <p:attrNameLst>
                                          <p:attrName>style.visibility</p:attrName>
                                        </p:attrNameLst>
                                      </p:cBhvr>
                                      <p:to>
                                        <p:strVal val="visible"/>
                                      </p:to>
                                    </p:set>
                                    <p:anim calcmode="lin" valueType="num">
                                      <p:cBhvr additive="base">
                                        <p:cTn id="7" dur="500" fill="hold"/>
                                        <p:tgtEl>
                                          <p:spTgt spid="1049124"/>
                                        </p:tgtEl>
                                        <p:attrNameLst>
                                          <p:attrName>ppt_x</p:attrName>
                                        </p:attrNameLst>
                                      </p:cBhvr>
                                      <p:tavLst>
                                        <p:tav tm="0">
                                          <p:val>
                                            <p:strVal val="1+#ppt_w/2"/>
                                          </p:val>
                                        </p:tav>
                                        <p:tav tm="100000">
                                          <p:val>
                                            <p:strVal val="#ppt_x"/>
                                          </p:val>
                                        </p:tav>
                                      </p:tavLst>
                                    </p:anim>
                                    <p:anim calcmode="lin" valueType="num">
                                      <p:cBhvr additive="base">
                                        <p:cTn id="8" dur="500" fill="hold"/>
                                        <p:tgtEl>
                                          <p:spTgt spid="1049124"/>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049123">
                                            <p:txEl>
                                              <p:pRg st="0" end="0"/>
                                            </p:txEl>
                                          </p:spTgt>
                                        </p:tgtEl>
                                        <p:attrNameLst>
                                          <p:attrName>style.visibility</p:attrName>
                                        </p:attrNameLst>
                                      </p:cBhvr>
                                      <p:to>
                                        <p:strVal val="visible"/>
                                      </p:to>
                                    </p:set>
                                    <p:animEffect transition="in" filter="wipe(left)">
                                      <p:cBhvr>
                                        <p:cTn id="11" dur="500"/>
                                        <p:tgtEl>
                                          <p:spTgt spid="1049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23" grpId="0" build="p">
        <p:tmplLst>
          <p:tmpl lvl="1">
            <p:tnLst>
              <p:par>
                <p:cTn presetID="22" presetClass="entr" presetSubtype="8" fill="hold" nodeType="withEffect">
                  <p:stCondLst>
                    <p:cond delay="0"/>
                  </p:stCondLst>
                  <p:childTnLst>
                    <p:set>
                      <p:cBhvr>
                        <p:cTn dur="1" fill="hold">
                          <p:stCondLst>
                            <p:cond delay="0"/>
                          </p:stCondLst>
                        </p:cTn>
                        <p:tgtEl>
                          <p:spTgt spid="1049123"/>
                        </p:tgtEl>
                        <p:attrNameLst>
                          <p:attrName>style.visibility</p:attrName>
                        </p:attrNameLst>
                      </p:cBhvr>
                      <p:to>
                        <p:strVal val="visible"/>
                      </p:to>
                    </p:set>
                    <p:animEffect transition="in" filter="wipe(left)">
                      <p:cBhvr>
                        <p:cTn dur="500"/>
                        <p:tgtEl>
                          <p:spTgt spid="1049123"/>
                        </p:tgtEl>
                      </p:cBhvr>
                    </p:animEffect>
                  </p:childTnLst>
                </p:cTn>
              </p:par>
            </p:tnLst>
          </p:tmpl>
        </p:tmplLst>
      </p:bldP>
      <p:bldP spid="1049124"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orage">
    <p:spTree>
      <p:nvGrpSpPr>
        <p:cNvPr id="1" name=""/>
        <p:cNvGrpSpPr/>
        <p:nvPr/>
      </p:nvGrpSpPr>
      <p:grpSpPr>
        <a:xfrm>
          <a:off x="0" y="0"/>
          <a:ext cx="0" cy="0"/>
          <a:chOff x="0" y="0"/>
          <a:chExt cx="0" cy="0"/>
        </a:xfrm>
      </p:grpSpPr>
      <p:sp>
        <p:nvSpPr>
          <p:cNvPr id="1048979"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1048980"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1048981"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1048982"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048983"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2" name="グループ化 8"/>
          <p:cNvGrpSpPr/>
          <p:nvPr userDrawn="1"/>
        </p:nvGrpSpPr>
        <p:grpSpPr>
          <a:xfrm>
            <a:off x="7798236" y="3354576"/>
            <a:ext cx="2688353" cy="4554631"/>
            <a:chOff x="7305638" y="3002101"/>
            <a:chExt cx="2688353" cy="4554631"/>
          </a:xfrm>
        </p:grpSpPr>
        <p:grpSp>
          <p:nvGrpSpPr>
            <p:cNvPr id="143" name="グループ化 9"/>
            <p:cNvGrpSpPr/>
            <p:nvPr userDrawn="1"/>
          </p:nvGrpSpPr>
          <p:grpSpPr>
            <a:xfrm>
              <a:off x="8267831" y="5345989"/>
              <a:ext cx="763508" cy="2210743"/>
              <a:chOff x="8267831" y="5345989"/>
              <a:chExt cx="763508" cy="2210743"/>
            </a:xfrm>
          </p:grpSpPr>
          <p:sp>
            <p:nvSpPr>
              <p:cNvPr id="1048984" name="円/楕円 33"/>
              <p:cNvSpPr/>
              <p:nvPr userDrawn="1"/>
            </p:nvSpPr>
            <p:spPr>
              <a:xfrm>
                <a:off x="8267831" y="5345989"/>
                <a:ext cx="763508" cy="2210743"/>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985" name="円/楕円 34"/>
              <p:cNvSpPr/>
              <p:nvPr userDrawn="1"/>
            </p:nvSpPr>
            <p:spPr>
              <a:xfrm>
                <a:off x="8366877" y="5498390"/>
                <a:ext cx="566334" cy="16398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48986" name="弦 8"/>
            <p:cNvSpPr/>
            <p:nvPr userDrawn="1"/>
          </p:nvSpPr>
          <p:spPr>
            <a:xfrm rot="10800000">
              <a:off x="7932506" y="3996103"/>
              <a:ext cx="1435076" cy="2370993"/>
            </a:xfrm>
            <a:custGeom>
              <a:avLst/>
              <a:gdLst/>
              <a:ahLst/>
              <a:cxnLst/>
              <a:rect l="l" t="t" r="r" b="b"/>
              <a:pathLst>
                <a:path w="1969479" h="3253919">
                  <a:moveTo>
                    <a:pt x="984740" y="3253919"/>
                  </a:moveTo>
                  <a:cubicBezTo>
                    <a:pt x="362425" y="2811676"/>
                    <a:pt x="-3869" y="2109952"/>
                    <a:pt x="30" y="1362802"/>
                  </a:cubicBezTo>
                  <a:cubicBezTo>
                    <a:pt x="2628" y="865042"/>
                    <a:pt x="169314" y="389014"/>
                    <a:pt x="468726" y="0"/>
                  </a:cubicBezTo>
                  <a:lnTo>
                    <a:pt x="984740" y="0"/>
                  </a:lnTo>
                  <a:lnTo>
                    <a:pt x="1500508" y="0"/>
                  </a:lnTo>
                  <a:cubicBezTo>
                    <a:pt x="1805017" y="395392"/>
                    <a:pt x="1972090" y="880450"/>
                    <a:pt x="1969449" y="1386333"/>
                  </a:cubicBezTo>
                  <a:cubicBezTo>
                    <a:pt x="1965591" y="2125578"/>
                    <a:pt x="1599814" y="2816889"/>
                    <a:pt x="984740" y="325391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4" name="グループ化 11"/>
            <p:cNvGrpSpPr/>
            <p:nvPr userDrawn="1"/>
          </p:nvGrpSpPr>
          <p:grpSpPr>
            <a:xfrm flipH="1">
              <a:off x="8650044" y="5266273"/>
              <a:ext cx="1343947" cy="1366912"/>
              <a:chOff x="7305639" y="5547570"/>
              <a:chExt cx="1343947" cy="1366912"/>
            </a:xfrm>
            <a:solidFill>
              <a:schemeClr val="accent2">
                <a:lumMod val="50000"/>
              </a:schemeClr>
            </a:solidFill>
          </p:grpSpPr>
          <p:sp>
            <p:nvSpPr>
              <p:cNvPr id="1048987" name="直角三角形 29"/>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988" name="直角三角形 30"/>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989" name="正方形/長方形 31"/>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990" name="正方形/長方形 32"/>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5" name="グループ化 12"/>
            <p:cNvGrpSpPr/>
            <p:nvPr userDrawn="1"/>
          </p:nvGrpSpPr>
          <p:grpSpPr>
            <a:xfrm>
              <a:off x="7305638" y="5266273"/>
              <a:ext cx="1343947" cy="1366912"/>
              <a:chOff x="7305639" y="5547570"/>
              <a:chExt cx="1343947" cy="1366912"/>
            </a:xfrm>
            <a:solidFill>
              <a:schemeClr val="accent2">
                <a:lumMod val="50000"/>
              </a:schemeClr>
            </a:solidFill>
          </p:grpSpPr>
          <p:sp>
            <p:nvSpPr>
              <p:cNvPr id="1048991" name="直角三角形 25"/>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992" name="直角三角形 26"/>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993" name="正方形/長方形 27"/>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994" name="正方形/長方形 28"/>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6" name="グループ化 13"/>
            <p:cNvGrpSpPr/>
            <p:nvPr userDrawn="1"/>
          </p:nvGrpSpPr>
          <p:grpSpPr>
            <a:xfrm>
              <a:off x="7665303" y="3002101"/>
              <a:ext cx="1969480" cy="3253919"/>
              <a:chOff x="7665303" y="3002101"/>
              <a:chExt cx="1969480" cy="3253919"/>
            </a:xfrm>
          </p:grpSpPr>
          <p:sp>
            <p:nvSpPr>
              <p:cNvPr id="1048995" name="弦 8"/>
              <p:cNvSpPr/>
              <p:nvPr userDrawn="1"/>
            </p:nvSpPr>
            <p:spPr>
              <a:xfrm rot="10800000">
                <a:off x="8650043" y="3002101"/>
                <a:ext cx="984740" cy="3253919"/>
              </a:xfrm>
              <a:custGeom>
                <a:avLst/>
                <a:gdLst/>
                <a:ahLst/>
                <a:cxnLst/>
                <a:rect l="l" t="t" r="r" b="b"/>
                <a:pathLst>
                  <a:path w="984740" h="3253919">
                    <a:moveTo>
                      <a:pt x="984740" y="3253919"/>
                    </a:moveTo>
                    <a:cubicBezTo>
                      <a:pt x="362425" y="2811676"/>
                      <a:pt x="-3869" y="2109952"/>
                      <a:pt x="30" y="1362802"/>
                    </a:cubicBezTo>
                    <a:cubicBezTo>
                      <a:pt x="2628" y="865042"/>
                      <a:pt x="169314" y="389014"/>
                      <a:pt x="468726" y="0"/>
                    </a:cubicBezTo>
                    <a:lnTo>
                      <a:pt x="98474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996" name="弦 8"/>
              <p:cNvSpPr/>
              <p:nvPr userDrawn="1"/>
            </p:nvSpPr>
            <p:spPr>
              <a:xfrm>
                <a:off x="7665303" y="3002101"/>
                <a:ext cx="984740" cy="3253919"/>
              </a:xfrm>
              <a:custGeom>
                <a:avLst/>
                <a:gdLst/>
                <a:ahLst/>
                <a:cxnLst/>
                <a:rect l="l" t="t" r="r" b="b"/>
                <a:pathLst>
                  <a:path w="984740" h="3253919">
                    <a:moveTo>
                      <a:pt x="984740" y="0"/>
                    </a:moveTo>
                    <a:lnTo>
                      <a:pt x="984740" y="3253919"/>
                    </a:lnTo>
                    <a:lnTo>
                      <a:pt x="468972" y="3253919"/>
                    </a:lnTo>
                    <a:cubicBezTo>
                      <a:pt x="164463" y="2858527"/>
                      <a:pt x="-2610" y="2373469"/>
                      <a:pt x="31" y="1867586"/>
                    </a:cubicBezTo>
                    <a:cubicBezTo>
                      <a:pt x="3889" y="1128341"/>
                      <a:pt x="369666" y="437030"/>
                      <a:pt x="98474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7" name="グループ化 14"/>
            <p:cNvGrpSpPr/>
            <p:nvPr userDrawn="1"/>
          </p:nvGrpSpPr>
          <p:grpSpPr>
            <a:xfrm>
              <a:off x="7830833" y="3002102"/>
              <a:ext cx="1639326" cy="1035326"/>
              <a:chOff x="7830833" y="3002102"/>
              <a:chExt cx="1639326" cy="1035326"/>
            </a:xfrm>
          </p:grpSpPr>
          <p:sp>
            <p:nvSpPr>
              <p:cNvPr id="1048997" name="弦 8"/>
              <p:cNvSpPr/>
              <p:nvPr userDrawn="1"/>
            </p:nvSpPr>
            <p:spPr>
              <a:xfrm rot="10800000">
                <a:off x="8650043" y="3002102"/>
                <a:ext cx="820116" cy="1035325"/>
              </a:xfrm>
              <a:custGeom>
                <a:avLst/>
                <a:gdLst/>
                <a:ahLst/>
                <a:cxnLst/>
                <a:rect l="l" t="t" r="r" b="b"/>
                <a:pathLst>
                  <a:path w="820116" h="1035325">
                    <a:moveTo>
                      <a:pt x="820116" y="1035325"/>
                    </a:moveTo>
                    <a:cubicBezTo>
                      <a:pt x="445216" y="768905"/>
                      <a:pt x="163231" y="408315"/>
                      <a:pt x="0" y="0"/>
                    </a:cubicBezTo>
                    <a:lnTo>
                      <a:pt x="820116"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998" name="弦 8"/>
              <p:cNvSpPr/>
              <p:nvPr userDrawn="1"/>
            </p:nvSpPr>
            <p:spPr>
              <a:xfrm>
                <a:off x="7830833" y="3002102"/>
                <a:ext cx="819211" cy="1035326"/>
              </a:xfrm>
              <a:custGeom>
                <a:avLst/>
                <a:gdLst/>
                <a:ahLst/>
                <a:cxnLst/>
                <a:rect l="l" t="t" r="r" b="b"/>
                <a:pathLst>
                  <a:path w="819211" h="1035326">
                    <a:moveTo>
                      <a:pt x="819211" y="0"/>
                    </a:moveTo>
                    <a:lnTo>
                      <a:pt x="819211" y="1035326"/>
                    </a:lnTo>
                    <a:lnTo>
                      <a:pt x="0" y="1035326"/>
                    </a:lnTo>
                    <a:cubicBezTo>
                      <a:pt x="162564" y="626542"/>
                      <a:pt x="444666" y="266126"/>
                      <a:pt x="819211"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8" name="グループ化 15"/>
            <p:cNvGrpSpPr/>
            <p:nvPr userDrawn="1"/>
          </p:nvGrpSpPr>
          <p:grpSpPr>
            <a:xfrm>
              <a:off x="8239071" y="3682019"/>
              <a:ext cx="821030" cy="821030"/>
              <a:chOff x="11914174" y="3199309"/>
              <a:chExt cx="990518" cy="990518"/>
            </a:xfrm>
          </p:grpSpPr>
          <p:sp>
            <p:nvSpPr>
              <p:cNvPr id="1048999" name="円/楕円 19"/>
              <p:cNvSpPr/>
              <p:nvPr userDrawn="1"/>
            </p:nvSpPr>
            <p:spPr>
              <a:xfrm>
                <a:off x="11914174" y="3199309"/>
                <a:ext cx="990518" cy="99051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000" name="円/楕円 20"/>
              <p:cNvSpPr/>
              <p:nvPr userDrawn="1"/>
            </p:nvSpPr>
            <p:spPr>
              <a:xfrm>
                <a:off x="12002891" y="3288026"/>
                <a:ext cx="813084" cy="8130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9" name="グループ化 16"/>
            <p:cNvGrpSpPr/>
            <p:nvPr userDrawn="1"/>
          </p:nvGrpSpPr>
          <p:grpSpPr>
            <a:xfrm>
              <a:off x="8562396" y="5264781"/>
              <a:ext cx="174376" cy="1354190"/>
              <a:chOff x="8562396" y="5264781"/>
              <a:chExt cx="174376" cy="1354190"/>
            </a:xfrm>
          </p:grpSpPr>
          <p:sp>
            <p:nvSpPr>
              <p:cNvPr id="1049001" name="台形 59"/>
              <p:cNvSpPr/>
              <p:nvPr userDrawn="1"/>
            </p:nvSpPr>
            <p:spPr>
              <a:xfrm rot="10800000">
                <a:off x="8649584"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002" name="台形 59"/>
              <p:cNvSpPr/>
              <p:nvPr userDrawn="1"/>
            </p:nvSpPr>
            <p:spPr>
              <a:xfrm rot="10800000" flipH="1">
                <a:off x="8562396"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048983"/>
                                        </p:tgtEl>
                                        <p:attrNameLst>
                                          <p:attrName>style.visibility</p:attrName>
                                        </p:attrNameLst>
                                      </p:cBhvr>
                                      <p:to>
                                        <p:strVal val="visible"/>
                                      </p:to>
                                    </p:set>
                                    <p:anim calcmode="lin" valueType="num">
                                      <p:cBhvr additive="base">
                                        <p:cTn id="7" dur="500" fill="hold"/>
                                        <p:tgtEl>
                                          <p:spTgt spid="1048983"/>
                                        </p:tgtEl>
                                        <p:attrNameLst>
                                          <p:attrName>ppt_x</p:attrName>
                                        </p:attrNameLst>
                                      </p:cBhvr>
                                      <p:tavLst>
                                        <p:tav tm="0">
                                          <p:val>
                                            <p:strVal val="1+#ppt_w/2"/>
                                          </p:val>
                                        </p:tav>
                                        <p:tav tm="100000">
                                          <p:val>
                                            <p:strVal val="#ppt_x"/>
                                          </p:val>
                                        </p:tav>
                                      </p:tavLst>
                                    </p:anim>
                                    <p:anim calcmode="lin" valueType="num">
                                      <p:cBhvr additive="base">
                                        <p:cTn id="8" dur="500" fill="hold"/>
                                        <p:tgtEl>
                                          <p:spTgt spid="1048983"/>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048982">
                                            <p:txEl>
                                              <p:pRg st="0" end="0"/>
                                            </p:txEl>
                                          </p:spTgt>
                                        </p:tgtEl>
                                        <p:attrNameLst>
                                          <p:attrName>style.visibility</p:attrName>
                                        </p:attrNameLst>
                                      </p:cBhvr>
                                      <p:to>
                                        <p:strVal val="visible"/>
                                      </p:to>
                                    </p:set>
                                    <p:animEffect transition="in" filter="wipe(left)">
                                      <p:cBhvr>
                                        <p:cTn id="11" dur="500"/>
                                        <p:tgtEl>
                                          <p:spTgt spid="10489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82" grpId="0" build="p">
        <p:tmplLst>
          <p:tmpl lvl="1">
            <p:tnLst>
              <p:par>
                <p:cTn presetID="22" presetClass="entr" presetSubtype="8" fill="hold" nodeType="withEffect">
                  <p:stCondLst>
                    <p:cond delay="0"/>
                  </p:stCondLst>
                  <p:childTnLst>
                    <p:set>
                      <p:cBhvr>
                        <p:cTn dur="1" fill="hold">
                          <p:stCondLst>
                            <p:cond delay="0"/>
                          </p:stCondLst>
                        </p:cTn>
                        <p:tgtEl>
                          <p:spTgt spid="1048982"/>
                        </p:tgtEl>
                        <p:attrNameLst>
                          <p:attrName>style.visibility</p:attrName>
                        </p:attrNameLst>
                      </p:cBhvr>
                      <p:to>
                        <p:strVal val="visible"/>
                      </p:to>
                    </p:set>
                    <p:animEffect transition="in" filter="wipe(left)">
                      <p:cBhvr>
                        <p:cTn dur="500"/>
                        <p:tgtEl>
                          <p:spTgt spid="1048982"/>
                        </p:tgtEl>
                      </p:cBhvr>
                    </p:animEffect>
                  </p:childTnLst>
                </p:cTn>
              </p:par>
            </p:tnLst>
          </p:tmpl>
        </p:tmplLst>
      </p:bldP>
      <p:bldP spid="1048983"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able of Contents - 6 Items">
    <p:spTree>
      <p:nvGrpSpPr>
        <p:cNvPr id="1" name=""/>
        <p:cNvGrpSpPr/>
        <p:nvPr/>
      </p:nvGrpSpPr>
      <p:grpSpPr>
        <a:xfrm>
          <a:off x="0" y="0"/>
          <a:ext cx="0" cy="0"/>
          <a:chOff x="0" y="0"/>
          <a:chExt cx="0" cy="0"/>
        </a:xfrm>
      </p:grpSpPr>
      <p:sp>
        <p:nvSpPr>
          <p:cNvPr id="1050335" name="正方形/長方形 29"/>
          <p:cNvSpPr/>
          <p:nvPr userDrawn="1"/>
        </p:nvSpPr>
        <p:spPr>
          <a:xfrm>
            <a:off x="0" y="0"/>
            <a:ext cx="8459130" cy="1028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336" name="タイトル 1"/>
          <p:cNvSpPr>
            <a:spLocks noGrp="1"/>
          </p:cNvSpPr>
          <p:nvPr>
            <p:ph type="title" hasCustomPrompt="1"/>
          </p:nvPr>
        </p:nvSpPr>
        <p:spPr>
          <a:xfrm>
            <a:off x="835306" y="1173479"/>
            <a:ext cx="6723724" cy="8207948"/>
          </a:xfrm>
        </p:spPr>
        <p:txBody>
          <a:bodyPr>
            <a:normAutofit/>
          </a:bodyPr>
          <a:lstStyle>
            <a:lvl1pPr algn="ctr">
              <a:defRPr sz="9600">
                <a:solidFill>
                  <a:schemeClr val="bg1"/>
                </a:solidFill>
                <a:latin typeface="Route 159 UltraLight" pitchFamily="50" charset="0"/>
              </a:defRPr>
            </a:lvl1pPr>
          </a:lstStyle>
          <a:p>
            <a:r>
              <a:rPr kumimoji="1" lang="en-US" altLang="ja-JP" dirty="0"/>
              <a:t>Text</a:t>
            </a:r>
            <a:endParaRPr kumimoji="1" lang="ja-JP" altLang="en-US" dirty="0"/>
          </a:p>
        </p:txBody>
      </p:sp>
      <p:sp>
        <p:nvSpPr>
          <p:cNvPr id="1050337"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1050338" name="円/楕円 4"/>
          <p:cNvSpPr/>
          <p:nvPr userDrawn="1"/>
        </p:nvSpPr>
        <p:spPr>
          <a:xfrm>
            <a:off x="8135094" y="1291377"/>
            <a:ext cx="648072" cy="648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1050339" name="円/楕円 6"/>
          <p:cNvSpPr/>
          <p:nvPr userDrawn="1"/>
        </p:nvSpPr>
        <p:spPr>
          <a:xfrm>
            <a:off x="8135094" y="2652267"/>
            <a:ext cx="648072" cy="648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endParaRPr kumimoji="1" lang="ja-JP" altLang="en-US" dirty="0"/>
          </a:p>
        </p:txBody>
      </p:sp>
      <p:sp>
        <p:nvSpPr>
          <p:cNvPr id="1050340" name="円/楕円 7"/>
          <p:cNvSpPr/>
          <p:nvPr userDrawn="1"/>
        </p:nvSpPr>
        <p:spPr>
          <a:xfrm>
            <a:off x="8135094" y="4013157"/>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1050341" name="円/楕円 8"/>
          <p:cNvSpPr/>
          <p:nvPr userDrawn="1"/>
        </p:nvSpPr>
        <p:spPr>
          <a:xfrm>
            <a:off x="8135094" y="5374047"/>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endParaRPr kumimoji="1" lang="ja-JP" altLang="en-US" dirty="0"/>
          </a:p>
        </p:txBody>
      </p:sp>
      <p:sp>
        <p:nvSpPr>
          <p:cNvPr id="1050342" name="円/楕円 9"/>
          <p:cNvSpPr/>
          <p:nvPr userDrawn="1"/>
        </p:nvSpPr>
        <p:spPr>
          <a:xfrm>
            <a:off x="8135094" y="6734937"/>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1050343" name="円/楕円 10"/>
          <p:cNvSpPr/>
          <p:nvPr userDrawn="1"/>
        </p:nvSpPr>
        <p:spPr>
          <a:xfrm>
            <a:off x="8135094" y="8095828"/>
            <a:ext cx="648072" cy="6480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6</a:t>
            </a:r>
            <a:endParaRPr kumimoji="1" lang="ja-JP" altLang="en-US" dirty="0"/>
          </a:p>
        </p:txBody>
      </p:sp>
      <p:sp>
        <p:nvSpPr>
          <p:cNvPr id="1050344" name="テキスト プレースホルダー 6"/>
          <p:cNvSpPr>
            <a:spLocks noGrp="1"/>
          </p:cNvSpPr>
          <p:nvPr>
            <p:ph type="body" sz="quarter" idx="15" hasCustomPrompt="1"/>
          </p:nvPr>
        </p:nvSpPr>
        <p:spPr>
          <a:xfrm>
            <a:off x="9000327" y="1039044"/>
            <a:ext cx="8279783" cy="936104"/>
          </a:xfrm>
        </p:spPr>
        <p:txBody>
          <a:bodyPr anchor="b">
            <a:norm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050345" name="テキスト プレースホルダー 6"/>
          <p:cNvSpPr>
            <a:spLocks noGrp="1"/>
          </p:cNvSpPr>
          <p:nvPr>
            <p:ph type="body" sz="quarter" idx="16" hasCustomPrompt="1"/>
          </p:nvPr>
        </p:nvSpPr>
        <p:spPr>
          <a:xfrm>
            <a:off x="9000327" y="1759124"/>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1050346" name="テキスト プレースホルダー 6"/>
          <p:cNvSpPr>
            <a:spLocks noGrp="1"/>
          </p:cNvSpPr>
          <p:nvPr>
            <p:ph type="body" sz="quarter" idx="17" hasCustomPrompt="1"/>
          </p:nvPr>
        </p:nvSpPr>
        <p:spPr>
          <a:xfrm>
            <a:off x="9000327" y="7852184"/>
            <a:ext cx="8279783" cy="936104"/>
          </a:xfrm>
        </p:spPr>
        <p:txBody>
          <a:bodyPr anchor="b">
            <a:normAutofit/>
          </a:bodyPr>
          <a:lstStyle>
            <a:lvl1pPr algn="l">
              <a:defRPr sz="360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1050347" name="テキスト プレースホルダー 6"/>
          <p:cNvSpPr>
            <a:spLocks noGrp="1"/>
          </p:cNvSpPr>
          <p:nvPr>
            <p:ph type="body" sz="quarter" idx="18" hasCustomPrompt="1"/>
          </p:nvPr>
        </p:nvSpPr>
        <p:spPr>
          <a:xfrm>
            <a:off x="9000327" y="8572264"/>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1050348" name="テキスト プレースホルダー 6"/>
          <p:cNvSpPr>
            <a:spLocks noGrp="1"/>
          </p:cNvSpPr>
          <p:nvPr>
            <p:ph type="body" sz="quarter" idx="19" hasCustomPrompt="1"/>
          </p:nvPr>
        </p:nvSpPr>
        <p:spPr>
          <a:xfrm>
            <a:off x="9000327" y="2401672"/>
            <a:ext cx="8279783" cy="936104"/>
          </a:xfrm>
        </p:spPr>
        <p:txBody>
          <a:bodyPr anchor="b">
            <a:norm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050349" name="テキスト プレースホルダー 6"/>
          <p:cNvSpPr>
            <a:spLocks noGrp="1"/>
          </p:cNvSpPr>
          <p:nvPr>
            <p:ph type="body" sz="quarter" idx="20" hasCustomPrompt="1"/>
          </p:nvPr>
        </p:nvSpPr>
        <p:spPr>
          <a:xfrm>
            <a:off x="9000327" y="3121752"/>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1050350" name="テキスト プレースホルダー 6"/>
          <p:cNvSpPr>
            <a:spLocks noGrp="1"/>
          </p:cNvSpPr>
          <p:nvPr>
            <p:ph type="body" sz="quarter" idx="21" hasCustomPrompt="1"/>
          </p:nvPr>
        </p:nvSpPr>
        <p:spPr>
          <a:xfrm>
            <a:off x="9000327" y="3764300"/>
            <a:ext cx="8279783" cy="936104"/>
          </a:xfrm>
        </p:spPr>
        <p:txBody>
          <a:bodyPr anchor="b">
            <a:norm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050351" name="テキスト プレースホルダー 6"/>
          <p:cNvSpPr>
            <a:spLocks noGrp="1"/>
          </p:cNvSpPr>
          <p:nvPr>
            <p:ph type="body" sz="quarter" idx="22" hasCustomPrompt="1"/>
          </p:nvPr>
        </p:nvSpPr>
        <p:spPr>
          <a:xfrm>
            <a:off x="9000327" y="4484380"/>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1050352" name="テキスト プレースホルダー 6"/>
          <p:cNvSpPr>
            <a:spLocks noGrp="1"/>
          </p:cNvSpPr>
          <p:nvPr>
            <p:ph type="body" sz="quarter" idx="23" hasCustomPrompt="1"/>
          </p:nvPr>
        </p:nvSpPr>
        <p:spPr>
          <a:xfrm>
            <a:off x="9000327" y="5126928"/>
            <a:ext cx="8279783" cy="936104"/>
          </a:xfrm>
        </p:spPr>
        <p:txBody>
          <a:bodyPr anchor="b">
            <a:normAutofit/>
          </a:bodyPr>
          <a:lstStyle>
            <a:lvl1pPr algn="l">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1050353" name="テキスト プレースホルダー 6"/>
          <p:cNvSpPr>
            <a:spLocks noGrp="1"/>
          </p:cNvSpPr>
          <p:nvPr>
            <p:ph type="body" sz="quarter" idx="24" hasCustomPrompt="1"/>
          </p:nvPr>
        </p:nvSpPr>
        <p:spPr>
          <a:xfrm>
            <a:off x="9000327" y="5847008"/>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1050354" name="テキスト プレースホルダー 6"/>
          <p:cNvSpPr>
            <a:spLocks noGrp="1"/>
          </p:cNvSpPr>
          <p:nvPr>
            <p:ph type="body" sz="quarter" idx="25" hasCustomPrompt="1"/>
          </p:nvPr>
        </p:nvSpPr>
        <p:spPr>
          <a:xfrm>
            <a:off x="9000327" y="6489556"/>
            <a:ext cx="8279783" cy="936104"/>
          </a:xfrm>
        </p:spPr>
        <p:txBody>
          <a:bodyPr anchor="b">
            <a:normAutofit/>
          </a:bodyPr>
          <a:lstStyle>
            <a:lvl1pPr algn="l">
              <a:defRPr sz="360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1050355" name="テキスト プレースホルダー 6"/>
          <p:cNvSpPr>
            <a:spLocks noGrp="1"/>
          </p:cNvSpPr>
          <p:nvPr>
            <p:ph type="body" sz="quarter" idx="26" hasCustomPrompt="1"/>
          </p:nvPr>
        </p:nvSpPr>
        <p:spPr>
          <a:xfrm>
            <a:off x="9000327" y="7209636"/>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1050356"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50335"/>
                                        </p:tgtEl>
                                        <p:attrNameLst>
                                          <p:attrName>style.visibility</p:attrName>
                                        </p:attrNameLst>
                                      </p:cBhvr>
                                      <p:to>
                                        <p:strVal val="visible"/>
                                      </p:to>
                                    </p:set>
                                    <p:animEffect transition="in" filter="randombar(horizontal)">
                                      <p:cBhvr>
                                        <p:cTn id="7" dur="500"/>
                                        <p:tgtEl>
                                          <p:spTgt spid="1050335"/>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iterate type="wd">
                                    <p:tmPct val="10000"/>
                                  </p:iterate>
                                  <p:childTnLst>
                                    <p:set>
                                      <p:cBhvr>
                                        <p:cTn id="10" dur="1" fill="hold">
                                          <p:stCondLst>
                                            <p:cond delay="0"/>
                                          </p:stCondLst>
                                        </p:cTn>
                                        <p:tgtEl>
                                          <p:spTgt spid="1050336"/>
                                        </p:tgtEl>
                                        <p:attrNameLst>
                                          <p:attrName>style.visibility</p:attrName>
                                        </p:attrNameLst>
                                      </p:cBhvr>
                                      <p:to>
                                        <p:strVal val="visible"/>
                                      </p:to>
                                    </p:set>
                                    <p:anim calcmode="lin" valueType="num">
                                      <p:cBhvr additive="base">
                                        <p:cTn id="11" dur="500" fill="hold"/>
                                        <p:tgtEl>
                                          <p:spTgt spid="1050336"/>
                                        </p:tgtEl>
                                        <p:attrNameLst>
                                          <p:attrName>ppt_x</p:attrName>
                                        </p:attrNameLst>
                                      </p:cBhvr>
                                      <p:tavLst>
                                        <p:tav tm="0">
                                          <p:val>
                                            <p:strVal val="0-#ppt_w/2"/>
                                          </p:val>
                                        </p:tav>
                                        <p:tav tm="100000">
                                          <p:val>
                                            <p:strVal val="#ppt_x"/>
                                          </p:val>
                                        </p:tav>
                                      </p:tavLst>
                                    </p:anim>
                                    <p:anim calcmode="lin" valueType="num">
                                      <p:cBhvr additive="base">
                                        <p:cTn id="12" dur="500" fill="hold"/>
                                        <p:tgtEl>
                                          <p:spTgt spid="105033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decel="100000" fill="hold" grpId="0" nodeType="afterEffect">
                                  <p:stCondLst>
                                    <p:cond delay="250"/>
                                  </p:stCondLst>
                                  <p:childTnLst>
                                    <p:set>
                                      <p:cBhvr>
                                        <p:cTn id="15" dur="1" fill="hold">
                                          <p:stCondLst>
                                            <p:cond delay="0"/>
                                          </p:stCondLst>
                                        </p:cTn>
                                        <p:tgtEl>
                                          <p:spTgt spid="1050338"/>
                                        </p:tgtEl>
                                        <p:attrNameLst>
                                          <p:attrName>style.visibility</p:attrName>
                                        </p:attrNameLst>
                                      </p:cBhvr>
                                      <p:to>
                                        <p:strVal val="visible"/>
                                      </p:to>
                                    </p:set>
                                    <p:anim calcmode="lin" valueType="num">
                                      <p:cBhvr additive="base">
                                        <p:cTn id="16" dur="500" fill="hold"/>
                                        <p:tgtEl>
                                          <p:spTgt spid="1050338"/>
                                        </p:tgtEl>
                                        <p:attrNameLst>
                                          <p:attrName>ppt_x</p:attrName>
                                        </p:attrNameLst>
                                      </p:cBhvr>
                                      <p:tavLst>
                                        <p:tav tm="0">
                                          <p:val>
                                            <p:strVal val="#ppt_x"/>
                                          </p:val>
                                        </p:tav>
                                        <p:tav tm="100000">
                                          <p:val>
                                            <p:strVal val="#ppt_x"/>
                                          </p:val>
                                        </p:tav>
                                      </p:tavLst>
                                    </p:anim>
                                    <p:anim calcmode="lin" valueType="num">
                                      <p:cBhvr additive="base">
                                        <p:cTn id="17" dur="500" fill="hold"/>
                                        <p:tgtEl>
                                          <p:spTgt spid="1050338"/>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250"/>
                                  </p:stCondLst>
                                  <p:childTnLst>
                                    <p:set>
                                      <p:cBhvr>
                                        <p:cTn id="19" dur="1" fill="hold">
                                          <p:stCondLst>
                                            <p:cond delay="0"/>
                                          </p:stCondLst>
                                        </p:cTn>
                                        <p:tgtEl>
                                          <p:spTgt spid="1050344">
                                            <p:txEl>
                                              <p:pRg st="0" end="0"/>
                                            </p:txEl>
                                          </p:spTgt>
                                        </p:tgtEl>
                                        <p:attrNameLst>
                                          <p:attrName>style.visibility</p:attrName>
                                        </p:attrNameLst>
                                      </p:cBhvr>
                                      <p:to>
                                        <p:strVal val="visible"/>
                                      </p:to>
                                    </p:set>
                                    <p:anim calcmode="lin" valueType="num">
                                      <p:cBhvr additive="base">
                                        <p:cTn id="20" dur="500" fill="hold"/>
                                        <p:tgtEl>
                                          <p:spTgt spid="1050344">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050344">
                                            <p:txEl>
                                              <p:pRg st="0" end="0"/>
                                            </p:txEl>
                                          </p:spTgt>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050345">
                                            <p:txEl>
                                              <p:pRg st="0" end="0"/>
                                            </p:txEl>
                                          </p:spTgt>
                                        </p:tgtEl>
                                        <p:attrNameLst>
                                          <p:attrName>style.visibility</p:attrName>
                                        </p:attrNameLst>
                                      </p:cBhvr>
                                      <p:to>
                                        <p:strVal val="visible"/>
                                      </p:to>
                                    </p:set>
                                    <p:anim calcmode="lin" valueType="num">
                                      <p:cBhvr additive="base">
                                        <p:cTn id="24" dur="500" fill="hold"/>
                                        <p:tgtEl>
                                          <p:spTgt spid="1050345">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050345">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 presetClass="entr" presetSubtype="1" decel="100000" fill="hold" grpId="0" nodeType="afterEffect">
                                  <p:stCondLst>
                                    <p:cond delay="250"/>
                                  </p:stCondLst>
                                  <p:childTnLst>
                                    <p:set>
                                      <p:cBhvr>
                                        <p:cTn id="28" dur="1" fill="hold">
                                          <p:stCondLst>
                                            <p:cond delay="0"/>
                                          </p:stCondLst>
                                        </p:cTn>
                                        <p:tgtEl>
                                          <p:spTgt spid="1050339"/>
                                        </p:tgtEl>
                                        <p:attrNameLst>
                                          <p:attrName>style.visibility</p:attrName>
                                        </p:attrNameLst>
                                      </p:cBhvr>
                                      <p:to>
                                        <p:strVal val="visible"/>
                                      </p:to>
                                    </p:set>
                                    <p:anim calcmode="lin" valueType="num">
                                      <p:cBhvr additive="base">
                                        <p:cTn id="29" dur="500" fill="hold"/>
                                        <p:tgtEl>
                                          <p:spTgt spid="1050339"/>
                                        </p:tgtEl>
                                        <p:attrNameLst>
                                          <p:attrName>ppt_x</p:attrName>
                                        </p:attrNameLst>
                                      </p:cBhvr>
                                      <p:tavLst>
                                        <p:tav tm="0">
                                          <p:val>
                                            <p:strVal val="#ppt_x"/>
                                          </p:val>
                                        </p:tav>
                                        <p:tav tm="100000">
                                          <p:val>
                                            <p:strVal val="#ppt_x"/>
                                          </p:val>
                                        </p:tav>
                                      </p:tavLst>
                                    </p:anim>
                                    <p:anim calcmode="lin" valueType="num">
                                      <p:cBhvr additive="base">
                                        <p:cTn id="30" dur="500" fill="hold"/>
                                        <p:tgtEl>
                                          <p:spTgt spid="1050339"/>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250"/>
                                  </p:stCondLst>
                                  <p:childTnLst>
                                    <p:set>
                                      <p:cBhvr>
                                        <p:cTn id="32" dur="1" fill="hold">
                                          <p:stCondLst>
                                            <p:cond delay="0"/>
                                          </p:stCondLst>
                                        </p:cTn>
                                        <p:tgtEl>
                                          <p:spTgt spid="1050348">
                                            <p:txEl>
                                              <p:pRg st="0" end="0"/>
                                            </p:txEl>
                                          </p:spTgt>
                                        </p:tgtEl>
                                        <p:attrNameLst>
                                          <p:attrName>style.visibility</p:attrName>
                                        </p:attrNameLst>
                                      </p:cBhvr>
                                      <p:to>
                                        <p:strVal val="visible"/>
                                      </p:to>
                                    </p:set>
                                    <p:anim calcmode="lin" valueType="num">
                                      <p:cBhvr additive="base">
                                        <p:cTn id="33" dur="500" fill="hold"/>
                                        <p:tgtEl>
                                          <p:spTgt spid="1050348">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50348">
                                            <p:txEl>
                                              <p:pRg st="0" end="0"/>
                                            </p:txEl>
                                          </p:spTgt>
                                        </p:tgtEl>
                                        <p:attrNameLst>
                                          <p:attrName>ppt_y</p:attrName>
                                        </p:attrNameLst>
                                      </p:cBhvr>
                                      <p:tavLst>
                                        <p:tav tm="0">
                                          <p:val>
                                            <p:strVal val="0-#ppt_h/2"/>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1050349">
                                            <p:txEl>
                                              <p:pRg st="0" end="0"/>
                                            </p:txEl>
                                          </p:spTgt>
                                        </p:tgtEl>
                                        <p:attrNameLst>
                                          <p:attrName>style.visibility</p:attrName>
                                        </p:attrNameLst>
                                      </p:cBhvr>
                                      <p:to>
                                        <p:strVal val="visible"/>
                                      </p:to>
                                    </p:set>
                                    <p:anim calcmode="lin" valueType="num">
                                      <p:cBhvr additive="base">
                                        <p:cTn id="37" dur="500" fill="hold"/>
                                        <p:tgtEl>
                                          <p:spTgt spid="1050349">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050349">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1" decel="100000" fill="hold" grpId="0" nodeType="afterEffect">
                                  <p:stCondLst>
                                    <p:cond delay="250"/>
                                  </p:stCondLst>
                                  <p:childTnLst>
                                    <p:set>
                                      <p:cBhvr>
                                        <p:cTn id="41" dur="1" fill="hold">
                                          <p:stCondLst>
                                            <p:cond delay="0"/>
                                          </p:stCondLst>
                                        </p:cTn>
                                        <p:tgtEl>
                                          <p:spTgt spid="1050340"/>
                                        </p:tgtEl>
                                        <p:attrNameLst>
                                          <p:attrName>style.visibility</p:attrName>
                                        </p:attrNameLst>
                                      </p:cBhvr>
                                      <p:to>
                                        <p:strVal val="visible"/>
                                      </p:to>
                                    </p:set>
                                    <p:anim calcmode="lin" valueType="num">
                                      <p:cBhvr additive="base">
                                        <p:cTn id="42" dur="500" fill="hold"/>
                                        <p:tgtEl>
                                          <p:spTgt spid="1050340"/>
                                        </p:tgtEl>
                                        <p:attrNameLst>
                                          <p:attrName>ppt_x</p:attrName>
                                        </p:attrNameLst>
                                      </p:cBhvr>
                                      <p:tavLst>
                                        <p:tav tm="0">
                                          <p:val>
                                            <p:strVal val="#ppt_x"/>
                                          </p:val>
                                        </p:tav>
                                        <p:tav tm="100000">
                                          <p:val>
                                            <p:strVal val="#ppt_x"/>
                                          </p:val>
                                        </p:tav>
                                      </p:tavLst>
                                    </p:anim>
                                    <p:anim calcmode="lin" valueType="num">
                                      <p:cBhvr additive="base">
                                        <p:cTn id="43" dur="500" fill="hold"/>
                                        <p:tgtEl>
                                          <p:spTgt spid="1050340"/>
                                        </p:tgtEl>
                                        <p:attrNameLst>
                                          <p:attrName>ppt_y</p:attrName>
                                        </p:attrNameLst>
                                      </p:cBhvr>
                                      <p:tavLst>
                                        <p:tav tm="0">
                                          <p:val>
                                            <p:strVal val="0-#ppt_h/2"/>
                                          </p:val>
                                        </p:tav>
                                        <p:tav tm="100000">
                                          <p:val>
                                            <p:strVal val="#ppt_y"/>
                                          </p:val>
                                        </p:tav>
                                      </p:tavLst>
                                    </p:anim>
                                  </p:childTnLst>
                                </p:cTn>
                              </p:par>
                              <p:par>
                                <p:cTn id="44" presetID="2" presetClass="entr" presetSubtype="1" decel="100000" fill="hold" grpId="0" nodeType="withEffect">
                                  <p:stCondLst>
                                    <p:cond delay="250"/>
                                  </p:stCondLst>
                                  <p:childTnLst>
                                    <p:set>
                                      <p:cBhvr>
                                        <p:cTn id="45" dur="1" fill="hold">
                                          <p:stCondLst>
                                            <p:cond delay="0"/>
                                          </p:stCondLst>
                                        </p:cTn>
                                        <p:tgtEl>
                                          <p:spTgt spid="1050350">
                                            <p:txEl>
                                              <p:pRg st="0" end="0"/>
                                            </p:txEl>
                                          </p:spTgt>
                                        </p:tgtEl>
                                        <p:attrNameLst>
                                          <p:attrName>style.visibility</p:attrName>
                                        </p:attrNameLst>
                                      </p:cBhvr>
                                      <p:to>
                                        <p:strVal val="visible"/>
                                      </p:to>
                                    </p:set>
                                    <p:anim calcmode="lin" valueType="num">
                                      <p:cBhvr additive="base">
                                        <p:cTn id="46" dur="500" fill="hold"/>
                                        <p:tgtEl>
                                          <p:spTgt spid="1050350">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050350">
                                            <p:txEl>
                                              <p:pRg st="0" end="0"/>
                                            </p:txEl>
                                          </p:spTgt>
                                        </p:tgtEl>
                                        <p:attrNameLst>
                                          <p:attrName>ppt_y</p:attrName>
                                        </p:attrNameLst>
                                      </p:cBhvr>
                                      <p:tavLst>
                                        <p:tav tm="0">
                                          <p:val>
                                            <p:strVal val="0-#ppt_h/2"/>
                                          </p:val>
                                        </p:tav>
                                        <p:tav tm="100000">
                                          <p:val>
                                            <p:strVal val="#ppt_y"/>
                                          </p:val>
                                        </p:tav>
                                      </p:tavLst>
                                    </p:anim>
                                  </p:childTnLst>
                                </p:cTn>
                              </p:par>
                              <p:par>
                                <p:cTn id="48" presetID="2" presetClass="entr" presetSubtype="2" decel="100000" fill="hold" grpId="0" nodeType="withEffect">
                                  <p:stCondLst>
                                    <p:cond delay="250"/>
                                  </p:stCondLst>
                                  <p:childTnLst>
                                    <p:set>
                                      <p:cBhvr>
                                        <p:cTn id="49" dur="1" fill="hold">
                                          <p:stCondLst>
                                            <p:cond delay="0"/>
                                          </p:stCondLst>
                                        </p:cTn>
                                        <p:tgtEl>
                                          <p:spTgt spid="1050351">
                                            <p:txEl>
                                              <p:pRg st="0" end="0"/>
                                            </p:txEl>
                                          </p:spTgt>
                                        </p:tgtEl>
                                        <p:attrNameLst>
                                          <p:attrName>style.visibility</p:attrName>
                                        </p:attrNameLst>
                                      </p:cBhvr>
                                      <p:to>
                                        <p:strVal val="visible"/>
                                      </p:to>
                                    </p:set>
                                    <p:anim calcmode="lin" valueType="num">
                                      <p:cBhvr additive="base">
                                        <p:cTn id="50" dur="500" fill="hold"/>
                                        <p:tgtEl>
                                          <p:spTgt spid="1050351">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1050351">
                                            <p:txEl>
                                              <p:pRg st="0" end="0"/>
                                            </p:txEl>
                                          </p:spTgt>
                                        </p:tgtEl>
                                        <p:attrNameLst>
                                          <p:attrName>ppt_y</p:attrName>
                                        </p:attrNameLst>
                                      </p:cBhvr>
                                      <p:tavLst>
                                        <p:tav tm="0">
                                          <p:val>
                                            <p:strVal val="#ppt_y"/>
                                          </p:val>
                                        </p:tav>
                                        <p:tav tm="100000">
                                          <p:val>
                                            <p:strVal val="#ppt_y"/>
                                          </p:val>
                                        </p:tav>
                                      </p:tavLst>
                                    </p:anim>
                                  </p:childTnLst>
                                </p:cTn>
                              </p:par>
                            </p:childTnLst>
                          </p:cTn>
                        </p:par>
                        <p:par>
                          <p:cTn id="52" fill="hold">
                            <p:stCondLst>
                              <p:cond delay="3250"/>
                            </p:stCondLst>
                            <p:childTnLst>
                              <p:par>
                                <p:cTn id="53" presetID="2" presetClass="entr" presetSubtype="1" decel="100000" fill="hold" grpId="0" nodeType="afterEffect">
                                  <p:stCondLst>
                                    <p:cond delay="250"/>
                                  </p:stCondLst>
                                  <p:childTnLst>
                                    <p:set>
                                      <p:cBhvr>
                                        <p:cTn id="54" dur="1" fill="hold">
                                          <p:stCondLst>
                                            <p:cond delay="0"/>
                                          </p:stCondLst>
                                        </p:cTn>
                                        <p:tgtEl>
                                          <p:spTgt spid="1050341"/>
                                        </p:tgtEl>
                                        <p:attrNameLst>
                                          <p:attrName>style.visibility</p:attrName>
                                        </p:attrNameLst>
                                      </p:cBhvr>
                                      <p:to>
                                        <p:strVal val="visible"/>
                                      </p:to>
                                    </p:set>
                                    <p:anim calcmode="lin" valueType="num">
                                      <p:cBhvr additive="base">
                                        <p:cTn id="55" dur="500" fill="hold"/>
                                        <p:tgtEl>
                                          <p:spTgt spid="1050341"/>
                                        </p:tgtEl>
                                        <p:attrNameLst>
                                          <p:attrName>ppt_x</p:attrName>
                                        </p:attrNameLst>
                                      </p:cBhvr>
                                      <p:tavLst>
                                        <p:tav tm="0">
                                          <p:val>
                                            <p:strVal val="#ppt_x"/>
                                          </p:val>
                                        </p:tav>
                                        <p:tav tm="100000">
                                          <p:val>
                                            <p:strVal val="#ppt_x"/>
                                          </p:val>
                                        </p:tav>
                                      </p:tavLst>
                                    </p:anim>
                                    <p:anim calcmode="lin" valueType="num">
                                      <p:cBhvr additive="base">
                                        <p:cTn id="56" dur="500" fill="hold"/>
                                        <p:tgtEl>
                                          <p:spTgt spid="1050341"/>
                                        </p:tgtEl>
                                        <p:attrNameLst>
                                          <p:attrName>ppt_y</p:attrName>
                                        </p:attrNameLst>
                                      </p:cBhvr>
                                      <p:tavLst>
                                        <p:tav tm="0">
                                          <p:val>
                                            <p:strVal val="0-#ppt_h/2"/>
                                          </p:val>
                                        </p:tav>
                                        <p:tav tm="100000">
                                          <p:val>
                                            <p:strVal val="#ppt_y"/>
                                          </p:val>
                                        </p:tav>
                                      </p:tavLst>
                                    </p:anim>
                                  </p:childTnLst>
                                </p:cTn>
                              </p:par>
                              <p:par>
                                <p:cTn id="57" presetID="2" presetClass="entr" presetSubtype="1" decel="100000" fill="hold" grpId="0" nodeType="withEffect">
                                  <p:stCondLst>
                                    <p:cond delay="250"/>
                                  </p:stCondLst>
                                  <p:childTnLst>
                                    <p:set>
                                      <p:cBhvr>
                                        <p:cTn id="58" dur="1" fill="hold">
                                          <p:stCondLst>
                                            <p:cond delay="0"/>
                                          </p:stCondLst>
                                        </p:cTn>
                                        <p:tgtEl>
                                          <p:spTgt spid="1050352">
                                            <p:txEl>
                                              <p:pRg st="0" end="0"/>
                                            </p:txEl>
                                          </p:spTgt>
                                        </p:tgtEl>
                                        <p:attrNameLst>
                                          <p:attrName>style.visibility</p:attrName>
                                        </p:attrNameLst>
                                      </p:cBhvr>
                                      <p:to>
                                        <p:strVal val="visible"/>
                                      </p:to>
                                    </p:set>
                                    <p:anim calcmode="lin" valueType="num">
                                      <p:cBhvr additive="base">
                                        <p:cTn id="59" dur="500" fill="hold"/>
                                        <p:tgtEl>
                                          <p:spTgt spid="1050352">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050352">
                                            <p:txEl>
                                              <p:pRg st="0" end="0"/>
                                            </p:txEl>
                                          </p:spTgt>
                                        </p:tgtEl>
                                        <p:attrNameLst>
                                          <p:attrName>ppt_y</p:attrName>
                                        </p:attrNameLst>
                                      </p:cBhvr>
                                      <p:tavLst>
                                        <p:tav tm="0">
                                          <p:val>
                                            <p:strVal val="0-#ppt_h/2"/>
                                          </p:val>
                                        </p:tav>
                                        <p:tav tm="100000">
                                          <p:val>
                                            <p:strVal val="#ppt_y"/>
                                          </p:val>
                                        </p:tav>
                                      </p:tavLst>
                                    </p:anim>
                                  </p:childTnLst>
                                </p:cTn>
                              </p:par>
                              <p:par>
                                <p:cTn id="61" presetID="2" presetClass="entr" presetSubtype="2" decel="100000" fill="hold" grpId="0" nodeType="withEffect">
                                  <p:stCondLst>
                                    <p:cond delay="250"/>
                                  </p:stCondLst>
                                  <p:childTnLst>
                                    <p:set>
                                      <p:cBhvr>
                                        <p:cTn id="62" dur="1" fill="hold">
                                          <p:stCondLst>
                                            <p:cond delay="0"/>
                                          </p:stCondLst>
                                        </p:cTn>
                                        <p:tgtEl>
                                          <p:spTgt spid="1050353">
                                            <p:txEl>
                                              <p:pRg st="0" end="0"/>
                                            </p:txEl>
                                          </p:spTgt>
                                        </p:tgtEl>
                                        <p:attrNameLst>
                                          <p:attrName>style.visibility</p:attrName>
                                        </p:attrNameLst>
                                      </p:cBhvr>
                                      <p:to>
                                        <p:strVal val="visible"/>
                                      </p:to>
                                    </p:set>
                                    <p:anim calcmode="lin" valueType="num">
                                      <p:cBhvr additive="base">
                                        <p:cTn id="63" dur="500" fill="hold"/>
                                        <p:tgtEl>
                                          <p:spTgt spid="1050353">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1050353">
                                            <p:txEl>
                                              <p:pRg st="0" end="0"/>
                                            </p:txEl>
                                          </p:spTgt>
                                        </p:tgtEl>
                                        <p:attrNameLst>
                                          <p:attrName>ppt_y</p:attrName>
                                        </p:attrNameLst>
                                      </p:cBhvr>
                                      <p:tavLst>
                                        <p:tav tm="0">
                                          <p:val>
                                            <p:strVal val="#ppt_y"/>
                                          </p:val>
                                        </p:tav>
                                        <p:tav tm="100000">
                                          <p:val>
                                            <p:strVal val="#ppt_y"/>
                                          </p:val>
                                        </p:tav>
                                      </p:tavLst>
                                    </p:anim>
                                  </p:childTnLst>
                                </p:cTn>
                              </p:par>
                            </p:childTnLst>
                          </p:cTn>
                        </p:par>
                        <p:par>
                          <p:cTn id="65" fill="hold">
                            <p:stCondLst>
                              <p:cond delay="4000"/>
                            </p:stCondLst>
                            <p:childTnLst>
                              <p:par>
                                <p:cTn id="66" presetID="2" presetClass="entr" presetSubtype="1" decel="100000" fill="hold" grpId="0" nodeType="afterEffect">
                                  <p:stCondLst>
                                    <p:cond delay="250"/>
                                  </p:stCondLst>
                                  <p:childTnLst>
                                    <p:set>
                                      <p:cBhvr>
                                        <p:cTn id="67" dur="1" fill="hold">
                                          <p:stCondLst>
                                            <p:cond delay="0"/>
                                          </p:stCondLst>
                                        </p:cTn>
                                        <p:tgtEl>
                                          <p:spTgt spid="1050342"/>
                                        </p:tgtEl>
                                        <p:attrNameLst>
                                          <p:attrName>style.visibility</p:attrName>
                                        </p:attrNameLst>
                                      </p:cBhvr>
                                      <p:to>
                                        <p:strVal val="visible"/>
                                      </p:to>
                                    </p:set>
                                    <p:anim calcmode="lin" valueType="num">
                                      <p:cBhvr additive="base">
                                        <p:cTn id="68" dur="500" fill="hold"/>
                                        <p:tgtEl>
                                          <p:spTgt spid="1050342"/>
                                        </p:tgtEl>
                                        <p:attrNameLst>
                                          <p:attrName>ppt_x</p:attrName>
                                        </p:attrNameLst>
                                      </p:cBhvr>
                                      <p:tavLst>
                                        <p:tav tm="0">
                                          <p:val>
                                            <p:strVal val="#ppt_x"/>
                                          </p:val>
                                        </p:tav>
                                        <p:tav tm="100000">
                                          <p:val>
                                            <p:strVal val="#ppt_x"/>
                                          </p:val>
                                        </p:tav>
                                      </p:tavLst>
                                    </p:anim>
                                    <p:anim calcmode="lin" valueType="num">
                                      <p:cBhvr additive="base">
                                        <p:cTn id="69" dur="500" fill="hold"/>
                                        <p:tgtEl>
                                          <p:spTgt spid="1050342"/>
                                        </p:tgtEl>
                                        <p:attrNameLst>
                                          <p:attrName>ppt_y</p:attrName>
                                        </p:attrNameLst>
                                      </p:cBhvr>
                                      <p:tavLst>
                                        <p:tav tm="0">
                                          <p:val>
                                            <p:strVal val="0-#ppt_h/2"/>
                                          </p:val>
                                        </p:tav>
                                        <p:tav tm="100000">
                                          <p:val>
                                            <p:strVal val="#ppt_y"/>
                                          </p:val>
                                        </p:tav>
                                      </p:tavLst>
                                    </p:anim>
                                  </p:childTnLst>
                                </p:cTn>
                              </p:par>
                              <p:par>
                                <p:cTn id="70" presetID="2" presetClass="entr" presetSubtype="1" decel="100000" fill="hold" grpId="0" nodeType="withEffect">
                                  <p:stCondLst>
                                    <p:cond delay="250"/>
                                  </p:stCondLst>
                                  <p:childTnLst>
                                    <p:set>
                                      <p:cBhvr>
                                        <p:cTn id="71" dur="1" fill="hold">
                                          <p:stCondLst>
                                            <p:cond delay="0"/>
                                          </p:stCondLst>
                                        </p:cTn>
                                        <p:tgtEl>
                                          <p:spTgt spid="1050354">
                                            <p:txEl>
                                              <p:pRg st="0" end="0"/>
                                            </p:txEl>
                                          </p:spTgt>
                                        </p:tgtEl>
                                        <p:attrNameLst>
                                          <p:attrName>style.visibility</p:attrName>
                                        </p:attrNameLst>
                                      </p:cBhvr>
                                      <p:to>
                                        <p:strVal val="visible"/>
                                      </p:to>
                                    </p:set>
                                    <p:anim calcmode="lin" valueType="num">
                                      <p:cBhvr additive="base">
                                        <p:cTn id="72" dur="500" fill="hold"/>
                                        <p:tgtEl>
                                          <p:spTgt spid="1050354">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050354">
                                            <p:txEl>
                                              <p:pRg st="0" end="0"/>
                                            </p:txEl>
                                          </p:spTgt>
                                        </p:tgtEl>
                                        <p:attrNameLst>
                                          <p:attrName>ppt_y</p:attrName>
                                        </p:attrNameLst>
                                      </p:cBhvr>
                                      <p:tavLst>
                                        <p:tav tm="0">
                                          <p:val>
                                            <p:strVal val="0-#ppt_h/2"/>
                                          </p:val>
                                        </p:tav>
                                        <p:tav tm="100000">
                                          <p:val>
                                            <p:strVal val="#ppt_y"/>
                                          </p:val>
                                        </p:tav>
                                      </p:tavLst>
                                    </p:anim>
                                  </p:childTnLst>
                                </p:cTn>
                              </p:par>
                              <p:par>
                                <p:cTn id="74" presetID="2" presetClass="entr" presetSubtype="2" decel="100000" fill="hold" grpId="0" nodeType="withEffect">
                                  <p:stCondLst>
                                    <p:cond delay="250"/>
                                  </p:stCondLst>
                                  <p:childTnLst>
                                    <p:set>
                                      <p:cBhvr>
                                        <p:cTn id="75" dur="1" fill="hold">
                                          <p:stCondLst>
                                            <p:cond delay="0"/>
                                          </p:stCondLst>
                                        </p:cTn>
                                        <p:tgtEl>
                                          <p:spTgt spid="1050355">
                                            <p:txEl>
                                              <p:pRg st="0" end="0"/>
                                            </p:txEl>
                                          </p:spTgt>
                                        </p:tgtEl>
                                        <p:attrNameLst>
                                          <p:attrName>style.visibility</p:attrName>
                                        </p:attrNameLst>
                                      </p:cBhvr>
                                      <p:to>
                                        <p:strVal val="visible"/>
                                      </p:to>
                                    </p:set>
                                    <p:anim calcmode="lin" valueType="num">
                                      <p:cBhvr additive="base">
                                        <p:cTn id="76" dur="500" fill="hold"/>
                                        <p:tgtEl>
                                          <p:spTgt spid="1050355">
                                            <p:txEl>
                                              <p:pRg st="0" end="0"/>
                                            </p:tx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1050355">
                                            <p:txEl>
                                              <p:pRg st="0" end="0"/>
                                            </p:txEl>
                                          </p:spTgt>
                                        </p:tgtEl>
                                        <p:attrNameLst>
                                          <p:attrName>ppt_y</p:attrName>
                                        </p:attrNameLst>
                                      </p:cBhvr>
                                      <p:tavLst>
                                        <p:tav tm="0">
                                          <p:val>
                                            <p:strVal val="#ppt_y"/>
                                          </p:val>
                                        </p:tav>
                                        <p:tav tm="100000">
                                          <p:val>
                                            <p:strVal val="#ppt_y"/>
                                          </p:val>
                                        </p:tav>
                                      </p:tavLst>
                                    </p:anim>
                                  </p:childTnLst>
                                </p:cTn>
                              </p:par>
                            </p:childTnLst>
                          </p:cTn>
                        </p:par>
                        <p:par>
                          <p:cTn id="78" fill="hold">
                            <p:stCondLst>
                              <p:cond delay="4750"/>
                            </p:stCondLst>
                            <p:childTnLst>
                              <p:par>
                                <p:cTn id="79" presetID="2" presetClass="entr" presetSubtype="1" decel="100000" fill="hold" grpId="0" nodeType="afterEffect">
                                  <p:stCondLst>
                                    <p:cond delay="250"/>
                                  </p:stCondLst>
                                  <p:childTnLst>
                                    <p:set>
                                      <p:cBhvr>
                                        <p:cTn id="80" dur="1" fill="hold">
                                          <p:stCondLst>
                                            <p:cond delay="0"/>
                                          </p:stCondLst>
                                        </p:cTn>
                                        <p:tgtEl>
                                          <p:spTgt spid="1050343"/>
                                        </p:tgtEl>
                                        <p:attrNameLst>
                                          <p:attrName>style.visibility</p:attrName>
                                        </p:attrNameLst>
                                      </p:cBhvr>
                                      <p:to>
                                        <p:strVal val="visible"/>
                                      </p:to>
                                    </p:set>
                                    <p:anim calcmode="lin" valueType="num">
                                      <p:cBhvr additive="base">
                                        <p:cTn id="81" dur="500" fill="hold"/>
                                        <p:tgtEl>
                                          <p:spTgt spid="1050343"/>
                                        </p:tgtEl>
                                        <p:attrNameLst>
                                          <p:attrName>ppt_x</p:attrName>
                                        </p:attrNameLst>
                                      </p:cBhvr>
                                      <p:tavLst>
                                        <p:tav tm="0">
                                          <p:val>
                                            <p:strVal val="#ppt_x"/>
                                          </p:val>
                                        </p:tav>
                                        <p:tav tm="100000">
                                          <p:val>
                                            <p:strVal val="#ppt_x"/>
                                          </p:val>
                                        </p:tav>
                                      </p:tavLst>
                                    </p:anim>
                                    <p:anim calcmode="lin" valueType="num">
                                      <p:cBhvr additive="base">
                                        <p:cTn id="82" dur="500" fill="hold"/>
                                        <p:tgtEl>
                                          <p:spTgt spid="1050343"/>
                                        </p:tgtEl>
                                        <p:attrNameLst>
                                          <p:attrName>ppt_y</p:attrName>
                                        </p:attrNameLst>
                                      </p:cBhvr>
                                      <p:tavLst>
                                        <p:tav tm="0">
                                          <p:val>
                                            <p:strVal val="0-#ppt_h/2"/>
                                          </p:val>
                                        </p:tav>
                                        <p:tav tm="100000">
                                          <p:val>
                                            <p:strVal val="#ppt_y"/>
                                          </p:val>
                                        </p:tav>
                                      </p:tavLst>
                                    </p:anim>
                                  </p:childTnLst>
                                </p:cTn>
                              </p:par>
                              <p:par>
                                <p:cTn id="83" presetID="2" presetClass="entr" presetSubtype="1" decel="100000" fill="hold" grpId="0" nodeType="withEffect">
                                  <p:stCondLst>
                                    <p:cond delay="250"/>
                                  </p:stCondLst>
                                  <p:childTnLst>
                                    <p:set>
                                      <p:cBhvr>
                                        <p:cTn id="84" dur="1" fill="hold">
                                          <p:stCondLst>
                                            <p:cond delay="0"/>
                                          </p:stCondLst>
                                        </p:cTn>
                                        <p:tgtEl>
                                          <p:spTgt spid="1050346">
                                            <p:txEl>
                                              <p:pRg st="0" end="0"/>
                                            </p:txEl>
                                          </p:spTgt>
                                        </p:tgtEl>
                                        <p:attrNameLst>
                                          <p:attrName>style.visibility</p:attrName>
                                        </p:attrNameLst>
                                      </p:cBhvr>
                                      <p:to>
                                        <p:strVal val="visible"/>
                                      </p:to>
                                    </p:set>
                                    <p:anim calcmode="lin" valueType="num">
                                      <p:cBhvr additive="base">
                                        <p:cTn id="85" dur="500" fill="hold"/>
                                        <p:tgtEl>
                                          <p:spTgt spid="1050346">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050346">
                                            <p:txEl>
                                              <p:pRg st="0" end="0"/>
                                            </p:txEl>
                                          </p:spTgt>
                                        </p:tgtEl>
                                        <p:attrNameLst>
                                          <p:attrName>ppt_y</p:attrName>
                                        </p:attrNameLst>
                                      </p:cBhvr>
                                      <p:tavLst>
                                        <p:tav tm="0">
                                          <p:val>
                                            <p:strVal val="0-#ppt_h/2"/>
                                          </p:val>
                                        </p:tav>
                                        <p:tav tm="100000">
                                          <p:val>
                                            <p:strVal val="#ppt_y"/>
                                          </p:val>
                                        </p:tav>
                                      </p:tavLst>
                                    </p:anim>
                                  </p:childTnLst>
                                </p:cTn>
                              </p:par>
                              <p:par>
                                <p:cTn id="87" presetID="2" presetClass="entr" presetSubtype="2" decel="100000" fill="hold" grpId="0" nodeType="withEffect">
                                  <p:stCondLst>
                                    <p:cond delay="250"/>
                                  </p:stCondLst>
                                  <p:childTnLst>
                                    <p:set>
                                      <p:cBhvr>
                                        <p:cTn id="88" dur="1" fill="hold">
                                          <p:stCondLst>
                                            <p:cond delay="0"/>
                                          </p:stCondLst>
                                        </p:cTn>
                                        <p:tgtEl>
                                          <p:spTgt spid="1050347">
                                            <p:txEl>
                                              <p:pRg st="0" end="0"/>
                                            </p:txEl>
                                          </p:spTgt>
                                        </p:tgtEl>
                                        <p:attrNameLst>
                                          <p:attrName>style.visibility</p:attrName>
                                        </p:attrNameLst>
                                      </p:cBhvr>
                                      <p:to>
                                        <p:strVal val="visible"/>
                                      </p:to>
                                    </p:set>
                                    <p:anim calcmode="lin" valueType="num">
                                      <p:cBhvr additive="base">
                                        <p:cTn id="89" dur="500" fill="hold"/>
                                        <p:tgtEl>
                                          <p:spTgt spid="1050347">
                                            <p:txEl>
                                              <p:pRg st="0" end="0"/>
                                            </p:txEl>
                                          </p:spTgt>
                                        </p:tgtEl>
                                        <p:attrNameLst>
                                          <p:attrName>ppt_x</p:attrName>
                                        </p:attrNameLst>
                                      </p:cBhvr>
                                      <p:tavLst>
                                        <p:tav tm="0">
                                          <p:val>
                                            <p:strVal val="1+#ppt_w/2"/>
                                          </p:val>
                                        </p:tav>
                                        <p:tav tm="100000">
                                          <p:val>
                                            <p:strVal val="#ppt_x"/>
                                          </p:val>
                                        </p:tav>
                                      </p:tavLst>
                                    </p:anim>
                                    <p:anim calcmode="lin" valueType="num">
                                      <p:cBhvr additive="base">
                                        <p:cTn id="90" dur="500" fill="hold"/>
                                        <p:tgtEl>
                                          <p:spTgt spid="10503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335" grpId="0" animBg="1"/>
      <p:bldP spid="1050336" grpId="0"/>
      <p:bldP spid="1050338" grpId="0" animBg="1"/>
      <p:bldP spid="1050339" grpId="0" animBg="1"/>
      <p:bldP spid="1050340" grpId="0" animBg="1"/>
      <p:bldP spid="1050341" grpId="0" animBg="1"/>
      <p:bldP spid="1050342" grpId="0" animBg="1"/>
      <p:bldP spid="1050343" grpId="0" animBg="1"/>
      <p:bldP spid="1050344" grpId="0" build="p">
        <p:tmplLst>
          <p:tmpl lvl="1">
            <p:tnLst>
              <p:par>
                <p:cTn presetID="2" presetClass="entr" presetSubtype="1" decel="100000" fill="hold" nodeType="withEffect">
                  <p:stCondLst>
                    <p:cond delay="250"/>
                  </p:stCondLst>
                  <p:childTnLst>
                    <p:set>
                      <p:cBhvr>
                        <p:cTn dur="1" fill="hold">
                          <p:stCondLst>
                            <p:cond delay="0"/>
                          </p:stCondLst>
                        </p:cTn>
                        <p:tgtEl>
                          <p:spTgt spid="1050344"/>
                        </p:tgtEl>
                        <p:attrNameLst>
                          <p:attrName>style.visibility</p:attrName>
                        </p:attrNameLst>
                      </p:cBhvr>
                      <p:to>
                        <p:strVal val="visible"/>
                      </p:to>
                    </p:set>
                    <p:anim calcmode="lin" valueType="num">
                      <p:cBhvr additive="base">
                        <p:cTn dur="500" fill="hold"/>
                        <p:tgtEl>
                          <p:spTgt spid="1050344"/>
                        </p:tgtEl>
                        <p:attrNameLst>
                          <p:attrName>ppt_x</p:attrName>
                        </p:attrNameLst>
                      </p:cBhvr>
                      <p:tavLst>
                        <p:tav tm="0">
                          <p:val>
                            <p:strVal val="#ppt_x"/>
                          </p:val>
                        </p:tav>
                        <p:tav tm="100000">
                          <p:val>
                            <p:strVal val="#ppt_x"/>
                          </p:val>
                        </p:tav>
                      </p:tavLst>
                    </p:anim>
                    <p:anim calcmode="lin" valueType="num">
                      <p:cBhvr additive="base">
                        <p:cTn dur="500" fill="hold"/>
                        <p:tgtEl>
                          <p:spTgt spid="1050344"/>
                        </p:tgtEl>
                        <p:attrNameLst>
                          <p:attrName>ppt_y</p:attrName>
                        </p:attrNameLst>
                      </p:cBhvr>
                      <p:tavLst>
                        <p:tav tm="0">
                          <p:val>
                            <p:strVal val="0-#ppt_h/2"/>
                          </p:val>
                        </p:tav>
                        <p:tav tm="100000">
                          <p:val>
                            <p:strVal val="#ppt_y"/>
                          </p:val>
                        </p:tav>
                      </p:tavLst>
                    </p:anim>
                  </p:childTnLst>
                </p:cTn>
              </p:par>
            </p:tnLst>
          </p:tmpl>
        </p:tmplLst>
      </p:bldP>
      <p:bldP spid="1050345" grpId="0" build="p">
        <p:tmplLst>
          <p:tmpl lvl="1">
            <p:tnLst>
              <p:par>
                <p:cTn presetID="2" presetClass="entr" presetSubtype="2" decel="100000" fill="hold" nodeType="withEffect">
                  <p:stCondLst>
                    <p:cond delay="250"/>
                  </p:stCondLst>
                  <p:childTnLst>
                    <p:set>
                      <p:cBhvr>
                        <p:cTn dur="1" fill="hold">
                          <p:stCondLst>
                            <p:cond delay="0"/>
                          </p:stCondLst>
                        </p:cTn>
                        <p:tgtEl>
                          <p:spTgt spid="1050345"/>
                        </p:tgtEl>
                        <p:attrNameLst>
                          <p:attrName>style.visibility</p:attrName>
                        </p:attrNameLst>
                      </p:cBhvr>
                      <p:to>
                        <p:strVal val="visible"/>
                      </p:to>
                    </p:set>
                    <p:anim calcmode="lin" valueType="num">
                      <p:cBhvr additive="base">
                        <p:cTn dur="500" fill="hold"/>
                        <p:tgtEl>
                          <p:spTgt spid="1050345"/>
                        </p:tgtEl>
                        <p:attrNameLst>
                          <p:attrName>ppt_x</p:attrName>
                        </p:attrNameLst>
                      </p:cBhvr>
                      <p:tavLst>
                        <p:tav tm="0">
                          <p:val>
                            <p:strVal val="1+#ppt_w/2"/>
                          </p:val>
                        </p:tav>
                        <p:tav tm="100000">
                          <p:val>
                            <p:strVal val="#ppt_x"/>
                          </p:val>
                        </p:tav>
                      </p:tavLst>
                    </p:anim>
                    <p:anim calcmode="lin" valueType="num">
                      <p:cBhvr additive="base">
                        <p:cTn dur="500" fill="hold"/>
                        <p:tgtEl>
                          <p:spTgt spid="1050345"/>
                        </p:tgtEl>
                        <p:attrNameLst>
                          <p:attrName>ppt_y</p:attrName>
                        </p:attrNameLst>
                      </p:cBhvr>
                      <p:tavLst>
                        <p:tav tm="0">
                          <p:val>
                            <p:strVal val="#ppt_y"/>
                          </p:val>
                        </p:tav>
                        <p:tav tm="100000">
                          <p:val>
                            <p:strVal val="#ppt_y"/>
                          </p:val>
                        </p:tav>
                      </p:tavLst>
                    </p:anim>
                  </p:childTnLst>
                </p:cTn>
              </p:par>
            </p:tnLst>
          </p:tmpl>
        </p:tmplLst>
      </p:bldP>
      <p:bldP spid="1050346" grpId="0" build="p">
        <p:tmplLst>
          <p:tmpl lvl="1">
            <p:tnLst>
              <p:par>
                <p:cTn presetID="2" presetClass="entr" presetSubtype="1" decel="100000" fill="hold" nodeType="withEffect">
                  <p:stCondLst>
                    <p:cond delay="250"/>
                  </p:stCondLst>
                  <p:childTnLst>
                    <p:set>
                      <p:cBhvr>
                        <p:cTn dur="1" fill="hold">
                          <p:stCondLst>
                            <p:cond delay="0"/>
                          </p:stCondLst>
                        </p:cTn>
                        <p:tgtEl>
                          <p:spTgt spid="1050346"/>
                        </p:tgtEl>
                        <p:attrNameLst>
                          <p:attrName>style.visibility</p:attrName>
                        </p:attrNameLst>
                      </p:cBhvr>
                      <p:to>
                        <p:strVal val="visible"/>
                      </p:to>
                    </p:set>
                    <p:anim calcmode="lin" valueType="num">
                      <p:cBhvr additive="base">
                        <p:cTn dur="500" fill="hold"/>
                        <p:tgtEl>
                          <p:spTgt spid="1050346"/>
                        </p:tgtEl>
                        <p:attrNameLst>
                          <p:attrName>ppt_x</p:attrName>
                        </p:attrNameLst>
                      </p:cBhvr>
                      <p:tavLst>
                        <p:tav tm="0">
                          <p:val>
                            <p:strVal val="#ppt_x"/>
                          </p:val>
                        </p:tav>
                        <p:tav tm="100000">
                          <p:val>
                            <p:strVal val="#ppt_x"/>
                          </p:val>
                        </p:tav>
                      </p:tavLst>
                    </p:anim>
                    <p:anim calcmode="lin" valueType="num">
                      <p:cBhvr additive="base">
                        <p:cTn dur="500" fill="hold"/>
                        <p:tgtEl>
                          <p:spTgt spid="1050346"/>
                        </p:tgtEl>
                        <p:attrNameLst>
                          <p:attrName>ppt_y</p:attrName>
                        </p:attrNameLst>
                      </p:cBhvr>
                      <p:tavLst>
                        <p:tav tm="0">
                          <p:val>
                            <p:strVal val="0-#ppt_h/2"/>
                          </p:val>
                        </p:tav>
                        <p:tav tm="100000">
                          <p:val>
                            <p:strVal val="#ppt_y"/>
                          </p:val>
                        </p:tav>
                      </p:tavLst>
                    </p:anim>
                  </p:childTnLst>
                </p:cTn>
              </p:par>
            </p:tnLst>
          </p:tmpl>
        </p:tmplLst>
      </p:bldP>
      <p:bldP spid="1050347" grpId="0" build="p">
        <p:tmplLst>
          <p:tmpl lvl="1">
            <p:tnLst>
              <p:par>
                <p:cTn presetID="2" presetClass="entr" presetSubtype="2" decel="100000" fill="hold" nodeType="withEffect">
                  <p:stCondLst>
                    <p:cond delay="250"/>
                  </p:stCondLst>
                  <p:childTnLst>
                    <p:set>
                      <p:cBhvr>
                        <p:cTn dur="1" fill="hold">
                          <p:stCondLst>
                            <p:cond delay="0"/>
                          </p:stCondLst>
                        </p:cTn>
                        <p:tgtEl>
                          <p:spTgt spid="1050347"/>
                        </p:tgtEl>
                        <p:attrNameLst>
                          <p:attrName>style.visibility</p:attrName>
                        </p:attrNameLst>
                      </p:cBhvr>
                      <p:to>
                        <p:strVal val="visible"/>
                      </p:to>
                    </p:set>
                    <p:anim calcmode="lin" valueType="num">
                      <p:cBhvr additive="base">
                        <p:cTn dur="500" fill="hold"/>
                        <p:tgtEl>
                          <p:spTgt spid="1050347"/>
                        </p:tgtEl>
                        <p:attrNameLst>
                          <p:attrName>ppt_x</p:attrName>
                        </p:attrNameLst>
                      </p:cBhvr>
                      <p:tavLst>
                        <p:tav tm="0">
                          <p:val>
                            <p:strVal val="1+#ppt_w/2"/>
                          </p:val>
                        </p:tav>
                        <p:tav tm="100000">
                          <p:val>
                            <p:strVal val="#ppt_x"/>
                          </p:val>
                        </p:tav>
                      </p:tavLst>
                    </p:anim>
                    <p:anim calcmode="lin" valueType="num">
                      <p:cBhvr additive="base">
                        <p:cTn dur="500" fill="hold"/>
                        <p:tgtEl>
                          <p:spTgt spid="1050347"/>
                        </p:tgtEl>
                        <p:attrNameLst>
                          <p:attrName>ppt_y</p:attrName>
                        </p:attrNameLst>
                      </p:cBhvr>
                      <p:tavLst>
                        <p:tav tm="0">
                          <p:val>
                            <p:strVal val="#ppt_y"/>
                          </p:val>
                        </p:tav>
                        <p:tav tm="100000">
                          <p:val>
                            <p:strVal val="#ppt_y"/>
                          </p:val>
                        </p:tav>
                      </p:tavLst>
                    </p:anim>
                  </p:childTnLst>
                </p:cTn>
              </p:par>
            </p:tnLst>
          </p:tmpl>
        </p:tmplLst>
      </p:bldP>
      <p:bldP spid="1050348" grpId="0" build="p">
        <p:tmplLst>
          <p:tmpl lvl="1">
            <p:tnLst>
              <p:par>
                <p:cTn presetID="2" presetClass="entr" presetSubtype="1" decel="100000" fill="hold" nodeType="withEffect">
                  <p:stCondLst>
                    <p:cond delay="250"/>
                  </p:stCondLst>
                  <p:childTnLst>
                    <p:set>
                      <p:cBhvr>
                        <p:cTn dur="1" fill="hold">
                          <p:stCondLst>
                            <p:cond delay="0"/>
                          </p:stCondLst>
                        </p:cTn>
                        <p:tgtEl>
                          <p:spTgt spid="1050348"/>
                        </p:tgtEl>
                        <p:attrNameLst>
                          <p:attrName>style.visibility</p:attrName>
                        </p:attrNameLst>
                      </p:cBhvr>
                      <p:to>
                        <p:strVal val="visible"/>
                      </p:to>
                    </p:set>
                    <p:anim calcmode="lin" valueType="num">
                      <p:cBhvr additive="base">
                        <p:cTn dur="500" fill="hold"/>
                        <p:tgtEl>
                          <p:spTgt spid="1050348"/>
                        </p:tgtEl>
                        <p:attrNameLst>
                          <p:attrName>ppt_x</p:attrName>
                        </p:attrNameLst>
                      </p:cBhvr>
                      <p:tavLst>
                        <p:tav tm="0">
                          <p:val>
                            <p:strVal val="#ppt_x"/>
                          </p:val>
                        </p:tav>
                        <p:tav tm="100000">
                          <p:val>
                            <p:strVal val="#ppt_x"/>
                          </p:val>
                        </p:tav>
                      </p:tavLst>
                    </p:anim>
                    <p:anim calcmode="lin" valueType="num">
                      <p:cBhvr additive="base">
                        <p:cTn dur="500" fill="hold"/>
                        <p:tgtEl>
                          <p:spTgt spid="1050348"/>
                        </p:tgtEl>
                        <p:attrNameLst>
                          <p:attrName>ppt_y</p:attrName>
                        </p:attrNameLst>
                      </p:cBhvr>
                      <p:tavLst>
                        <p:tav tm="0">
                          <p:val>
                            <p:strVal val="0-#ppt_h/2"/>
                          </p:val>
                        </p:tav>
                        <p:tav tm="100000">
                          <p:val>
                            <p:strVal val="#ppt_y"/>
                          </p:val>
                        </p:tav>
                      </p:tavLst>
                    </p:anim>
                  </p:childTnLst>
                </p:cTn>
              </p:par>
            </p:tnLst>
          </p:tmpl>
        </p:tmplLst>
      </p:bldP>
      <p:bldP spid="1050349" grpId="0" build="p">
        <p:tmplLst>
          <p:tmpl lvl="1">
            <p:tnLst>
              <p:par>
                <p:cTn presetID="2" presetClass="entr" presetSubtype="2" decel="100000" fill="hold" nodeType="withEffect">
                  <p:stCondLst>
                    <p:cond delay="250"/>
                  </p:stCondLst>
                  <p:childTnLst>
                    <p:set>
                      <p:cBhvr>
                        <p:cTn dur="1" fill="hold">
                          <p:stCondLst>
                            <p:cond delay="0"/>
                          </p:stCondLst>
                        </p:cTn>
                        <p:tgtEl>
                          <p:spTgt spid="1050349"/>
                        </p:tgtEl>
                        <p:attrNameLst>
                          <p:attrName>style.visibility</p:attrName>
                        </p:attrNameLst>
                      </p:cBhvr>
                      <p:to>
                        <p:strVal val="visible"/>
                      </p:to>
                    </p:set>
                    <p:anim calcmode="lin" valueType="num">
                      <p:cBhvr additive="base">
                        <p:cTn dur="500" fill="hold"/>
                        <p:tgtEl>
                          <p:spTgt spid="1050349"/>
                        </p:tgtEl>
                        <p:attrNameLst>
                          <p:attrName>ppt_x</p:attrName>
                        </p:attrNameLst>
                      </p:cBhvr>
                      <p:tavLst>
                        <p:tav tm="0">
                          <p:val>
                            <p:strVal val="1+#ppt_w/2"/>
                          </p:val>
                        </p:tav>
                        <p:tav tm="100000">
                          <p:val>
                            <p:strVal val="#ppt_x"/>
                          </p:val>
                        </p:tav>
                      </p:tavLst>
                    </p:anim>
                    <p:anim calcmode="lin" valueType="num">
                      <p:cBhvr additive="base">
                        <p:cTn dur="500" fill="hold"/>
                        <p:tgtEl>
                          <p:spTgt spid="1050349"/>
                        </p:tgtEl>
                        <p:attrNameLst>
                          <p:attrName>ppt_y</p:attrName>
                        </p:attrNameLst>
                      </p:cBhvr>
                      <p:tavLst>
                        <p:tav tm="0">
                          <p:val>
                            <p:strVal val="#ppt_y"/>
                          </p:val>
                        </p:tav>
                        <p:tav tm="100000">
                          <p:val>
                            <p:strVal val="#ppt_y"/>
                          </p:val>
                        </p:tav>
                      </p:tavLst>
                    </p:anim>
                  </p:childTnLst>
                </p:cTn>
              </p:par>
            </p:tnLst>
          </p:tmpl>
        </p:tmplLst>
      </p:bldP>
      <p:bldP spid="1050350" grpId="0" build="p">
        <p:tmplLst>
          <p:tmpl lvl="1">
            <p:tnLst>
              <p:par>
                <p:cTn presetID="2" presetClass="entr" presetSubtype="1" decel="100000" fill="hold" nodeType="withEffect">
                  <p:stCondLst>
                    <p:cond delay="250"/>
                  </p:stCondLst>
                  <p:childTnLst>
                    <p:set>
                      <p:cBhvr>
                        <p:cTn dur="1" fill="hold">
                          <p:stCondLst>
                            <p:cond delay="0"/>
                          </p:stCondLst>
                        </p:cTn>
                        <p:tgtEl>
                          <p:spTgt spid="1050350"/>
                        </p:tgtEl>
                        <p:attrNameLst>
                          <p:attrName>style.visibility</p:attrName>
                        </p:attrNameLst>
                      </p:cBhvr>
                      <p:to>
                        <p:strVal val="visible"/>
                      </p:to>
                    </p:set>
                    <p:anim calcmode="lin" valueType="num">
                      <p:cBhvr additive="base">
                        <p:cTn dur="500" fill="hold"/>
                        <p:tgtEl>
                          <p:spTgt spid="1050350"/>
                        </p:tgtEl>
                        <p:attrNameLst>
                          <p:attrName>ppt_x</p:attrName>
                        </p:attrNameLst>
                      </p:cBhvr>
                      <p:tavLst>
                        <p:tav tm="0">
                          <p:val>
                            <p:strVal val="#ppt_x"/>
                          </p:val>
                        </p:tav>
                        <p:tav tm="100000">
                          <p:val>
                            <p:strVal val="#ppt_x"/>
                          </p:val>
                        </p:tav>
                      </p:tavLst>
                    </p:anim>
                    <p:anim calcmode="lin" valueType="num">
                      <p:cBhvr additive="base">
                        <p:cTn dur="500" fill="hold"/>
                        <p:tgtEl>
                          <p:spTgt spid="1050350"/>
                        </p:tgtEl>
                        <p:attrNameLst>
                          <p:attrName>ppt_y</p:attrName>
                        </p:attrNameLst>
                      </p:cBhvr>
                      <p:tavLst>
                        <p:tav tm="0">
                          <p:val>
                            <p:strVal val="0-#ppt_h/2"/>
                          </p:val>
                        </p:tav>
                        <p:tav tm="100000">
                          <p:val>
                            <p:strVal val="#ppt_y"/>
                          </p:val>
                        </p:tav>
                      </p:tavLst>
                    </p:anim>
                  </p:childTnLst>
                </p:cTn>
              </p:par>
            </p:tnLst>
          </p:tmpl>
        </p:tmplLst>
      </p:bldP>
      <p:bldP spid="1050351" grpId="0" build="p">
        <p:tmplLst>
          <p:tmpl lvl="1">
            <p:tnLst>
              <p:par>
                <p:cTn presetID="2" presetClass="entr" presetSubtype="2" decel="100000" fill="hold" nodeType="withEffect">
                  <p:stCondLst>
                    <p:cond delay="250"/>
                  </p:stCondLst>
                  <p:childTnLst>
                    <p:set>
                      <p:cBhvr>
                        <p:cTn dur="1" fill="hold">
                          <p:stCondLst>
                            <p:cond delay="0"/>
                          </p:stCondLst>
                        </p:cTn>
                        <p:tgtEl>
                          <p:spTgt spid="1050351"/>
                        </p:tgtEl>
                        <p:attrNameLst>
                          <p:attrName>style.visibility</p:attrName>
                        </p:attrNameLst>
                      </p:cBhvr>
                      <p:to>
                        <p:strVal val="visible"/>
                      </p:to>
                    </p:set>
                    <p:anim calcmode="lin" valueType="num">
                      <p:cBhvr additive="base">
                        <p:cTn dur="500" fill="hold"/>
                        <p:tgtEl>
                          <p:spTgt spid="1050351"/>
                        </p:tgtEl>
                        <p:attrNameLst>
                          <p:attrName>ppt_x</p:attrName>
                        </p:attrNameLst>
                      </p:cBhvr>
                      <p:tavLst>
                        <p:tav tm="0">
                          <p:val>
                            <p:strVal val="1+#ppt_w/2"/>
                          </p:val>
                        </p:tav>
                        <p:tav tm="100000">
                          <p:val>
                            <p:strVal val="#ppt_x"/>
                          </p:val>
                        </p:tav>
                      </p:tavLst>
                    </p:anim>
                    <p:anim calcmode="lin" valueType="num">
                      <p:cBhvr additive="base">
                        <p:cTn dur="500" fill="hold"/>
                        <p:tgtEl>
                          <p:spTgt spid="1050351"/>
                        </p:tgtEl>
                        <p:attrNameLst>
                          <p:attrName>ppt_y</p:attrName>
                        </p:attrNameLst>
                      </p:cBhvr>
                      <p:tavLst>
                        <p:tav tm="0">
                          <p:val>
                            <p:strVal val="#ppt_y"/>
                          </p:val>
                        </p:tav>
                        <p:tav tm="100000">
                          <p:val>
                            <p:strVal val="#ppt_y"/>
                          </p:val>
                        </p:tav>
                      </p:tavLst>
                    </p:anim>
                  </p:childTnLst>
                </p:cTn>
              </p:par>
            </p:tnLst>
          </p:tmpl>
        </p:tmplLst>
      </p:bldP>
      <p:bldP spid="1050352" grpId="0" build="p">
        <p:tmplLst>
          <p:tmpl lvl="1">
            <p:tnLst>
              <p:par>
                <p:cTn presetID="2" presetClass="entr" presetSubtype="1" decel="100000" fill="hold" nodeType="withEffect">
                  <p:stCondLst>
                    <p:cond delay="250"/>
                  </p:stCondLst>
                  <p:childTnLst>
                    <p:set>
                      <p:cBhvr>
                        <p:cTn dur="1" fill="hold">
                          <p:stCondLst>
                            <p:cond delay="0"/>
                          </p:stCondLst>
                        </p:cTn>
                        <p:tgtEl>
                          <p:spTgt spid="1050352"/>
                        </p:tgtEl>
                        <p:attrNameLst>
                          <p:attrName>style.visibility</p:attrName>
                        </p:attrNameLst>
                      </p:cBhvr>
                      <p:to>
                        <p:strVal val="visible"/>
                      </p:to>
                    </p:set>
                    <p:anim calcmode="lin" valueType="num">
                      <p:cBhvr additive="base">
                        <p:cTn dur="500" fill="hold"/>
                        <p:tgtEl>
                          <p:spTgt spid="1050352"/>
                        </p:tgtEl>
                        <p:attrNameLst>
                          <p:attrName>ppt_x</p:attrName>
                        </p:attrNameLst>
                      </p:cBhvr>
                      <p:tavLst>
                        <p:tav tm="0">
                          <p:val>
                            <p:strVal val="#ppt_x"/>
                          </p:val>
                        </p:tav>
                        <p:tav tm="100000">
                          <p:val>
                            <p:strVal val="#ppt_x"/>
                          </p:val>
                        </p:tav>
                      </p:tavLst>
                    </p:anim>
                    <p:anim calcmode="lin" valueType="num">
                      <p:cBhvr additive="base">
                        <p:cTn dur="500" fill="hold"/>
                        <p:tgtEl>
                          <p:spTgt spid="1050352"/>
                        </p:tgtEl>
                        <p:attrNameLst>
                          <p:attrName>ppt_y</p:attrName>
                        </p:attrNameLst>
                      </p:cBhvr>
                      <p:tavLst>
                        <p:tav tm="0">
                          <p:val>
                            <p:strVal val="0-#ppt_h/2"/>
                          </p:val>
                        </p:tav>
                        <p:tav tm="100000">
                          <p:val>
                            <p:strVal val="#ppt_y"/>
                          </p:val>
                        </p:tav>
                      </p:tavLst>
                    </p:anim>
                  </p:childTnLst>
                </p:cTn>
              </p:par>
            </p:tnLst>
          </p:tmpl>
        </p:tmplLst>
      </p:bldP>
      <p:bldP spid="1050353" grpId="0" build="p">
        <p:tmplLst>
          <p:tmpl lvl="1">
            <p:tnLst>
              <p:par>
                <p:cTn presetID="2" presetClass="entr" presetSubtype="2" decel="100000" fill="hold" nodeType="withEffect">
                  <p:stCondLst>
                    <p:cond delay="250"/>
                  </p:stCondLst>
                  <p:childTnLst>
                    <p:set>
                      <p:cBhvr>
                        <p:cTn dur="1" fill="hold">
                          <p:stCondLst>
                            <p:cond delay="0"/>
                          </p:stCondLst>
                        </p:cTn>
                        <p:tgtEl>
                          <p:spTgt spid="1050353"/>
                        </p:tgtEl>
                        <p:attrNameLst>
                          <p:attrName>style.visibility</p:attrName>
                        </p:attrNameLst>
                      </p:cBhvr>
                      <p:to>
                        <p:strVal val="visible"/>
                      </p:to>
                    </p:set>
                    <p:anim calcmode="lin" valueType="num">
                      <p:cBhvr additive="base">
                        <p:cTn dur="500" fill="hold"/>
                        <p:tgtEl>
                          <p:spTgt spid="1050353"/>
                        </p:tgtEl>
                        <p:attrNameLst>
                          <p:attrName>ppt_x</p:attrName>
                        </p:attrNameLst>
                      </p:cBhvr>
                      <p:tavLst>
                        <p:tav tm="0">
                          <p:val>
                            <p:strVal val="1+#ppt_w/2"/>
                          </p:val>
                        </p:tav>
                        <p:tav tm="100000">
                          <p:val>
                            <p:strVal val="#ppt_x"/>
                          </p:val>
                        </p:tav>
                      </p:tavLst>
                    </p:anim>
                    <p:anim calcmode="lin" valueType="num">
                      <p:cBhvr additive="base">
                        <p:cTn dur="500" fill="hold"/>
                        <p:tgtEl>
                          <p:spTgt spid="1050353"/>
                        </p:tgtEl>
                        <p:attrNameLst>
                          <p:attrName>ppt_y</p:attrName>
                        </p:attrNameLst>
                      </p:cBhvr>
                      <p:tavLst>
                        <p:tav tm="0">
                          <p:val>
                            <p:strVal val="#ppt_y"/>
                          </p:val>
                        </p:tav>
                        <p:tav tm="100000">
                          <p:val>
                            <p:strVal val="#ppt_y"/>
                          </p:val>
                        </p:tav>
                      </p:tavLst>
                    </p:anim>
                  </p:childTnLst>
                </p:cTn>
              </p:par>
            </p:tnLst>
          </p:tmpl>
        </p:tmplLst>
      </p:bldP>
      <p:bldP spid="1050354" grpId="0" build="p">
        <p:tmplLst>
          <p:tmpl lvl="1">
            <p:tnLst>
              <p:par>
                <p:cTn presetID="2" presetClass="entr" presetSubtype="1" decel="100000" fill="hold" nodeType="withEffect">
                  <p:stCondLst>
                    <p:cond delay="250"/>
                  </p:stCondLst>
                  <p:childTnLst>
                    <p:set>
                      <p:cBhvr>
                        <p:cTn dur="1" fill="hold">
                          <p:stCondLst>
                            <p:cond delay="0"/>
                          </p:stCondLst>
                        </p:cTn>
                        <p:tgtEl>
                          <p:spTgt spid="1050354"/>
                        </p:tgtEl>
                        <p:attrNameLst>
                          <p:attrName>style.visibility</p:attrName>
                        </p:attrNameLst>
                      </p:cBhvr>
                      <p:to>
                        <p:strVal val="visible"/>
                      </p:to>
                    </p:set>
                    <p:anim calcmode="lin" valueType="num">
                      <p:cBhvr additive="base">
                        <p:cTn dur="500" fill="hold"/>
                        <p:tgtEl>
                          <p:spTgt spid="1050354"/>
                        </p:tgtEl>
                        <p:attrNameLst>
                          <p:attrName>ppt_x</p:attrName>
                        </p:attrNameLst>
                      </p:cBhvr>
                      <p:tavLst>
                        <p:tav tm="0">
                          <p:val>
                            <p:strVal val="#ppt_x"/>
                          </p:val>
                        </p:tav>
                        <p:tav tm="100000">
                          <p:val>
                            <p:strVal val="#ppt_x"/>
                          </p:val>
                        </p:tav>
                      </p:tavLst>
                    </p:anim>
                    <p:anim calcmode="lin" valueType="num">
                      <p:cBhvr additive="base">
                        <p:cTn dur="500" fill="hold"/>
                        <p:tgtEl>
                          <p:spTgt spid="1050354"/>
                        </p:tgtEl>
                        <p:attrNameLst>
                          <p:attrName>ppt_y</p:attrName>
                        </p:attrNameLst>
                      </p:cBhvr>
                      <p:tavLst>
                        <p:tav tm="0">
                          <p:val>
                            <p:strVal val="0-#ppt_h/2"/>
                          </p:val>
                        </p:tav>
                        <p:tav tm="100000">
                          <p:val>
                            <p:strVal val="#ppt_y"/>
                          </p:val>
                        </p:tav>
                      </p:tavLst>
                    </p:anim>
                  </p:childTnLst>
                </p:cTn>
              </p:par>
            </p:tnLst>
          </p:tmpl>
        </p:tmplLst>
      </p:bldP>
      <p:bldP spid="1050355" grpId="0" build="p">
        <p:tmplLst>
          <p:tmpl lvl="1">
            <p:tnLst>
              <p:par>
                <p:cTn presetID="2" presetClass="entr" presetSubtype="2" decel="100000" fill="hold" nodeType="withEffect">
                  <p:stCondLst>
                    <p:cond delay="250"/>
                  </p:stCondLst>
                  <p:childTnLst>
                    <p:set>
                      <p:cBhvr>
                        <p:cTn dur="1" fill="hold">
                          <p:stCondLst>
                            <p:cond delay="0"/>
                          </p:stCondLst>
                        </p:cTn>
                        <p:tgtEl>
                          <p:spTgt spid="1050355"/>
                        </p:tgtEl>
                        <p:attrNameLst>
                          <p:attrName>style.visibility</p:attrName>
                        </p:attrNameLst>
                      </p:cBhvr>
                      <p:to>
                        <p:strVal val="visible"/>
                      </p:to>
                    </p:set>
                    <p:anim calcmode="lin" valueType="num">
                      <p:cBhvr additive="base">
                        <p:cTn dur="500" fill="hold"/>
                        <p:tgtEl>
                          <p:spTgt spid="1050355"/>
                        </p:tgtEl>
                        <p:attrNameLst>
                          <p:attrName>ppt_x</p:attrName>
                        </p:attrNameLst>
                      </p:cBhvr>
                      <p:tavLst>
                        <p:tav tm="0">
                          <p:val>
                            <p:strVal val="1+#ppt_w/2"/>
                          </p:val>
                        </p:tav>
                        <p:tav tm="100000">
                          <p:val>
                            <p:strVal val="#ppt_x"/>
                          </p:val>
                        </p:tav>
                      </p:tavLst>
                    </p:anim>
                    <p:anim calcmode="lin" valueType="num">
                      <p:cBhvr additive="base">
                        <p:cTn dur="500" fill="hold"/>
                        <p:tgtEl>
                          <p:spTgt spid="105035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le of Contents - 5 Items">
    <p:spTree>
      <p:nvGrpSpPr>
        <p:cNvPr id="1" name=""/>
        <p:cNvGrpSpPr/>
        <p:nvPr/>
      </p:nvGrpSpPr>
      <p:grpSpPr>
        <a:xfrm>
          <a:off x="0" y="0"/>
          <a:ext cx="0" cy="0"/>
          <a:chOff x="0" y="0"/>
          <a:chExt cx="0" cy="0"/>
        </a:xfrm>
      </p:grpSpPr>
      <p:sp>
        <p:nvSpPr>
          <p:cNvPr id="1050174" name="正方形/長方形 29"/>
          <p:cNvSpPr/>
          <p:nvPr userDrawn="1"/>
        </p:nvSpPr>
        <p:spPr>
          <a:xfrm>
            <a:off x="0" y="0"/>
            <a:ext cx="8459130" cy="1028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175" name="タイトル 1"/>
          <p:cNvSpPr>
            <a:spLocks noGrp="1"/>
          </p:cNvSpPr>
          <p:nvPr>
            <p:ph type="title" hasCustomPrompt="1"/>
          </p:nvPr>
        </p:nvSpPr>
        <p:spPr>
          <a:xfrm>
            <a:off x="835306" y="1173479"/>
            <a:ext cx="6723724" cy="8207948"/>
          </a:xfrm>
        </p:spPr>
        <p:txBody>
          <a:bodyPr>
            <a:normAutofit/>
          </a:bodyPr>
          <a:lstStyle>
            <a:lvl1pPr algn="ctr">
              <a:defRPr sz="9600">
                <a:solidFill>
                  <a:schemeClr val="bg1"/>
                </a:solidFill>
                <a:latin typeface="Route 159 UltraLight" pitchFamily="50" charset="0"/>
              </a:defRPr>
            </a:lvl1pPr>
          </a:lstStyle>
          <a:p>
            <a:r>
              <a:rPr kumimoji="1" lang="en-US" altLang="ja-JP" dirty="0"/>
              <a:t>Text</a:t>
            </a:r>
            <a:endParaRPr kumimoji="1" lang="ja-JP" altLang="en-US" dirty="0"/>
          </a:p>
        </p:txBody>
      </p:sp>
      <p:sp>
        <p:nvSpPr>
          <p:cNvPr id="1050176"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1050177" name="円/楕円 4"/>
          <p:cNvSpPr/>
          <p:nvPr userDrawn="1"/>
        </p:nvSpPr>
        <p:spPr>
          <a:xfrm>
            <a:off x="8135094" y="2190934"/>
            <a:ext cx="648072" cy="648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1050178" name="円/楕円 6"/>
          <p:cNvSpPr/>
          <p:nvPr userDrawn="1"/>
        </p:nvSpPr>
        <p:spPr>
          <a:xfrm>
            <a:off x="8135094" y="3551824"/>
            <a:ext cx="648072" cy="648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endParaRPr kumimoji="1" lang="ja-JP" altLang="en-US" dirty="0"/>
          </a:p>
        </p:txBody>
      </p:sp>
      <p:sp>
        <p:nvSpPr>
          <p:cNvPr id="1050179" name="円/楕円 7"/>
          <p:cNvSpPr/>
          <p:nvPr userDrawn="1"/>
        </p:nvSpPr>
        <p:spPr>
          <a:xfrm>
            <a:off x="8135094" y="4912714"/>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1050180" name="円/楕円 8"/>
          <p:cNvSpPr/>
          <p:nvPr userDrawn="1"/>
        </p:nvSpPr>
        <p:spPr>
          <a:xfrm>
            <a:off x="8135094" y="6273604"/>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endParaRPr kumimoji="1" lang="ja-JP" altLang="en-US" dirty="0"/>
          </a:p>
        </p:txBody>
      </p:sp>
      <p:sp>
        <p:nvSpPr>
          <p:cNvPr id="1050181" name="円/楕円 9"/>
          <p:cNvSpPr/>
          <p:nvPr userDrawn="1"/>
        </p:nvSpPr>
        <p:spPr>
          <a:xfrm>
            <a:off x="8135094" y="7634494"/>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1050182" name="テキスト プレースホルダー 6"/>
          <p:cNvSpPr>
            <a:spLocks noGrp="1"/>
          </p:cNvSpPr>
          <p:nvPr>
            <p:ph type="body" sz="quarter" idx="15" hasCustomPrompt="1"/>
          </p:nvPr>
        </p:nvSpPr>
        <p:spPr>
          <a:xfrm>
            <a:off x="9000327" y="1938601"/>
            <a:ext cx="8279783" cy="936104"/>
          </a:xfrm>
        </p:spPr>
        <p:txBody>
          <a:bodyPr anchor="b">
            <a:norm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050183" name="テキスト プレースホルダー 6"/>
          <p:cNvSpPr>
            <a:spLocks noGrp="1"/>
          </p:cNvSpPr>
          <p:nvPr>
            <p:ph type="body" sz="quarter" idx="16" hasCustomPrompt="1"/>
          </p:nvPr>
        </p:nvSpPr>
        <p:spPr>
          <a:xfrm>
            <a:off x="9000327" y="2658681"/>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1050184" name="テキスト プレースホルダー 6"/>
          <p:cNvSpPr>
            <a:spLocks noGrp="1"/>
          </p:cNvSpPr>
          <p:nvPr>
            <p:ph type="body" sz="quarter" idx="19" hasCustomPrompt="1"/>
          </p:nvPr>
        </p:nvSpPr>
        <p:spPr>
          <a:xfrm>
            <a:off x="9000327" y="3301229"/>
            <a:ext cx="8279783" cy="936104"/>
          </a:xfrm>
        </p:spPr>
        <p:txBody>
          <a:bodyPr anchor="b">
            <a:norm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050185" name="テキスト プレースホルダー 6"/>
          <p:cNvSpPr>
            <a:spLocks noGrp="1"/>
          </p:cNvSpPr>
          <p:nvPr>
            <p:ph type="body" sz="quarter" idx="20" hasCustomPrompt="1"/>
          </p:nvPr>
        </p:nvSpPr>
        <p:spPr>
          <a:xfrm>
            <a:off x="9000327" y="4021309"/>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1050186" name="テキスト プレースホルダー 6"/>
          <p:cNvSpPr>
            <a:spLocks noGrp="1"/>
          </p:cNvSpPr>
          <p:nvPr>
            <p:ph type="body" sz="quarter" idx="21" hasCustomPrompt="1"/>
          </p:nvPr>
        </p:nvSpPr>
        <p:spPr>
          <a:xfrm>
            <a:off x="9000327" y="4663857"/>
            <a:ext cx="8279783" cy="936104"/>
          </a:xfrm>
        </p:spPr>
        <p:txBody>
          <a:bodyPr anchor="b">
            <a:norm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050187" name="テキスト プレースホルダー 6"/>
          <p:cNvSpPr>
            <a:spLocks noGrp="1"/>
          </p:cNvSpPr>
          <p:nvPr>
            <p:ph type="body" sz="quarter" idx="22" hasCustomPrompt="1"/>
          </p:nvPr>
        </p:nvSpPr>
        <p:spPr>
          <a:xfrm>
            <a:off x="9000327" y="5383937"/>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1050188" name="テキスト プレースホルダー 6"/>
          <p:cNvSpPr>
            <a:spLocks noGrp="1"/>
          </p:cNvSpPr>
          <p:nvPr>
            <p:ph type="body" sz="quarter" idx="23" hasCustomPrompt="1"/>
          </p:nvPr>
        </p:nvSpPr>
        <p:spPr>
          <a:xfrm>
            <a:off x="9000327" y="6026485"/>
            <a:ext cx="8279783" cy="936104"/>
          </a:xfrm>
        </p:spPr>
        <p:txBody>
          <a:bodyPr anchor="b">
            <a:normAutofit/>
          </a:bodyPr>
          <a:lstStyle>
            <a:lvl1pPr algn="l">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1050189" name="テキスト プレースホルダー 6"/>
          <p:cNvSpPr>
            <a:spLocks noGrp="1"/>
          </p:cNvSpPr>
          <p:nvPr>
            <p:ph type="body" sz="quarter" idx="24" hasCustomPrompt="1"/>
          </p:nvPr>
        </p:nvSpPr>
        <p:spPr>
          <a:xfrm>
            <a:off x="9000327" y="6746565"/>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1050190" name="テキスト プレースホルダー 6"/>
          <p:cNvSpPr>
            <a:spLocks noGrp="1"/>
          </p:cNvSpPr>
          <p:nvPr>
            <p:ph type="body" sz="quarter" idx="25" hasCustomPrompt="1"/>
          </p:nvPr>
        </p:nvSpPr>
        <p:spPr>
          <a:xfrm>
            <a:off x="9000327" y="7389113"/>
            <a:ext cx="8279783" cy="936104"/>
          </a:xfrm>
        </p:spPr>
        <p:txBody>
          <a:bodyPr anchor="b">
            <a:normAutofit/>
          </a:bodyPr>
          <a:lstStyle>
            <a:lvl1pPr algn="l">
              <a:defRPr sz="360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1050191" name="テキスト プレースホルダー 6"/>
          <p:cNvSpPr>
            <a:spLocks noGrp="1"/>
          </p:cNvSpPr>
          <p:nvPr>
            <p:ph type="body" sz="quarter" idx="26" hasCustomPrompt="1"/>
          </p:nvPr>
        </p:nvSpPr>
        <p:spPr>
          <a:xfrm>
            <a:off x="9000327" y="8109193"/>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1050192"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50174"/>
                                        </p:tgtEl>
                                        <p:attrNameLst>
                                          <p:attrName>style.visibility</p:attrName>
                                        </p:attrNameLst>
                                      </p:cBhvr>
                                      <p:to>
                                        <p:strVal val="visible"/>
                                      </p:to>
                                    </p:set>
                                    <p:animEffect transition="in" filter="randombar(horizontal)">
                                      <p:cBhvr>
                                        <p:cTn id="7" dur="500"/>
                                        <p:tgtEl>
                                          <p:spTgt spid="1050174"/>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iterate type="wd">
                                    <p:tmPct val="10000"/>
                                  </p:iterate>
                                  <p:childTnLst>
                                    <p:set>
                                      <p:cBhvr>
                                        <p:cTn id="10" dur="1" fill="hold">
                                          <p:stCondLst>
                                            <p:cond delay="0"/>
                                          </p:stCondLst>
                                        </p:cTn>
                                        <p:tgtEl>
                                          <p:spTgt spid="1050175"/>
                                        </p:tgtEl>
                                        <p:attrNameLst>
                                          <p:attrName>style.visibility</p:attrName>
                                        </p:attrNameLst>
                                      </p:cBhvr>
                                      <p:to>
                                        <p:strVal val="visible"/>
                                      </p:to>
                                    </p:set>
                                    <p:anim calcmode="lin" valueType="num">
                                      <p:cBhvr additive="base">
                                        <p:cTn id="11" dur="500" fill="hold"/>
                                        <p:tgtEl>
                                          <p:spTgt spid="1050175"/>
                                        </p:tgtEl>
                                        <p:attrNameLst>
                                          <p:attrName>ppt_x</p:attrName>
                                        </p:attrNameLst>
                                      </p:cBhvr>
                                      <p:tavLst>
                                        <p:tav tm="0">
                                          <p:val>
                                            <p:strVal val="0-#ppt_w/2"/>
                                          </p:val>
                                        </p:tav>
                                        <p:tav tm="100000">
                                          <p:val>
                                            <p:strVal val="#ppt_x"/>
                                          </p:val>
                                        </p:tav>
                                      </p:tavLst>
                                    </p:anim>
                                    <p:anim calcmode="lin" valueType="num">
                                      <p:cBhvr additive="base">
                                        <p:cTn id="12" dur="500" fill="hold"/>
                                        <p:tgtEl>
                                          <p:spTgt spid="105017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decel="100000" fill="hold" grpId="0" nodeType="afterEffect">
                                  <p:stCondLst>
                                    <p:cond delay="250"/>
                                  </p:stCondLst>
                                  <p:childTnLst>
                                    <p:set>
                                      <p:cBhvr>
                                        <p:cTn id="15" dur="1" fill="hold">
                                          <p:stCondLst>
                                            <p:cond delay="0"/>
                                          </p:stCondLst>
                                        </p:cTn>
                                        <p:tgtEl>
                                          <p:spTgt spid="1050177"/>
                                        </p:tgtEl>
                                        <p:attrNameLst>
                                          <p:attrName>style.visibility</p:attrName>
                                        </p:attrNameLst>
                                      </p:cBhvr>
                                      <p:to>
                                        <p:strVal val="visible"/>
                                      </p:to>
                                    </p:set>
                                    <p:anim calcmode="lin" valueType="num">
                                      <p:cBhvr additive="base">
                                        <p:cTn id="16" dur="500" fill="hold"/>
                                        <p:tgtEl>
                                          <p:spTgt spid="1050177"/>
                                        </p:tgtEl>
                                        <p:attrNameLst>
                                          <p:attrName>ppt_x</p:attrName>
                                        </p:attrNameLst>
                                      </p:cBhvr>
                                      <p:tavLst>
                                        <p:tav tm="0">
                                          <p:val>
                                            <p:strVal val="#ppt_x"/>
                                          </p:val>
                                        </p:tav>
                                        <p:tav tm="100000">
                                          <p:val>
                                            <p:strVal val="#ppt_x"/>
                                          </p:val>
                                        </p:tav>
                                      </p:tavLst>
                                    </p:anim>
                                    <p:anim calcmode="lin" valueType="num">
                                      <p:cBhvr additive="base">
                                        <p:cTn id="17" dur="500" fill="hold"/>
                                        <p:tgtEl>
                                          <p:spTgt spid="1050177"/>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250"/>
                                  </p:stCondLst>
                                  <p:childTnLst>
                                    <p:set>
                                      <p:cBhvr>
                                        <p:cTn id="19" dur="1" fill="hold">
                                          <p:stCondLst>
                                            <p:cond delay="0"/>
                                          </p:stCondLst>
                                        </p:cTn>
                                        <p:tgtEl>
                                          <p:spTgt spid="1050182">
                                            <p:txEl>
                                              <p:pRg st="0" end="0"/>
                                            </p:txEl>
                                          </p:spTgt>
                                        </p:tgtEl>
                                        <p:attrNameLst>
                                          <p:attrName>style.visibility</p:attrName>
                                        </p:attrNameLst>
                                      </p:cBhvr>
                                      <p:to>
                                        <p:strVal val="visible"/>
                                      </p:to>
                                    </p:set>
                                    <p:anim calcmode="lin" valueType="num">
                                      <p:cBhvr additive="base">
                                        <p:cTn id="20" dur="500" fill="hold"/>
                                        <p:tgtEl>
                                          <p:spTgt spid="105018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050182">
                                            <p:txEl>
                                              <p:pRg st="0" end="0"/>
                                            </p:txEl>
                                          </p:spTgt>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050183">
                                            <p:txEl>
                                              <p:pRg st="0" end="0"/>
                                            </p:txEl>
                                          </p:spTgt>
                                        </p:tgtEl>
                                        <p:attrNameLst>
                                          <p:attrName>style.visibility</p:attrName>
                                        </p:attrNameLst>
                                      </p:cBhvr>
                                      <p:to>
                                        <p:strVal val="visible"/>
                                      </p:to>
                                    </p:set>
                                    <p:anim calcmode="lin" valueType="num">
                                      <p:cBhvr additive="base">
                                        <p:cTn id="24" dur="500" fill="hold"/>
                                        <p:tgtEl>
                                          <p:spTgt spid="1050183">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050183">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 presetClass="entr" presetSubtype="1" decel="100000" fill="hold" grpId="0" nodeType="afterEffect">
                                  <p:stCondLst>
                                    <p:cond delay="250"/>
                                  </p:stCondLst>
                                  <p:childTnLst>
                                    <p:set>
                                      <p:cBhvr>
                                        <p:cTn id="28" dur="1" fill="hold">
                                          <p:stCondLst>
                                            <p:cond delay="0"/>
                                          </p:stCondLst>
                                        </p:cTn>
                                        <p:tgtEl>
                                          <p:spTgt spid="1050178"/>
                                        </p:tgtEl>
                                        <p:attrNameLst>
                                          <p:attrName>style.visibility</p:attrName>
                                        </p:attrNameLst>
                                      </p:cBhvr>
                                      <p:to>
                                        <p:strVal val="visible"/>
                                      </p:to>
                                    </p:set>
                                    <p:anim calcmode="lin" valueType="num">
                                      <p:cBhvr additive="base">
                                        <p:cTn id="29" dur="500" fill="hold"/>
                                        <p:tgtEl>
                                          <p:spTgt spid="1050178"/>
                                        </p:tgtEl>
                                        <p:attrNameLst>
                                          <p:attrName>ppt_x</p:attrName>
                                        </p:attrNameLst>
                                      </p:cBhvr>
                                      <p:tavLst>
                                        <p:tav tm="0">
                                          <p:val>
                                            <p:strVal val="#ppt_x"/>
                                          </p:val>
                                        </p:tav>
                                        <p:tav tm="100000">
                                          <p:val>
                                            <p:strVal val="#ppt_x"/>
                                          </p:val>
                                        </p:tav>
                                      </p:tavLst>
                                    </p:anim>
                                    <p:anim calcmode="lin" valueType="num">
                                      <p:cBhvr additive="base">
                                        <p:cTn id="30" dur="500" fill="hold"/>
                                        <p:tgtEl>
                                          <p:spTgt spid="1050178"/>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250"/>
                                  </p:stCondLst>
                                  <p:childTnLst>
                                    <p:set>
                                      <p:cBhvr>
                                        <p:cTn id="32" dur="1" fill="hold">
                                          <p:stCondLst>
                                            <p:cond delay="0"/>
                                          </p:stCondLst>
                                        </p:cTn>
                                        <p:tgtEl>
                                          <p:spTgt spid="1050184">
                                            <p:txEl>
                                              <p:pRg st="0" end="0"/>
                                            </p:txEl>
                                          </p:spTgt>
                                        </p:tgtEl>
                                        <p:attrNameLst>
                                          <p:attrName>style.visibility</p:attrName>
                                        </p:attrNameLst>
                                      </p:cBhvr>
                                      <p:to>
                                        <p:strVal val="visible"/>
                                      </p:to>
                                    </p:set>
                                    <p:anim calcmode="lin" valueType="num">
                                      <p:cBhvr additive="base">
                                        <p:cTn id="33" dur="500" fill="hold"/>
                                        <p:tgtEl>
                                          <p:spTgt spid="1050184">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50184">
                                            <p:txEl>
                                              <p:pRg st="0" end="0"/>
                                            </p:txEl>
                                          </p:spTgt>
                                        </p:tgtEl>
                                        <p:attrNameLst>
                                          <p:attrName>ppt_y</p:attrName>
                                        </p:attrNameLst>
                                      </p:cBhvr>
                                      <p:tavLst>
                                        <p:tav tm="0">
                                          <p:val>
                                            <p:strVal val="0-#ppt_h/2"/>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1050185">
                                            <p:txEl>
                                              <p:pRg st="0" end="0"/>
                                            </p:txEl>
                                          </p:spTgt>
                                        </p:tgtEl>
                                        <p:attrNameLst>
                                          <p:attrName>style.visibility</p:attrName>
                                        </p:attrNameLst>
                                      </p:cBhvr>
                                      <p:to>
                                        <p:strVal val="visible"/>
                                      </p:to>
                                    </p:set>
                                    <p:anim calcmode="lin" valueType="num">
                                      <p:cBhvr additive="base">
                                        <p:cTn id="37" dur="500" fill="hold"/>
                                        <p:tgtEl>
                                          <p:spTgt spid="1050185">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050185">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1" decel="100000" fill="hold" grpId="0" nodeType="afterEffect">
                                  <p:stCondLst>
                                    <p:cond delay="250"/>
                                  </p:stCondLst>
                                  <p:childTnLst>
                                    <p:set>
                                      <p:cBhvr>
                                        <p:cTn id="41" dur="1" fill="hold">
                                          <p:stCondLst>
                                            <p:cond delay="0"/>
                                          </p:stCondLst>
                                        </p:cTn>
                                        <p:tgtEl>
                                          <p:spTgt spid="1050179"/>
                                        </p:tgtEl>
                                        <p:attrNameLst>
                                          <p:attrName>style.visibility</p:attrName>
                                        </p:attrNameLst>
                                      </p:cBhvr>
                                      <p:to>
                                        <p:strVal val="visible"/>
                                      </p:to>
                                    </p:set>
                                    <p:anim calcmode="lin" valueType="num">
                                      <p:cBhvr additive="base">
                                        <p:cTn id="42" dur="500" fill="hold"/>
                                        <p:tgtEl>
                                          <p:spTgt spid="1050179"/>
                                        </p:tgtEl>
                                        <p:attrNameLst>
                                          <p:attrName>ppt_x</p:attrName>
                                        </p:attrNameLst>
                                      </p:cBhvr>
                                      <p:tavLst>
                                        <p:tav tm="0">
                                          <p:val>
                                            <p:strVal val="#ppt_x"/>
                                          </p:val>
                                        </p:tav>
                                        <p:tav tm="100000">
                                          <p:val>
                                            <p:strVal val="#ppt_x"/>
                                          </p:val>
                                        </p:tav>
                                      </p:tavLst>
                                    </p:anim>
                                    <p:anim calcmode="lin" valueType="num">
                                      <p:cBhvr additive="base">
                                        <p:cTn id="43" dur="500" fill="hold"/>
                                        <p:tgtEl>
                                          <p:spTgt spid="1050179"/>
                                        </p:tgtEl>
                                        <p:attrNameLst>
                                          <p:attrName>ppt_y</p:attrName>
                                        </p:attrNameLst>
                                      </p:cBhvr>
                                      <p:tavLst>
                                        <p:tav tm="0">
                                          <p:val>
                                            <p:strVal val="0-#ppt_h/2"/>
                                          </p:val>
                                        </p:tav>
                                        <p:tav tm="100000">
                                          <p:val>
                                            <p:strVal val="#ppt_y"/>
                                          </p:val>
                                        </p:tav>
                                      </p:tavLst>
                                    </p:anim>
                                  </p:childTnLst>
                                </p:cTn>
                              </p:par>
                              <p:par>
                                <p:cTn id="44" presetID="2" presetClass="entr" presetSubtype="1" decel="100000" fill="hold" grpId="0" nodeType="withEffect">
                                  <p:stCondLst>
                                    <p:cond delay="250"/>
                                  </p:stCondLst>
                                  <p:childTnLst>
                                    <p:set>
                                      <p:cBhvr>
                                        <p:cTn id="45" dur="1" fill="hold">
                                          <p:stCondLst>
                                            <p:cond delay="0"/>
                                          </p:stCondLst>
                                        </p:cTn>
                                        <p:tgtEl>
                                          <p:spTgt spid="1050186">
                                            <p:txEl>
                                              <p:pRg st="0" end="0"/>
                                            </p:txEl>
                                          </p:spTgt>
                                        </p:tgtEl>
                                        <p:attrNameLst>
                                          <p:attrName>style.visibility</p:attrName>
                                        </p:attrNameLst>
                                      </p:cBhvr>
                                      <p:to>
                                        <p:strVal val="visible"/>
                                      </p:to>
                                    </p:set>
                                    <p:anim calcmode="lin" valueType="num">
                                      <p:cBhvr additive="base">
                                        <p:cTn id="46" dur="500" fill="hold"/>
                                        <p:tgtEl>
                                          <p:spTgt spid="1050186">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050186">
                                            <p:txEl>
                                              <p:pRg st="0" end="0"/>
                                            </p:txEl>
                                          </p:spTgt>
                                        </p:tgtEl>
                                        <p:attrNameLst>
                                          <p:attrName>ppt_y</p:attrName>
                                        </p:attrNameLst>
                                      </p:cBhvr>
                                      <p:tavLst>
                                        <p:tav tm="0">
                                          <p:val>
                                            <p:strVal val="0-#ppt_h/2"/>
                                          </p:val>
                                        </p:tav>
                                        <p:tav tm="100000">
                                          <p:val>
                                            <p:strVal val="#ppt_y"/>
                                          </p:val>
                                        </p:tav>
                                      </p:tavLst>
                                    </p:anim>
                                  </p:childTnLst>
                                </p:cTn>
                              </p:par>
                              <p:par>
                                <p:cTn id="48" presetID="2" presetClass="entr" presetSubtype="2" decel="100000" fill="hold" grpId="0" nodeType="withEffect">
                                  <p:stCondLst>
                                    <p:cond delay="250"/>
                                  </p:stCondLst>
                                  <p:childTnLst>
                                    <p:set>
                                      <p:cBhvr>
                                        <p:cTn id="49" dur="1" fill="hold">
                                          <p:stCondLst>
                                            <p:cond delay="0"/>
                                          </p:stCondLst>
                                        </p:cTn>
                                        <p:tgtEl>
                                          <p:spTgt spid="1050187">
                                            <p:txEl>
                                              <p:pRg st="0" end="0"/>
                                            </p:txEl>
                                          </p:spTgt>
                                        </p:tgtEl>
                                        <p:attrNameLst>
                                          <p:attrName>style.visibility</p:attrName>
                                        </p:attrNameLst>
                                      </p:cBhvr>
                                      <p:to>
                                        <p:strVal val="visible"/>
                                      </p:to>
                                    </p:set>
                                    <p:anim calcmode="lin" valueType="num">
                                      <p:cBhvr additive="base">
                                        <p:cTn id="50" dur="500" fill="hold"/>
                                        <p:tgtEl>
                                          <p:spTgt spid="1050187">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1050187">
                                            <p:txEl>
                                              <p:pRg st="0" end="0"/>
                                            </p:txEl>
                                          </p:spTgt>
                                        </p:tgtEl>
                                        <p:attrNameLst>
                                          <p:attrName>ppt_y</p:attrName>
                                        </p:attrNameLst>
                                      </p:cBhvr>
                                      <p:tavLst>
                                        <p:tav tm="0">
                                          <p:val>
                                            <p:strVal val="#ppt_y"/>
                                          </p:val>
                                        </p:tav>
                                        <p:tav tm="100000">
                                          <p:val>
                                            <p:strVal val="#ppt_y"/>
                                          </p:val>
                                        </p:tav>
                                      </p:tavLst>
                                    </p:anim>
                                  </p:childTnLst>
                                </p:cTn>
                              </p:par>
                            </p:childTnLst>
                          </p:cTn>
                        </p:par>
                        <p:par>
                          <p:cTn id="52" fill="hold">
                            <p:stCondLst>
                              <p:cond delay="3250"/>
                            </p:stCondLst>
                            <p:childTnLst>
                              <p:par>
                                <p:cTn id="53" presetID="2" presetClass="entr" presetSubtype="1" decel="100000" fill="hold" grpId="0" nodeType="afterEffect">
                                  <p:stCondLst>
                                    <p:cond delay="250"/>
                                  </p:stCondLst>
                                  <p:childTnLst>
                                    <p:set>
                                      <p:cBhvr>
                                        <p:cTn id="54" dur="1" fill="hold">
                                          <p:stCondLst>
                                            <p:cond delay="0"/>
                                          </p:stCondLst>
                                        </p:cTn>
                                        <p:tgtEl>
                                          <p:spTgt spid="1050180"/>
                                        </p:tgtEl>
                                        <p:attrNameLst>
                                          <p:attrName>style.visibility</p:attrName>
                                        </p:attrNameLst>
                                      </p:cBhvr>
                                      <p:to>
                                        <p:strVal val="visible"/>
                                      </p:to>
                                    </p:set>
                                    <p:anim calcmode="lin" valueType="num">
                                      <p:cBhvr additive="base">
                                        <p:cTn id="55" dur="500" fill="hold"/>
                                        <p:tgtEl>
                                          <p:spTgt spid="1050180"/>
                                        </p:tgtEl>
                                        <p:attrNameLst>
                                          <p:attrName>ppt_x</p:attrName>
                                        </p:attrNameLst>
                                      </p:cBhvr>
                                      <p:tavLst>
                                        <p:tav tm="0">
                                          <p:val>
                                            <p:strVal val="#ppt_x"/>
                                          </p:val>
                                        </p:tav>
                                        <p:tav tm="100000">
                                          <p:val>
                                            <p:strVal val="#ppt_x"/>
                                          </p:val>
                                        </p:tav>
                                      </p:tavLst>
                                    </p:anim>
                                    <p:anim calcmode="lin" valueType="num">
                                      <p:cBhvr additive="base">
                                        <p:cTn id="56" dur="500" fill="hold"/>
                                        <p:tgtEl>
                                          <p:spTgt spid="1050180"/>
                                        </p:tgtEl>
                                        <p:attrNameLst>
                                          <p:attrName>ppt_y</p:attrName>
                                        </p:attrNameLst>
                                      </p:cBhvr>
                                      <p:tavLst>
                                        <p:tav tm="0">
                                          <p:val>
                                            <p:strVal val="0-#ppt_h/2"/>
                                          </p:val>
                                        </p:tav>
                                        <p:tav tm="100000">
                                          <p:val>
                                            <p:strVal val="#ppt_y"/>
                                          </p:val>
                                        </p:tav>
                                      </p:tavLst>
                                    </p:anim>
                                  </p:childTnLst>
                                </p:cTn>
                              </p:par>
                              <p:par>
                                <p:cTn id="57" presetID="2" presetClass="entr" presetSubtype="1" decel="100000" fill="hold" grpId="0" nodeType="withEffect">
                                  <p:stCondLst>
                                    <p:cond delay="250"/>
                                  </p:stCondLst>
                                  <p:childTnLst>
                                    <p:set>
                                      <p:cBhvr>
                                        <p:cTn id="58" dur="1" fill="hold">
                                          <p:stCondLst>
                                            <p:cond delay="0"/>
                                          </p:stCondLst>
                                        </p:cTn>
                                        <p:tgtEl>
                                          <p:spTgt spid="1050188">
                                            <p:txEl>
                                              <p:pRg st="0" end="0"/>
                                            </p:txEl>
                                          </p:spTgt>
                                        </p:tgtEl>
                                        <p:attrNameLst>
                                          <p:attrName>style.visibility</p:attrName>
                                        </p:attrNameLst>
                                      </p:cBhvr>
                                      <p:to>
                                        <p:strVal val="visible"/>
                                      </p:to>
                                    </p:set>
                                    <p:anim calcmode="lin" valueType="num">
                                      <p:cBhvr additive="base">
                                        <p:cTn id="59" dur="500" fill="hold"/>
                                        <p:tgtEl>
                                          <p:spTgt spid="1050188">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050188">
                                            <p:txEl>
                                              <p:pRg st="0" end="0"/>
                                            </p:txEl>
                                          </p:spTgt>
                                        </p:tgtEl>
                                        <p:attrNameLst>
                                          <p:attrName>ppt_y</p:attrName>
                                        </p:attrNameLst>
                                      </p:cBhvr>
                                      <p:tavLst>
                                        <p:tav tm="0">
                                          <p:val>
                                            <p:strVal val="0-#ppt_h/2"/>
                                          </p:val>
                                        </p:tav>
                                        <p:tav tm="100000">
                                          <p:val>
                                            <p:strVal val="#ppt_y"/>
                                          </p:val>
                                        </p:tav>
                                      </p:tavLst>
                                    </p:anim>
                                  </p:childTnLst>
                                </p:cTn>
                              </p:par>
                              <p:par>
                                <p:cTn id="61" presetID="2" presetClass="entr" presetSubtype="2" decel="100000" fill="hold" grpId="0" nodeType="withEffect">
                                  <p:stCondLst>
                                    <p:cond delay="250"/>
                                  </p:stCondLst>
                                  <p:childTnLst>
                                    <p:set>
                                      <p:cBhvr>
                                        <p:cTn id="62" dur="1" fill="hold">
                                          <p:stCondLst>
                                            <p:cond delay="0"/>
                                          </p:stCondLst>
                                        </p:cTn>
                                        <p:tgtEl>
                                          <p:spTgt spid="1050189">
                                            <p:txEl>
                                              <p:pRg st="0" end="0"/>
                                            </p:txEl>
                                          </p:spTgt>
                                        </p:tgtEl>
                                        <p:attrNameLst>
                                          <p:attrName>style.visibility</p:attrName>
                                        </p:attrNameLst>
                                      </p:cBhvr>
                                      <p:to>
                                        <p:strVal val="visible"/>
                                      </p:to>
                                    </p:set>
                                    <p:anim calcmode="lin" valueType="num">
                                      <p:cBhvr additive="base">
                                        <p:cTn id="63" dur="500" fill="hold"/>
                                        <p:tgtEl>
                                          <p:spTgt spid="1050189">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1050189">
                                            <p:txEl>
                                              <p:pRg st="0" end="0"/>
                                            </p:txEl>
                                          </p:spTgt>
                                        </p:tgtEl>
                                        <p:attrNameLst>
                                          <p:attrName>ppt_y</p:attrName>
                                        </p:attrNameLst>
                                      </p:cBhvr>
                                      <p:tavLst>
                                        <p:tav tm="0">
                                          <p:val>
                                            <p:strVal val="#ppt_y"/>
                                          </p:val>
                                        </p:tav>
                                        <p:tav tm="100000">
                                          <p:val>
                                            <p:strVal val="#ppt_y"/>
                                          </p:val>
                                        </p:tav>
                                      </p:tavLst>
                                    </p:anim>
                                  </p:childTnLst>
                                </p:cTn>
                              </p:par>
                            </p:childTnLst>
                          </p:cTn>
                        </p:par>
                        <p:par>
                          <p:cTn id="65" fill="hold">
                            <p:stCondLst>
                              <p:cond delay="4000"/>
                            </p:stCondLst>
                            <p:childTnLst>
                              <p:par>
                                <p:cTn id="66" presetID="2" presetClass="entr" presetSubtype="1" decel="100000" fill="hold" grpId="0" nodeType="afterEffect">
                                  <p:stCondLst>
                                    <p:cond delay="250"/>
                                  </p:stCondLst>
                                  <p:childTnLst>
                                    <p:set>
                                      <p:cBhvr>
                                        <p:cTn id="67" dur="1" fill="hold">
                                          <p:stCondLst>
                                            <p:cond delay="0"/>
                                          </p:stCondLst>
                                        </p:cTn>
                                        <p:tgtEl>
                                          <p:spTgt spid="1050181"/>
                                        </p:tgtEl>
                                        <p:attrNameLst>
                                          <p:attrName>style.visibility</p:attrName>
                                        </p:attrNameLst>
                                      </p:cBhvr>
                                      <p:to>
                                        <p:strVal val="visible"/>
                                      </p:to>
                                    </p:set>
                                    <p:anim calcmode="lin" valueType="num">
                                      <p:cBhvr additive="base">
                                        <p:cTn id="68" dur="500" fill="hold"/>
                                        <p:tgtEl>
                                          <p:spTgt spid="1050181"/>
                                        </p:tgtEl>
                                        <p:attrNameLst>
                                          <p:attrName>ppt_x</p:attrName>
                                        </p:attrNameLst>
                                      </p:cBhvr>
                                      <p:tavLst>
                                        <p:tav tm="0">
                                          <p:val>
                                            <p:strVal val="#ppt_x"/>
                                          </p:val>
                                        </p:tav>
                                        <p:tav tm="100000">
                                          <p:val>
                                            <p:strVal val="#ppt_x"/>
                                          </p:val>
                                        </p:tav>
                                      </p:tavLst>
                                    </p:anim>
                                    <p:anim calcmode="lin" valueType="num">
                                      <p:cBhvr additive="base">
                                        <p:cTn id="69" dur="500" fill="hold"/>
                                        <p:tgtEl>
                                          <p:spTgt spid="1050181"/>
                                        </p:tgtEl>
                                        <p:attrNameLst>
                                          <p:attrName>ppt_y</p:attrName>
                                        </p:attrNameLst>
                                      </p:cBhvr>
                                      <p:tavLst>
                                        <p:tav tm="0">
                                          <p:val>
                                            <p:strVal val="0-#ppt_h/2"/>
                                          </p:val>
                                        </p:tav>
                                        <p:tav tm="100000">
                                          <p:val>
                                            <p:strVal val="#ppt_y"/>
                                          </p:val>
                                        </p:tav>
                                      </p:tavLst>
                                    </p:anim>
                                  </p:childTnLst>
                                </p:cTn>
                              </p:par>
                              <p:par>
                                <p:cTn id="70" presetID="2" presetClass="entr" presetSubtype="1" decel="100000" fill="hold" grpId="0" nodeType="withEffect">
                                  <p:stCondLst>
                                    <p:cond delay="250"/>
                                  </p:stCondLst>
                                  <p:childTnLst>
                                    <p:set>
                                      <p:cBhvr>
                                        <p:cTn id="71" dur="1" fill="hold">
                                          <p:stCondLst>
                                            <p:cond delay="0"/>
                                          </p:stCondLst>
                                        </p:cTn>
                                        <p:tgtEl>
                                          <p:spTgt spid="1050190">
                                            <p:txEl>
                                              <p:pRg st="0" end="0"/>
                                            </p:txEl>
                                          </p:spTgt>
                                        </p:tgtEl>
                                        <p:attrNameLst>
                                          <p:attrName>style.visibility</p:attrName>
                                        </p:attrNameLst>
                                      </p:cBhvr>
                                      <p:to>
                                        <p:strVal val="visible"/>
                                      </p:to>
                                    </p:set>
                                    <p:anim calcmode="lin" valueType="num">
                                      <p:cBhvr additive="base">
                                        <p:cTn id="72" dur="500" fill="hold"/>
                                        <p:tgtEl>
                                          <p:spTgt spid="1050190">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050190">
                                            <p:txEl>
                                              <p:pRg st="0" end="0"/>
                                            </p:txEl>
                                          </p:spTgt>
                                        </p:tgtEl>
                                        <p:attrNameLst>
                                          <p:attrName>ppt_y</p:attrName>
                                        </p:attrNameLst>
                                      </p:cBhvr>
                                      <p:tavLst>
                                        <p:tav tm="0">
                                          <p:val>
                                            <p:strVal val="0-#ppt_h/2"/>
                                          </p:val>
                                        </p:tav>
                                        <p:tav tm="100000">
                                          <p:val>
                                            <p:strVal val="#ppt_y"/>
                                          </p:val>
                                        </p:tav>
                                      </p:tavLst>
                                    </p:anim>
                                  </p:childTnLst>
                                </p:cTn>
                              </p:par>
                              <p:par>
                                <p:cTn id="74" presetID="2" presetClass="entr" presetSubtype="2" decel="100000" fill="hold" grpId="0" nodeType="withEffect">
                                  <p:stCondLst>
                                    <p:cond delay="250"/>
                                  </p:stCondLst>
                                  <p:childTnLst>
                                    <p:set>
                                      <p:cBhvr>
                                        <p:cTn id="75" dur="1" fill="hold">
                                          <p:stCondLst>
                                            <p:cond delay="0"/>
                                          </p:stCondLst>
                                        </p:cTn>
                                        <p:tgtEl>
                                          <p:spTgt spid="1050191">
                                            <p:txEl>
                                              <p:pRg st="0" end="0"/>
                                            </p:txEl>
                                          </p:spTgt>
                                        </p:tgtEl>
                                        <p:attrNameLst>
                                          <p:attrName>style.visibility</p:attrName>
                                        </p:attrNameLst>
                                      </p:cBhvr>
                                      <p:to>
                                        <p:strVal val="visible"/>
                                      </p:to>
                                    </p:set>
                                    <p:anim calcmode="lin" valueType="num">
                                      <p:cBhvr additive="base">
                                        <p:cTn id="76" dur="500" fill="hold"/>
                                        <p:tgtEl>
                                          <p:spTgt spid="1050191">
                                            <p:txEl>
                                              <p:pRg st="0" end="0"/>
                                            </p:tx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105019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174" grpId="0" animBg="1"/>
      <p:bldP spid="1050175" grpId="0"/>
      <p:bldP spid="1050177" grpId="0" animBg="1"/>
      <p:bldP spid="1050178" grpId="0" animBg="1"/>
      <p:bldP spid="1050179" grpId="0" animBg="1"/>
      <p:bldP spid="1050180" grpId="0" animBg="1"/>
      <p:bldP spid="1050181" grpId="0" animBg="1"/>
      <p:bldP spid="1050182" grpId="0" build="p">
        <p:tmplLst>
          <p:tmpl lvl="1">
            <p:tnLst>
              <p:par>
                <p:cTn presetID="2" presetClass="entr" presetSubtype="1" decel="100000" fill="hold" nodeType="withEffect">
                  <p:stCondLst>
                    <p:cond delay="250"/>
                  </p:stCondLst>
                  <p:childTnLst>
                    <p:set>
                      <p:cBhvr>
                        <p:cTn dur="1" fill="hold">
                          <p:stCondLst>
                            <p:cond delay="0"/>
                          </p:stCondLst>
                        </p:cTn>
                        <p:tgtEl>
                          <p:spTgt spid="1050182"/>
                        </p:tgtEl>
                        <p:attrNameLst>
                          <p:attrName>style.visibility</p:attrName>
                        </p:attrNameLst>
                      </p:cBhvr>
                      <p:to>
                        <p:strVal val="visible"/>
                      </p:to>
                    </p:set>
                    <p:anim calcmode="lin" valueType="num">
                      <p:cBhvr additive="base">
                        <p:cTn dur="500" fill="hold"/>
                        <p:tgtEl>
                          <p:spTgt spid="1050182"/>
                        </p:tgtEl>
                        <p:attrNameLst>
                          <p:attrName>ppt_x</p:attrName>
                        </p:attrNameLst>
                      </p:cBhvr>
                      <p:tavLst>
                        <p:tav tm="0">
                          <p:val>
                            <p:strVal val="#ppt_x"/>
                          </p:val>
                        </p:tav>
                        <p:tav tm="100000">
                          <p:val>
                            <p:strVal val="#ppt_x"/>
                          </p:val>
                        </p:tav>
                      </p:tavLst>
                    </p:anim>
                    <p:anim calcmode="lin" valueType="num">
                      <p:cBhvr additive="base">
                        <p:cTn dur="500" fill="hold"/>
                        <p:tgtEl>
                          <p:spTgt spid="1050182"/>
                        </p:tgtEl>
                        <p:attrNameLst>
                          <p:attrName>ppt_y</p:attrName>
                        </p:attrNameLst>
                      </p:cBhvr>
                      <p:tavLst>
                        <p:tav tm="0">
                          <p:val>
                            <p:strVal val="0-#ppt_h/2"/>
                          </p:val>
                        </p:tav>
                        <p:tav tm="100000">
                          <p:val>
                            <p:strVal val="#ppt_y"/>
                          </p:val>
                        </p:tav>
                      </p:tavLst>
                    </p:anim>
                  </p:childTnLst>
                </p:cTn>
              </p:par>
            </p:tnLst>
          </p:tmpl>
        </p:tmplLst>
      </p:bldP>
      <p:bldP spid="1050183" grpId="0" build="p">
        <p:tmplLst>
          <p:tmpl lvl="1">
            <p:tnLst>
              <p:par>
                <p:cTn presetID="2" presetClass="entr" presetSubtype="2" decel="100000" fill="hold" nodeType="withEffect">
                  <p:stCondLst>
                    <p:cond delay="250"/>
                  </p:stCondLst>
                  <p:childTnLst>
                    <p:set>
                      <p:cBhvr>
                        <p:cTn dur="1" fill="hold">
                          <p:stCondLst>
                            <p:cond delay="0"/>
                          </p:stCondLst>
                        </p:cTn>
                        <p:tgtEl>
                          <p:spTgt spid="1050183"/>
                        </p:tgtEl>
                        <p:attrNameLst>
                          <p:attrName>style.visibility</p:attrName>
                        </p:attrNameLst>
                      </p:cBhvr>
                      <p:to>
                        <p:strVal val="visible"/>
                      </p:to>
                    </p:set>
                    <p:anim calcmode="lin" valueType="num">
                      <p:cBhvr additive="base">
                        <p:cTn dur="500" fill="hold"/>
                        <p:tgtEl>
                          <p:spTgt spid="1050183"/>
                        </p:tgtEl>
                        <p:attrNameLst>
                          <p:attrName>ppt_x</p:attrName>
                        </p:attrNameLst>
                      </p:cBhvr>
                      <p:tavLst>
                        <p:tav tm="0">
                          <p:val>
                            <p:strVal val="1+#ppt_w/2"/>
                          </p:val>
                        </p:tav>
                        <p:tav tm="100000">
                          <p:val>
                            <p:strVal val="#ppt_x"/>
                          </p:val>
                        </p:tav>
                      </p:tavLst>
                    </p:anim>
                    <p:anim calcmode="lin" valueType="num">
                      <p:cBhvr additive="base">
                        <p:cTn dur="500" fill="hold"/>
                        <p:tgtEl>
                          <p:spTgt spid="1050183"/>
                        </p:tgtEl>
                        <p:attrNameLst>
                          <p:attrName>ppt_y</p:attrName>
                        </p:attrNameLst>
                      </p:cBhvr>
                      <p:tavLst>
                        <p:tav tm="0">
                          <p:val>
                            <p:strVal val="#ppt_y"/>
                          </p:val>
                        </p:tav>
                        <p:tav tm="100000">
                          <p:val>
                            <p:strVal val="#ppt_y"/>
                          </p:val>
                        </p:tav>
                      </p:tavLst>
                    </p:anim>
                  </p:childTnLst>
                </p:cTn>
              </p:par>
            </p:tnLst>
          </p:tmpl>
        </p:tmplLst>
      </p:bldP>
      <p:bldP spid="1050184" grpId="0" build="p">
        <p:tmplLst>
          <p:tmpl lvl="1">
            <p:tnLst>
              <p:par>
                <p:cTn presetID="2" presetClass="entr" presetSubtype="1" decel="100000" fill="hold" nodeType="withEffect">
                  <p:stCondLst>
                    <p:cond delay="250"/>
                  </p:stCondLst>
                  <p:childTnLst>
                    <p:set>
                      <p:cBhvr>
                        <p:cTn dur="1" fill="hold">
                          <p:stCondLst>
                            <p:cond delay="0"/>
                          </p:stCondLst>
                        </p:cTn>
                        <p:tgtEl>
                          <p:spTgt spid="1050184"/>
                        </p:tgtEl>
                        <p:attrNameLst>
                          <p:attrName>style.visibility</p:attrName>
                        </p:attrNameLst>
                      </p:cBhvr>
                      <p:to>
                        <p:strVal val="visible"/>
                      </p:to>
                    </p:set>
                    <p:anim calcmode="lin" valueType="num">
                      <p:cBhvr additive="base">
                        <p:cTn dur="500" fill="hold"/>
                        <p:tgtEl>
                          <p:spTgt spid="1050184"/>
                        </p:tgtEl>
                        <p:attrNameLst>
                          <p:attrName>ppt_x</p:attrName>
                        </p:attrNameLst>
                      </p:cBhvr>
                      <p:tavLst>
                        <p:tav tm="0">
                          <p:val>
                            <p:strVal val="#ppt_x"/>
                          </p:val>
                        </p:tav>
                        <p:tav tm="100000">
                          <p:val>
                            <p:strVal val="#ppt_x"/>
                          </p:val>
                        </p:tav>
                      </p:tavLst>
                    </p:anim>
                    <p:anim calcmode="lin" valueType="num">
                      <p:cBhvr additive="base">
                        <p:cTn dur="500" fill="hold"/>
                        <p:tgtEl>
                          <p:spTgt spid="1050184"/>
                        </p:tgtEl>
                        <p:attrNameLst>
                          <p:attrName>ppt_y</p:attrName>
                        </p:attrNameLst>
                      </p:cBhvr>
                      <p:tavLst>
                        <p:tav tm="0">
                          <p:val>
                            <p:strVal val="0-#ppt_h/2"/>
                          </p:val>
                        </p:tav>
                        <p:tav tm="100000">
                          <p:val>
                            <p:strVal val="#ppt_y"/>
                          </p:val>
                        </p:tav>
                      </p:tavLst>
                    </p:anim>
                  </p:childTnLst>
                </p:cTn>
              </p:par>
            </p:tnLst>
          </p:tmpl>
        </p:tmplLst>
      </p:bldP>
      <p:bldP spid="1050185" grpId="0" build="p">
        <p:tmplLst>
          <p:tmpl lvl="1">
            <p:tnLst>
              <p:par>
                <p:cTn presetID="2" presetClass="entr" presetSubtype="2" decel="100000" fill="hold" nodeType="withEffect">
                  <p:stCondLst>
                    <p:cond delay="250"/>
                  </p:stCondLst>
                  <p:childTnLst>
                    <p:set>
                      <p:cBhvr>
                        <p:cTn dur="1" fill="hold">
                          <p:stCondLst>
                            <p:cond delay="0"/>
                          </p:stCondLst>
                        </p:cTn>
                        <p:tgtEl>
                          <p:spTgt spid="1050185"/>
                        </p:tgtEl>
                        <p:attrNameLst>
                          <p:attrName>style.visibility</p:attrName>
                        </p:attrNameLst>
                      </p:cBhvr>
                      <p:to>
                        <p:strVal val="visible"/>
                      </p:to>
                    </p:set>
                    <p:anim calcmode="lin" valueType="num">
                      <p:cBhvr additive="base">
                        <p:cTn dur="500" fill="hold"/>
                        <p:tgtEl>
                          <p:spTgt spid="1050185"/>
                        </p:tgtEl>
                        <p:attrNameLst>
                          <p:attrName>ppt_x</p:attrName>
                        </p:attrNameLst>
                      </p:cBhvr>
                      <p:tavLst>
                        <p:tav tm="0">
                          <p:val>
                            <p:strVal val="1+#ppt_w/2"/>
                          </p:val>
                        </p:tav>
                        <p:tav tm="100000">
                          <p:val>
                            <p:strVal val="#ppt_x"/>
                          </p:val>
                        </p:tav>
                      </p:tavLst>
                    </p:anim>
                    <p:anim calcmode="lin" valueType="num">
                      <p:cBhvr additive="base">
                        <p:cTn dur="500" fill="hold"/>
                        <p:tgtEl>
                          <p:spTgt spid="1050185"/>
                        </p:tgtEl>
                        <p:attrNameLst>
                          <p:attrName>ppt_y</p:attrName>
                        </p:attrNameLst>
                      </p:cBhvr>
                      <p:tavLst>
                        <p:tav tm="0">
                          <p:val>
                            <p:strVal val="#ppt_y"/>
                          </p:val>
                        </p:tav>
                        <p:tav tm="100000">
                          <p:val>
                            <p:strVal val="#ppt_y"/>
                          </p:val>
                        </p:tav>
                      </p:tavLst>
                    </p:anim>
                  </p:childTnLst>
                </p:cTn>
              </p:par>
            </p:tnLst>
          </p:tmpl>
        </p:tmplLst>
      </p:bldP>
      <p:bldP spid="1050186" grpId="0" build="p">
        <p:tmplLst>
          <p:tmpl lvl="1">
            <p:tnLst>
              <p:par>
                <p:cTn presetID="2" presetClass="entr" presetSubtype="1" decel="100000" fill="hold" nodeType="withEffect">
                  <p:stCondLst>
                    <p:cond delay="250"/>
                  </p:stCondLst>
                  <p:childTnLst>
                    <p:set>
                      <p:cBhvr>
                        <p:cTn dur="1" fill="hold">
                          <p:stCondLst>
                            <p:cond delay="0"/>
                          </p:stCondLst>
                        </p:cTn>
                        <p:tgtEl>
                          <p:spTgt spid="1050186"/>
                        </p:tgtEl>
                        <p:attrNameLst>
                          <p:attrName>style.visibility</p:attrName>
                        </p:attrNameLst>
                      </p:cBhvr>
                      <p:to>
                        <p:strVal val="visible"/>
                      </p:to>
                    </p:set>
                    <p:anim calcmode="lin" valueType="num">
                      <p:cBhvr additive="base">
                        <p:cTn dur="500" fill="hold"/>
                        <p:tgtEl>
                          <p:spTgt spid="1050186"/>
                        </p:tgtEl>
                        <p:attrNameLst>
                          <p:attrName>ppt_x</p:attrName>
                        </p:attrNameLst>
                      </p:cBhvr>
                      <p:tavLst>
                        <p:tav tm="0">
                          <p:val>
                            <p:strVal val="#ppt_x"/>
                          </p:val>
                        </p:tav>
                        <p:tav tm="100000">
                          <p:val>
                            <p:strVal val="#ppt_x"/>
                          </p:val>
                        </p:tav>
                      </p:tavLst>
                    </p:anim>
                    <p:anim calcmode="lin" valueType="num">
                      <p:cBhvr additive="base">
                        <p:cTn dur="500" fill="hold"/>
                        <p:tgtEl>
                          <p:spTgt spid="1050186"/>
                        </p:tgtEl>
                        <p:attrNameLst>
                          <p:attrName>ppt_y</p:attrName>
                        </p:attrNameLst>
                      </p:cBhvr>
                      <p:tavLst>
                        <p:tav tm="0">
                          <p:val>
                            <p:strVal val="0-#ppt_h/2"/>
                          </p:val>
                        </p:tav>
                        <p:tav tm="100000">
                          <p:val>
                            <p:strVal val="#ppt_y"/>
                          </p:val>
                        </p:tav>
                      </p:tavLst>
                    </p:anim>
                  </p:childTnLst>
                </p:cTn>
              </p:par>
            </p:tnLst>
          </p:tmpl>
        </p:tmplLst>
      </p:bldP>
      <p:bldP spid="1050187" grpId="0" build="p">
        <p:tmplLst>
          <p:tmpl lvl="1">
            <p:tnLst>
              <p:par>
                <p:cTn presetID="2" presetClass="entr" presetSubtype="2" decel="100000" fill="hold" nodeType="withEffect">
                  <p:stCondLst>
                    <p:cond delay="250"/>
                  </p:stCondLst>
                  <p:childTnLst>
                    <p:set>
                      <p:cBhvr>
                        <p:cTn dur="1" fill="hold">
                          <p:stCondLst>
                            <p:cond delay="0"/>
                          </p:stCondLst>
                        </p:cTn>
                        <p:tgtEl>
                          <p:spTgt spid="1050187"/>
                        </p:tgtEl>
                        <p:attrNameLst>
                          <p:attrName>style.visibility</p:attrName>
                        </p:attrNameLst>
                      </p:cBhvr>
                      <p:to>
                        <p:strVal val="visible"/>
                      </p:to>
                    </p:set>
                    <p:anim calcmode="lin" valueType="num">
                      <p:cBhvr additive="base">
                        <p:cTn dur="500" fill="hold"/>
                        <p:tgtEl>
                          <p:spTgt spid="1050187"/>
                        </p:tgtEl>
                        <p:attrNameLst>
                          <p:attrName>ppt_x</p:attrName>
                        </p:attrNameLst>
                      </p:cBhvr>
                      <p:tavLst>
                        <p:tav tm="0">
                          <p:val>
                            <p:strVal val="1+#ppt_w/2"/>
                          </p:val>
                        </p:tav>
                        <p:tav tm="100000">
                          <p:val>
                            <p:strVal val="#ppt_x"/>
                          </p:val>
                        </p:tav>
                      </p:tavLst>
                    </p:anim>
                    <p:anim calcmode="lin" valueType="num">
                      <p:cBhvr additive="base">
                        <p:cTn dur="500" fill="hold"/>
                        <p:tgtEl>
                          <p:spTgt spid="1050187"/>
                        </p:tgtEl>
                        <p:attrNameLst>
                          <p:attrName>ppt_y</p:attrName>
                        </p:attrNameLst>
                      </p:cBhvr>
                      <p:tavLst>
                        <p:tav tm="0">
                          <p:val>
                            <p:strVal val="#ppt_y"/>
                          </p:val>
                        </p:tav>
                        <p:tav tm="100000">
                          <p:val>
                            <p:strVal val="#ppt_y"/>
                          </p:val>
                        </p:tav>
                      </p:tavLst>
                    </p:anim>
                  </p:childTnLst>
                </p:cTn>
              </p:par>
            </p:tnLst>
          </p:tmpl>
        </p:tmplLst>
      </p:bldP>
      <p:bldP spid="1050188" grpId="0" build="p">
        <p:tmplLst>
          <p:tmpl lvl="1">
            <p:tnLst>
              <p:par>
                <p:cTn presetID="2" presetClass="entr" presetSubtype="1" decel="100000" fill="hold" nodeType="withEffect">
                  <p:stCondLst>
                    <p:cond delay="250"/>
                  </p:stCondLst>
                  <p:childTnLst>
                    <p:set>
                      <p:cBhvr>
                        <p:cTn dur="1" fill="hold">
                          <p:stCondLst>
                            <p:cond delay="0"/>
                          </p:stCondLst>
                        </p:cTn>
                        <p:tgtEl>
                          <p:spTgt spid="1050188"/>
                        </p:tgtEl>
                        <p:attrNameLst>
                          <p:attrName>style.visibility</p:attrName>
                        </p:attrNameLst>
                      </p:cBhvr>
                      <p:to>
                        <p:strVal val="visible"/>
                      </p:to>
                    </p:set>
                    <p:anim calcmode="lin" valueType="num">
                      <p:cBhvr additive="base">
                        <p:cTn dur="500" fill="hold"/>
                        <p:tgtEl>
                          <p:spTgt spid="1050188"/>
                        </p:tgtEl>
                        <p:attrNameLst>
                          <p:attrName>ppt_x</p:attrName>
                        </p:attrNameLst>
                      </p:cBhvr>
                      <p:tavLst>
                        <p:tav tm="0">
                          <p:val>
                            <p:strVal val="#ppt_x"/>
                          </p:val>
                        </p:tav>
                        <p:tav tm="100000">
                          <p:val>
                            <p:strVal val="#ppt_x"/>
                          </p:val>
                        </p:tav>
                      </p:tavLst>
                    </p:anim>
                    <p:anim calcmode="lin" valueType="num">
                      <p:cBhvr additive="base">
                        <p:cTn dur="500" fill="hold"/>
                        <p:tgtEl>
                          <p:spTgt spid="1050188"/>
                        </p:tgtEl>
                        <p:attrNameLst>
                          <p:attrName>ppt_y</p:attrName>
                        </p:attrNameLst>
                      </p:cBhvr>
                      <p:tavLst>
                        <p:tav tm="0">
                          <p:val>
                            <p:strVal val="0-#ppt_h/2"/>
                          </p:val>
                        </p:tav>
                        <p:tav tm="100000">
                          <p:val>
                            <p:strVal val="#ppt_y"/>
                          </p:val>
                        </p:tav>
                      </p:tavLst>
                    </p:anim>
                  </p:childTnLst>
                </p:cTn>
              </p:par>
            </p:tnLst>
          </p:tmpl>
        </p:tmplLst>
      </p:bldP>
      <p:bldP spid="1050189" grpId="0" build="p">
        <p:tmplLst>
          <p:tmpl lvl="1">
            <p:tnLst>
              <p:par>
                <p:cTn presetID="2" presetClass="entr" presetSubtype="2" decel="100000" fill="hold" nodeType="withEffect">
                  <p:stCondLst>
                    <p:cond delay="250"/>
                  </p:stCondLst>
                  <p:childTnLst>
                    <p:set>
                      <p:cBhvr>
                        <p:cTn dur="1" fill="hold">
                          <p:stCondLst>
                            <p:cond delay="0"/>
                          </p:stCondLst>
                        </p:cTn>
                        <p:tgtEl>
                          <p:spTgt spid="1050189"/>
                        </p:tgtEl>
                        <p:attrNameLst>
                          <p:attrName>style.visibility</p:attrName>
                        </p:attrNameLst>
                      </p:cBhvr>
                      <p:to>
                        <p:strVal val="visible"/>
                      </p:to>
                    </p:set>
                    <p:anim calcmode="lin" valueType="num">
                      <p:cBhvr additive="base">
                        <p:cTn dur="500" fill="hold"/>
                        <p:tgtEl>
                          <p:spTgt spid="1050189"/>
                        </p:tgtEl>
                        <p:attrNameLst>
                          <p:attrName>ppt_x</p:attrName>
                        </p:attrNameLst>
                      </p:cBhvr>
                      <p:tavLst>
                        <p:tav tm="0">
                          <p:val>
                            <p:strVal val="1+#ppt_w/2"/>
                          </p:val>
                        </p:tav>
                        <p:tav tm="100000">
                          <p:val>
                            <p:strVal val="#ppt_x"/>
                          </p:val>
                        </p:tav>
                      </p:tavLst>
                    </p:anim>
                    <p:anim calcmode="lin" valueType="num">
                      <p:cBhvr additive="base">
                        <p:cTn dur="500" fill="hold"/>
                        <p:tgtEl>
                          <p:spTgt spid="1050189"/>
                        </p:tgtEl>
                        <p:attrNameLst>
                          <p:attrName>ppt_y</p:attrName>
                        </p:attrNameLst>
                      </p:cBhvr>
                      <p:tavLst>
                        <p:tav tm="0">
                          <p:val>
                            <p:strVal val="#ppt_y"/>
                          </p:val>
                        </p:tav>
                        <p:tav tm="100000">
                          <p:val>
                            <p:strVal val="#ppt_y"/>
                          </p:val>
                        </p:tav>
                      </p:tavLst>
                    </p:anim>
                  </p:childTnLst>
                </p:cTn>
              </p:par>
            </p:tnLst>
          </p:tmpl>
        </p:tmplLst>
      </p:bldP>
      <p:bldP spid="1050190" grpId="0" build="p">
        <p:tmplLst>
          <p:tmpl lvl="1">
            <p:tnLst>
              <p:par>
                <p:cTn presetID="2" presetClass="entr" presetSubtype="1" decel="100000" fill="hold" nodeType="withEffect">
                  <p:stCondLst>
                    <p:cond delay="250"/>
                  </p:stCondLst>
                  <p:childTnLst>
                    <p:set>
                      <p:cBhvr>
                        <p:cTn dur="1" fill="hold">
                          <p:stCondLst>
                            <p:cond delay="0"/>
                          </p:stCondLst>
                        </p:cTn>
                        <p:tgtEl>
                          <p:spTgt spid="1050190"/>
                        </p:tgtEl>
                        <p:attrNameLst>
                          <p:attrName>style.visibility</p:attrName>
                        </p:attrNameLst>
                      </p:cBhvr>
                      <p:to>
                        <p:strVal val="visible"/>
                      </p:to>
                    </p:set>
                    <p:anim calcmode="lin" valueType="num">
                      <p:cBhvr additive="base">
                        <p:cTn dur="500" fill="hold"/>
                        <p:tgtEl>
                          <p:spTgt spid="1050190"/>
                        </p:tgtEl>
                        <p:attrNameLst>
                          <p:attrName>ppt_x</p:attrName>
                        </p:attrNameLst>
                      </p:cBhvr>
                      <p:tavLst>
                        <p:tav tm="0">
                          <p:val>
                            <p:strVal val="#ppt_x"/>
                          </p:val>
                        </p:tav>
                        <p:tav tm="100000">
                          <p:val>
                            <p:strVal val="#ppt_x"/>
                          </p:val>
                        </p:tav>
                      </p:tavLst>
                    </p:anim>
                    <p:anim calcmode="lin" valueType="num">
                      <p:cBhvr additive="base">
                        <p:cTn dur="500" fill="hold"/>
                        <p:tgtEl>
                          <p:spTgt spid="1050190"/>
                        </p:tgtEl>
                        <p:attrNameLst>
                          <p:attrName>ppt_y</p:attrName>
                        </p:attrNameLst>
                      </p:cBhvr>
                      <p:tavLst>
                        <p:tav tm="0">
                          <p:val>
                            <p:strVal val="0-#ppt_h/2"/>
                          </p:val>
                        </p:tav>
                        <p:tav tm="100000">
                          <p:val>
                            <p:strVal val="#ppt_y"/>
                          </p:val>
                        </p:tav>
                      </p:tavLst>
                    </p:anim>
                  </p:childTnLst>
                </p:cTn>
              </p:par>
            </p:tnLst>
          </p:tmpl>
        </p:tmplLst>
      </p:bldP>
      <p:bldP spid="1050191" grpId="0" build="p">
        <p:tmplLst>
          <p:tmpl lvl="1">
            <p:tnLst>
              <p:par>
                <p:cTn presetID="2" presetClass="entr" presetSubtype="2" decel="100000" fill="hold" nodeType="withEffect">
                  <p:stCondLst>
                    <p:cond delay="250"/>
                  </p:stCondLst>
                  <p:childTnLst>
                    <p:set>
                      <p:cBhvr>
                        <p:cTn dur="1" fill="hold">
                          <p:stCondLst>
                            <p:cond delay="0"/>
                          </p:stCondLst>
                        </p:cTn>
                        <p:tgtEl>
                          <p:spTgt spid="1050191"/>
                        </p:tgtEl>
                        <p:attrNameLst>
                          <p:attrName>style.visibility</p:attrName>
                        </p:attrNameLst>
                      </p:cBhvr>
                      <p:to>
                        <p:strVal val="visible"/>
                      </p:to>
                    </p:set>
                    <p:anim calcmode="lin" valueType="num">
                      <p:cBhvr additive="base">
                        <p:cTn dur="500" fill="hold"/>
                        <p:tgtEl>
                          <p:spTgt spid="1050191"/>
                        </p:tgtEl>
                        <p:attrNameLst>
                          <p:attrName>ppt_x</p:attrName>
                        </p:attrNameLst>
                      </p:cBhvr>
                      <p:tavLst>
                        <p:tav tm="0">
                          <p:val>
                            <p:strVal val="1+#ppt_w/2"/>
                          </p:val>
                        </p:tav>
                        <p:tav tm="100000">
                          <p:val>
                            <p:strVal val="#ppt_x"/>
                          </p:val>
                        </p:tav>
                      </p:tavLst>
                    </p:anim>
                    <p:anim calcmode="lin" valueType="num">
                      <p:cBhvr additive="base">
                        <p:cTn dur="500" fill="hold"/>
                        <p:tgtEl>
                          <p:spTgt spid="105019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1049971"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1049972" name="正方形/長方形 4"/>
          <p:cNvSpPr/>
          <p:nvPr userDrawn="1"/>
        </p:nvSpPr>
        <p:spPr>
          <a:xfrm>
            <a:off x="-1" y="0"/>
            <a:ext cx="18286413" cy="3343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973" name="タイトル 1"/>
          <p:cNvSpPr>
            <a:spLocks noGrp="1"/>
          </p:cNvSpPr>
          <p:nvPr>
            <p:ph type="title" hasCustomPrompt="1"/>
          </p:nvPr>
        </p:nvSpPr>
        <p:spPr>
          <a:xfrm>
            <a:off x="884800" y="928167"/>
            <a:ext cx="16516812" cy="1702991"/>
          </a:xfrm>
        </p:spPr>
        <p:txBody>
          <a:bodyPr>
            <a:normAutofit/>
          </a:bodyPr>
          <a:lstStyle>
            <a:lvl1pPr algn="ctr">
              <a:defRPr sz="9600">
                <a:solidFill>
                  <a:schemeClr val="bg1"/>
                </a:solidFill>
                <a:latin typeface="Route 159 UltraLight" pitchFamily="50" charset="0"/>
              </a:defRPr>
            </a:lvl1pPr>
          </a:lstStyle>
          <a:p>
            <a:r>
              <a:rPr kumimoji="1" lang="en-US" altLang="ja-JP" dirty="0"/>
              <a:t>Text</a:t>
            </a:r>
            <a:endParaRPr kumimoji="1" lang="ja-JP" altLang="en-US" dirty="0"/>
          </a:p>
        </p:txBody>
      </p:sp>
      <p:sp>
        <p:nvSpPr>
          <p:cNvPr id="1049974" name="円/楕円 6"/>
          <p:cNvSpPr/>
          <p:nvPr userDrawn="1"/>
        </p:nvSpPr>
        <p:spPr>
          <a:xfrm>
            <a:off x="712297" y="4279404"/>
            <a:ext cx="3672408" cy="367240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975" name="円/楕円 7"/>
          <p:cNvSpPr/>
          <p:nvPr userDrawn="1"/>
        </p:nvSpPr>
        <p:spPr>
          <a:xfrm>
            <a:off x="3687664" y="4393537"/>
            <a:ext cx="886695" cy="88669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1049976" name="テキスト プレースホルダー 6"/>
          <p:cNvSpPr>
            <a:spLocks noGrp="1"/>
          </p:cNvSpPr>
          <p:nvPr>
            <p:ph type="body" sz="quarter" idx="15" hasCustomPrompt="1"/>
          </p:nvPr>
        </p:nvSpPr>
        <p:spPr>
          <a:xfrm>
            <a:off x="819175" y="5439916"/>
            <a:ext cx="3458653" cy="936104"/>
          </a:xfrm>
        </p:spPr>
        <p:txBody>
          <a:bodyPr anchor="b">
            <a:normAutofit/>
          </a:bodyPr>
          <a:lstStyle>
            <a:lvl1pPr algn="ctr">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049977" name="テキスト プレースホルダー 6"/>
          <p:cNvSpPr>
            <a:spLocks noGrp="1"/>
          </p:cNvSpPr>
          <p:nvPr>
            <p:ph type="body" sz="quarter" idx="16" hasCustomPrompt="1"/>
          </p:nvPr>
        </p:nvSpPr>
        <p:spPr>
          <a:xfrm>
            <a:off x="819175" y="6159996"/>
            <a:ext cx="3458653" cy="603684"/>
          </a:xfrm>
        </p:spPr>
        <p:txBody>
          <a:bodyPr anchor="t">
            <a:normAutofit/>
          </a:bodyPr>
          <a:lstStyle>
            <a:lvl1pPr algn="ctr">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1049978" name="山形 10"/>
          <p:cNvSpPr/>
          <p:nvPr userDrawn="1"/>
        </p:nvSpPr>
        <p:spPr>
          <a:xfrm>
            <a:off x="4534694" y="5913394"/>
            <a:ext cx="360040" cy="404428"/>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49979" name="円/楕円 11"/>
          <p:cNvSpPr/>
          <p:nvPr userDrawn="1"/>
        </p:nvSpPr>
        <p:spPr>
          <a:xfrm>
            <a:off x="5038750" y="4279404"/>
            <a:ext cx="3672408" cy="3672408"/>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980" name="円/楕円 12"/>
          <p:cNvSpPr/>
          <p:nvPr userDrawn="1"/>
        </p:nvSpPr>
        <p:spPr>
          <a:xfrm>
            <a:off x="8014117" y="4393537"/>
            <a:ext cx="886695" cy="886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endParaRPr kumimoji="1" lang="ja-JP" altLang="en-US" dirty="0"/>
          </a:p>
        </p:txBody>
      </p:sp>
      <p:sp>
        <p:nvSpPr>
          <p:cNvPr id="1049981" name="テキスト プレースホルダー 6"/>
          <p:cNvSpPr>
            <a:spLocks noGrp="1"/>
          </p:cNvSpPr>
          <p:nvPr>
            <p:ph type="body" sz="quarter" idx="17" hasCustomPrompt="1"/>
          </p:nvPr>
        </p:nvSpPr>
        <p:spPr>
          <a:xfrm>
            <a:off x="5145628" y="5439916"/>
            <a:ext cx="3458653" cy="936104"/>
          </a:xfrm>
        </p:spPr>
        <p:txBody>
          <a:bodyPr anchor="b">
            <a:normAutofit/>
          </a:bodyPr>
          <a:lstStyle>
            <a:lvl1pPr algn="ctr">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049982" name="テキスト プレースホルダー 6"/>
          <p:cNvSpPr>
            <a:spLocks noGrp="1"/>
          </p:cNvSpPr>
          <p:nvPr>
            <p:ph type="body" sz="quarter" idx="18" hasCustomPrompt="1"/>
          </p:nvPr>
        </p:nvSpPr>
        <p:spPr>
          <a:xfrm>
            <a:off x="5145628" y="6159996"/>
            <a:ext cx="3458653" cy="603684"/>
          </a:xfrm>
        </p:spPr>
        <p:txBody>
          <a:bodyPr anchor="t">
            <a:normAutofit/>
          </a:bodyPr>
          <a:lstStyle>
            <a:lvl1pPr algn="ctr">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1049983" name="山形 15"/>
          <p:cNvSpPr/>
          <p:nvPr userDrawn="1"/>
        </p:nvSpPr>
        <p:spPr>
          <a:xfrm>
            <a:off x="8855174" y="5913394"/>
            <a:ext cx="360040" cy="404428"/>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49984" name="円/楕円 16"/>
          <p:cNvSpPr/>
          <p:nvPr userDrawn="1"/>
        </p:nvSpPr>
        <p:spPr>
          <a:xfrm>
            <a:off x="9359230" y="4279404"/>
            <a:ext cx="3672408" cy="3672408"/>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985" name="円/楕円 17"/>
          <p:cNvSpPr/>
          <p:nvPr userDrawn="1"/>
        </p:nvSpPr>
        <p:spPr>
          <a:xfrm>
            <a:off x="12334597" y="4393537"/>
            <a:ext cx="886695" cy="8866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1049986" name="テキスト プレースホルダー 6"/>
          <p:cNvSpPr>
            <a:spLocks noGrp="1"/>
          </p:cNvSpPr>
          <p:nvPr>
            <p:ph type="body" sz="quarter" idx="19" hasCustomPrompt="1"/>
          </p:nvPr>
        </p:nvSpPr>
        <p:spPr>
          <a:xfrm>
            <a:off x="9466108" y="5439916"/>
            <a:ext cx="3458653" cy="936104"/>
          </a:xfrm>
        </p:spPr>
        <p:txBody>
          <a:bodyPr anchor="b">
            <a:normAutofit/>
          </a:bodyPr>
          <a:lstStyle>
            <a:lvl1pPr algn="ctr">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049987" name="テキスト プレースホルダー 6"/>
          <p:cNvSpPr>
            <a:spLocks noGrp="1"/>
          </p:cNvSpPr>
          <p:nvPr>
            <p:ph type="body" sz="quarter" idx="20" hasCustomPrompt="1"/>
          </p:nvPr>
        </p:nvSpPr>
        <p:spPr>
          <a:xfrm>
            <a:off x="9466108" y="6159996"/>
            <a:ext cx="3458653" cy="603684"/>
          </a:xfrm>
        </p:spPr>
        <p:txBody>
          <a:bodyPr anchor="t">
            <a:normAutofit/>
          </a:bodyPr>
          <a:lstStyle>
            <a:lvl1pPr algn="ctr">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1049988" name="山形 20"/>
          <p:cNvSpPr/>
          <p:nvPr userDrawn="1"/>
        </p:nvSpPr>
        <p:spPr>
          <a:xfrm>
            <a:off x="13181627" y="5913394"/>
            <a:ext cx="360040" cy="404428"/>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49989" name="円/楕円 21"/>
          <p:cNvSpPr/>
          <p:nvPr userDrawn="1"/>
        </p:nvSpPr>
        <p:spPr>
          <a:xfrm>
            <a:off x="13685683" y="4279404"/>
            <a:ext cx="3672408" cy="3672408"/>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990" name="円/楕円 22"/>
          <p:cNvSpPr/>
          <p:nvPr userDrawn="1"/>
        </p:nvSpPr>
        <p:spPr>
          <a:xfrm>
            <a:off x="16661050" y="4393537"/>
            <a:ext cx="886695" cy="886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endParaRPr kumimoji="1" lang="ja-JP" altLang="en-US" dirty="0"/>
          </a:p>
        </p:txBody>
      </p:sp>
      <p:sp>
        <p:nvSpPr>
          <p:cNvPr id="1049991" name="テキスト プレースホルダー 6"/>
          <p:cNvSpPr>
            <a:spLocks noGrp="1"/>
          </p:cNvSpPr>
          <p:nvPr>
            <p:ph type="body" sz="quarter" idx="21" hasCustomPrompt="1"/>
          </p:nvPr>
        </p:nvSpPr>
        <p:spPr>
          <a:xfrm>
            <a:off x="13792561" y="5439916"/>
            <a:ext cx="3458653" cy="936104"/>
          </a:xfrm>
        </p:spPr>
        <p:txBody>
          <a:bodyPr anchor="b">
            <a:normAutofit/>
          </a:bodyPr>
          <a:lstStyle>
            <a:lvl1pPr algn="ctr">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1049992" name="テキスト プレースホルダー 6"/>
          <p:cNvSpPr>
            <a:spLocks noGrp="1"/>
          </p:cNvSpPr>
          <p:nvPr>
            <p:ph type="body" sz="quarter" idx="22" hasCustomPrompt="1"/>
          </p:nvPr>
        </p:nvSpPr>
        <p:spPr>
          <a:xfrm>
            <a:off x="13792561" y="6159996"/>
            <a:ext cx="3458653" cy="603684"/>
          </a:xfrm>
        </p:spPr>
        <p:txBody>
          <a:bodyPr anchor="t">
            <a:normAutofit/>
          </a:bodyPr>
          <a:lstStyle>
            <a:lvl1pPr algn="ctr">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1049993"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49972"/>
                                        </p:tgtEl>
                                        <p:attrNameLst>
                                          <p:attrName>style.visibility</p:attrName>
                                        </p:attrNameLst>
                                      </p:cBhvr>
                                      <p:to>
                                        <p:strVal val="visible"/>
                                      </p:to>
                                    </p:set>
                                    <p:animEffect transition="in" filter="randombar(horizontal)">
                                      <p:cBhvr>
                                        <p:cTn id="7" dur="500"/>
                                        <p:tgtEl>
                                          <p:spTgt spid="1049972"/>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1049973"/>
                                        </p:tgtEl>
                                        <p:attrNameLst>
                                          <p:attrName>style.visibility</p:attrName>
                                        </p:attrNameLst>
                                      </p:cBhvr>
                                      <p:to>
                                        <p:strVal val="visible"/>
                                      </p:to>
                                    </p:set>
                                    <p:anim calcmode="lin" valueType="num">
                                      <p:cBhvr additive="base">
                                        <p:cTn id="11" dur="500" fill="hold"/>
                                        <p:tgtEl>
                                          <p:spTgt spid="1049973"/>
                                        </p:tgtEl>
                                        <p:attrNameLst>
                                          <p:attrName>ppt_x</p:attrName>
                                        </p:attrNameLst>
                                      </p:cBhvr>
                                      <p:tavLst>
                                        <p:tav tm="0">
                                          <p:val>
                                            <p:strVal val="#ppt_x"/>
                                          </p:val>
                                        </p:tav>
                                        <p:tav tm="100000">
                                          <p:val>
                                            <p:strVal val="#ppt_x"/>
                                          </p:val>
                                        </p:tav>
                                      </p:tavLst>
                                    </p:anim>
                                    <p:anim calcmode="lin" valueType="num">
                                      <p:cBhvr additive="base">
                                        <p:cTn id="12" dur="500" fill="hold"/>
                                        <p:tgtEl>
                                          <p:spTgt spid="104997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8" decel="100000" fill="hold" grpId="0" nodeType="afterEffect">
                                  <p:stCondLst>
                                    <p:cond delay="100"/>
                                  </p:stCondLst>
                                  <p:childTnLst>
                                    <p:set>
                                      <p:cBhvr>
                                        <p:cTn id="15" dur="1" fill="hold">
                                          <p:stCondLst>
                                            <p:cond delay="0"/>
                                          </p:stCondLst>
                                        </p:cTn>
                                        <p:tgtEl>
                                          <p:spTgt spid="1049976">
                                            <p:txEl>
                                              <p:pRg st="0" end="0"/>
                                            </p:txEl>
                                          </p:spTgt>
                                        </p:tgtEl>
                                        <p:attrNameLst>
                                          <p:attrName>style.visibility</p:attrName>
                                        </p:attrNameLst>
                                      </p:cBhvr>
                                      <p:to>
                                        <p:strVal val="visible"/>
                                      </p:to>
                                    </p:set>
                                    <p:anim calcmode="lin" valueType="num">
                                      <p:cBhvr additive="base">
                                        <p:cTn id="16" dur="500" fill="hold"/>
                                        <p:tgtEl>
                                          <p:spTgt spid="1049976">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049976">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200"/>
                                  </p:stCondLst>
                                  <p:childTnLst>
                                    <p:set>
                                      <p:cBhvr>
                                        <p:cTn id="19" dur="1" fill="hold">
                                          <p:stCondLst>
                                            <p:cond delay="0"/>
                                          </p:stCondLst>
                                        </p:cTn>
                                        <p:tgtEl>
                                          <p:spTgt spid="1049977">
                                            <p:txEl>
                                              <p:pRg st="0" end="0"/>
                                            </p:txEl>
                                          </p:spTgt>
                                        </p:tgtEl>
                                        <p:attrNameLst>
                                          <p:attrName>style.visibility</p:attrName>
                                        </p:attrNameLst>
                                      </p:cBhvr>
                                      <p:to>
                                        <p:strVal val="visible"/>
                                      </p:to>
                                    </p:set>
                                    <p:anim calcmode="lin" valueType="num">
                                      <p:cBhvr additive="base">
                                        <p:cTn id="20" dur="500" fill="hold"/>
                                        <p:tgtEl>
                                          <p:spTgt spid="1049977">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1049977">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0"/>
                                  </p:stCondLst>
                                  <p:childTnLst>
                                    <p:set>
                                      <p:cBhvr>
                                        <p:cTn id="23" dur="1" fill="hold">
                                          <p:stCondLst>
                                            <p:cond delay="0"/>
                                          </p:stCondLst>
                                        </p:cTn>
                                        <p:tgtEl>
                                          <p:spTgt spid="1049974"/>
                                        </p:tgtEl>
                                        <p:attrNameLst>
                                          <p:attrName>style.visibility</p:attrName>
                                        </p:attrNameLst>
                                      </p:cBhvr>
                                      <p:to>
                                        <p:strVal val="visible"/>
                                      </p:to>
                                    </p:set>
                                    <p:anim calcmode="lin" valueType="num">
                                      <p:cBhvr additive="base">
                                        <p:cTn id="24" dur="500" fill="hold"/>
                                        <p:tgtEl>
                                          <p:spTgt spid="1049974"/>
                                        </p:tgtEl>
                                        <p:attrNameLst>
                                          <p:attrName>ppt_x</p:attrName>
                                        </p:attrNameLst>
                                      </p:cBhvr>
                                      <p:tavLst>
                                        <p:tav tm="0">
                                          <p:val>
                                            <p:strVal val="0-#ppt_w/2"/>
                                          </p:val>
                                        </p:tav>
                                        <p:tav tm="100000">
                                          <p:val>
                                            <p:strVal val="#ppt_x"/>
                                          </p:val>
                                        </p:tav>
                                      </p:tavLst>
                                    </p:anim>
                                    <p:anim calcmode="lin" valueType="num">
                                      <p:cBhvr additive="base">
                                        <p:cTn id="25" dur="500" fill="hold"/>
                                        <p:tgtEl>
                                          <p:spTgt spid="1049974"/>
                                        </p:tgtEl>
                                        <p:attrNameLst>
                                          <p:attrName>ppt_y</p:attrName>
                                        </p:attrNameLst>
                                      </p:cBhvr>
                                      <p:tavLst>
                                        <p:tav tm="0">
                                          <p:val>
                                            <p:strVal val="#ppt_y"/>
                                          </p:val>
                                        </p:tav>
                                        <p:tav tm="100000">
                                          <p:val>
                                            <p:strVal val="#ppt_y"/>
                                          </p:val>
                                        </p:tav>
                                      </p:tavLst>
                                    </p:anim>
                                  </p:childTnLst>
                                </p:cTn>
                              </p:par>
                            </p:childTnLst>
                          </p:cTn>
                        </p:par>
                        <p:par>
                          <p:cTn id="26" fill="hold">
                            <p:stCondLst>
                              <p:cond delay="1700"/>
                            </p:stCondLst>
                            <p:childTnLst>
                              <p:par>
                                <p:cTn id="27" presetID="10" presetClass="entr" presetSubtype="0" fill="hold" grpId="0" nodeType="afterEffect">
                                  <p:stCondLst>
                                    <p:cond delay="0"/>
                                  </p:stCondLst>
                                  <p:childTnLst>
                                    <p:set>
                                      <p:cBhvr>
                                        <p:cTn id="28" dur="1" fill="hold">
                                          <p:stCondLst>
                                            <p:cond delay="0"/>
                                          </p:stCondLst>
                                        </p:cTn>
                                        <p:tgtEl>
                                          <p:spTgt spid="1049975"/>
                                        </p:tgtEl>
                                        <p:attrNameLst>
                                          <p:attrName>style.visibility</p:attrName>
                                        </p:attrNameLst>
                                      </p:cBhvr>
                                      <p:to>
                                        <p:strVal val="visible"/>
                                      </p:to>
                                    </p:set>
                                    <p:animEffect transition="in" filter="fade">
                                      <p:cBhvr>
                                        <p:cTn id="29" dur="500"/>
                                        <p:tgtEl>
                                          <p:spTgt spid="1049975"/>
                                        </p:tgtEl>
                                      </p:cBhvr>
                                    </p:animEffect>
                                  </p:childTnLst>
                                </p:cTn>
                              </p:par>
                            </p:childTnLst>
                          </p:cTn>
                        </p:par>
                        <p:par>
                          <p:cTn id="30" fill="hold">
                            <p:stCondLst>
                              <p:cond delay="2200"/>
                            </p:stCondLst>
                            <p:childTnLst>
                              <p:par>
                                <p:cTn id="31" presetID="2" presetClass="entr" presetSubtype="8" decel="100000" fill="hold" grpId="0" nodeType="afterEffect">
                                  <p:stCondLst>
                                    <p:cond delay="250"/>
                                  </p:stCondLst>
                                  <p:childTnLst>
                                    <p:set>
                                      <p:cBhvr>
                                        <p:cTn id="32" dur="1" fill="hold">
                                          <p:stCondLst>
                                            <p:cond delay="0"/>
                                          </p:stCondLst>
                                        </p:cTn>
                                        <p:tgtEl>
                                          <p:spTgt spid="1049978"/>
                                        </p:tgtEl>
                                        <p:attrNameLst>
                                          <p:attrName>style.visibility</p:attrName>
                                        </p:attrNameLst>
                                      </p:cBhvr>
                                      <p:to>
                                        <p:strVal val="visible"/>
                                      </p:to>
                                    </p:set>
                                    <p:anim calcmode="lin" valueType="num">
                                      <p:cBhvr additive="base">
                                        <p:cTn id="33" dur="500" fill="hold"/>
                                        <p:tgtEl>
                                          <p:spTgt spid="1049978"/>
                                        </p:tgtEl>
                                        <p:attrNameLst>
                                          <p:attrName>ppt_x</p:attrName>
                                        </p:attrNameLst>
                                      </p:cBhvr>
                                      <p:tavLst>
                                        <p:tav tm="0">
                                          <p:val>
                                            <p:strVal val="0-#ppt_w/2"/>
                                          </p:val>
                                        </p:tav>
                                        <p:tav tm="100000">
                                          <p:val>
                                            <p:strVal val="#ppt_x"/>
                                          </p:val>
                                        </p:tav>
                                      </p:tavLst>
                                    </p:anim>
                                    <p:anim calcmode="lin" valueType="num">
                                      <p:cBhvr additive="base">
                                        <p:cTn id="34" dur="500" fill="hold"/>
                                        <p:tgtEl>
                                          <p:spTgt spid="1049978"/>
                                        </p:tgtEl>
                                        <p:attrNameLst>
                                          <p:attrName>ppt_y</p:attrName>
                                        </p:attrNameLst>
                                      </p:cBhvr>
                                      <p:tavLst>
                                        <p:tav tm="0">
                                          <p:val>
                                            <p:strVal val="#ppt_y"/>
                                          </p:val>
                                        </p:tav>
                                        <p:tav tm="100000">
                                          <p:val>
                                            <p:strVal val="#ppt_y"/>
                                          </p:val>
                                        </p:tav>
                                      </p:tavLst>
                                    </p:anim>
                                  </p:childTnLst>
                                </p:cTn>
                              </p:par>
                            </p:childTnLst>
                          </p:cTn>
                        </p:par>
                        <p:par>
                          <p:cTn id="35" fill="hold">
                            <p:stCondLst>
                              <p:cond delay="2950"/>
                            </p:stCondLst>
                            <p:childTnLst>
                              <p:par>
                                <p:cTn id="36" presetID="2" presetClass="entr" presetSubtype="8" decel="100000" fill="hold" grpId="0" nodeType="afterEffect">
                                  <p:stCondLst>
                                    <p:cond delay="100"/>
                                  </p:stCondLst>
                                  <p:childTnLst>
                                    <p:set>
                                      <p:cBhvr>
                                        <p:cTn id="37" dur="1" fill="hold">
                                          <p:stCondLst>
                                            <p:cond delay="0"/>
                                          </p:stCondLst>
                                        </p:cTn>
                                        <p:tgtEl>
                                          <p:spTgt spid="1049981">
                                            <p:txEl>
                                              <p:pRg st="0" end="0"/>
                                            </p:txEl>
                                          </p:spTgt>
                                        </p:tgtEl>
                                        <p:attrNameLst>
                                          <p:attrName>style.visibility</p:attrName>
                                        </p:attrNameLst>
                                      </p:cBhvr>
                                      <p:to>
                                        <p:strVal val="visible"/>
                                      </p:to>
                                    </p:set>
                                    <p:anim calcmode="lin" valueType="num">
                                      <p:cBhvr additive="base">
                                        <p:cTn id="38" dur="600" fill="hold"/>
                                        <p:tgtEl>
                                          <p:spTgt spid="1049981">
                                            <p:txEl>
                                              <p:pRg st="0" end="0"/>
                                            </p:txEl>
                                          </p:spTgt>
                                        </p:tgtEl>
                                        <p:attrNameLst>
                                          <p:attrName>ppt_x</p:attrName>
                                        </p:attrNameLst>
                                      </p:cBhvr>
                                      <p:tavLst>
                                        <p:tav tm="0">
                                          <p:val>
                                            <p:strVal val="0-#ppt_w/2"/>
                                          </p:val>
                                        </p:tav>
                                        <p:tav tm="100000">
                                          <p:val>
                                            <p:strVal val="#ppt_x"/>
                                          </p:val>
                                        </p:tav>
                                      </p:tavLst>
                                    </p:anim>
                                    <p:anim calcmode="lin" valueType="num">
                                      <p:cBhvr additive="base">
                                        <p:cTn id="39" dur="600" fill="hold"/>
                                        <p:tgtEl>
                                          <p:spTgt spid="1049981">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8" decel="100000" fill="hold" grpId="0" nodeType="withEffect">
                                  <p:stCondLst>
                                    <p:cond delay="200"/>
                                  </p:stCondLst>
                                  <p:childTnLst>
                                    <p:set>
                                      <p:cBhvr>
                                        <p:cTn id="41" dur="1" fill="hold">
                                          <p:stCondLst>
                                            <p:cond delay="0"/>
                                          </p:stCondLst>
                                        </p:cTn>
                                        <p:tgtEl>
                                          <p:spTgt spid="1049982">
                                            <p:txEl>
                                              <p:pRg st="0" end="0"/>
                                            </p:txEl>
                                          </p:spTgt>
                                        </p:tgtEl>
                                        <p:attrNameLst>
                                          <p:attrName>style.visibility</p:attrName>
                                        </p:attrNameLst>
                                      </p:cBhvr>
                                      <p:to>
                                        <p:strVal val="visible"/>
                                      </p:to>
                                    </p:set>
                                    <p:anim calcmode="lin" valueType="num">
                                      <p:cBhvr additive="base">
                                        <p:cTn id="42" dur="600" fill="hold"/>
                                        <p:tgtEl>
                                          <p:spTgt spid="1049982">
                                            <p:txEl>
                                              <p:pRg st="0" end="0"/>
                                            </p:txEl>
                                          </p:spTgt>
                                        </p:tgtEl>
                                        <p:attrNameLst>
                                          <p:attrName>ppt_x</p:attrName>
                                        </p:attrNameLst>
                                      </p:cBhvr>
                                      <p:tavLst>
                                        <p:tav tm="0">
                                          <p:val>
                                            <p:strVal val="0-#ppt_w/2"/>
                                          </p:val>
                                        </p:tav>
                                        <p:tav tm="100000">
                                          <p:val>
                                            <p:strVal val="#ppt_x"/>
                                          </p:val>
                                        </p:tav>
                                      </p:tavLst>
                                    </p:anim>
                                    <p:anim calcmode="lin" valueType="num">
                                      <p:cBhvr additive="base">
                                        <p:cTn id="43" dur="600" fill="hold"/>
                                        <p:tgtEl>
                                          <p:spTgt spid="1049982">
                                            <p:txEl>
                                              <p:pRg st="0" end="0"/>
                                            </p:txEl>
                                          </p:spTgt>
                                        </p:tgtEl>
                                        <p:attrNameLst>
                                          <p:attrName>ppt_y</p:attrName>
                                        </p:attrNameLst>
                                      </p:cBhvr>
                                      <p:tavLst>
                                        <p:tav tm="0">
                                          <p:val>
                                            <p:strVal val="#ppt_y"/>
                                          </p:val>
                                        </p:tav>
                                        <p:tav tm="100000">
                                          <p:val>
                                            <p:strVal val="#ppt_y"/>
                                          </p:val>
                                        </p:tav>
                                      </p:tavLst>
                                    </p:anim>
                                  </p:childTnLst>
                                </p:cTn>
                              </p:par>
                              <p:par>
                                <p:cTn id="44" presetID="2" presetClass="entr" presetSubtype="8" decel="100000" fill="hold" grpId="0" nodeType="withEffect">
                                  <p:stCondLst>
                                    <p:cond delay="0"/>
                                  </p:stCondLst>
                                  <p:childTnLst>
                                    <p:set>
                                      <p:cBhvr>
                                        <p:cTn id="45" dur="1" fill="hold">
                                          <p:stCondLst>
                                            <p:cond delay="0"/>
                                          </p:stCondLst>
                                        </p:cTn>
                                        <p:tgtEl>
                                          <p:spTgt spid="1049979"/>
                                        </p:tgtEl>
                                        <p:attrNameLst>
                                          <p:attrName>style.visibility</p:attrName>
                                        </p:attrNameLst>
                                      </p:cBhvr>
                                      <p:to>
                                        <p:strVal val="visible"/>
                                      </p:to>
                                    </p:set>
                                    <p:anim calcmode="lin" valueType="num">
                                      <p:cBhvr additive="base">
                                        <p:cTn id="46" dur="600" fill="hold"/>
                                        <p:tgtEl>
                                          <p:spTgt spid="1049979"/>
                                        </p:tgtEl>
                                        <p:attrNameLst>
                                          <p:attrName>ppt_x</p:attrName>
                                        </p:attrNameLst>
                                      </p:cBhvr>
                                      <p:tavLst>
                                        <p:tav tm="0">
                                          <p:val>
                                            <p:strVal val="0-#ppt_w/2"/>
                                          </p:val>
                                        </p:tav>
                                        <p:tav tm="100000">
                                          <p:val>
                                            <p:strVal val="#ppt_x"/>
                                          </p:val>
                                        </p:tav>
                                      </p:tavLst>
                                    </p:anim>
                                    <p:anim calcmode="lin" valueType="num">
                                      <p:cBhvr additive="base">
                                        <p:cTn id="47" dur="600" fill="hold"/>
                                        <p:tgtEl>
                                          <p:spTgt spid="1049979"/>
                                        </p:tgtEl>
                                        <p:attrNameLst>
                                          <p:attrName>ppt_y</p:attrName>
                                        </p:attrNameLst>
                                      </p:cBhvr>
                                      <p:tavLst>
                                        <p:tav tm="0">
                                          <p:val>
                                            <p:strVal val="#ppt_y"/>
                                          </p:val>
                                        </p:tav>
                                        <p:tav tm="100000">
                                          <p:val>
                                            <p:strVal val="#ppt_y"/>
                                          </p:val>
                                        </p:tav>
                                      </p:tavLst>
                                    </p:anim>
                                  </p:childTnLst>
                                </p:cTn>
                              </p:par>
                            </p:childTnLst>
                          </p:cTn>
                        </p:par>
                        <p:par>
                          <p:cTn id="48" fill="hold">
                            <p:stCondLst>
                              <p:cond delay="3750"/>
                            </p:stCondLst>
                            <p:childTnLst>
                              <p:par>
                                <p:cTn id="49" presetID="10" presetClass="entr" presetSubtype="0" fill="hold" grpId="0" nodeType="afterEffect">
                                  <p:stCondLst>
                                    <p:cond delay="0"/>
                                  </p:stCondLst>
                                  <p:childTnLst>
                                    <p:set>
                                      <p:cBhvr>
                                        <p:cTn id="50" dur="1" fill="hold">
                                          <p:stCondLst>
                                            <p:cond delay="0"/>
                                          </p:stCondLst>
                                        </p:cTn>
                                        <p:tgtEl>
                                          <p:spTgt spid="1049980"/>
                                        </p:tgtEl>
                                        <p:attrNameLst>
                                          <p:attrName>style.visibility</p:attrName>
                                        </p:attrNameLst>
                                      </p:cBhvr>
                                      <p:to>
                                        <p:strVal val="visible"/>
                                      </p:to>
                                    </p:set>
                                    <p:animEffect transition="in" filter="fade">
                                      <p:cBhvr>
                                        <p:cTn id="51" dur="500"/>
                                        <p:tgtEl>
                                          <p:spTgt spid="1049980"/>
                                        </p:tgtEl>
                                      </p:cBhvr>
                                    </p:animEffect>
                                  </p:childTnLst>
                                </p:cTn>
                              </p:par>
                            </p:childTnLst>
                          </p:cTn>
                        </p:par>
                        <p:par>
                          <p:cTn id="52" fill="hold">
                            <p:stCondLst>
                              <p:cond delay="4250"/>
                            </p:stCondLst>
                            <p:childTnLst>
                              <p:par>
                                <p:cTn id="53" presetID="2" presetClass="entr" presetSubtype="8" decel="100000" fill="hold" grpId="0" nodeType="afterEffect">
                                  <p:stCondLst>
                                    <p:cond delay="250"/>
                                  </p:stCondLst>
                                  <p:childTnLst>
                                    <p:set>
                                      <p:cBhvr>
                                        <p:cTn id="54" dur="1" fill="hold">
                                          <p:stCondLst>
                                            <p:cond delay="0"/>
                                          </p:stCondLst>
                                        </p:cTn>
                                        <p:tgtEl>
                                          <p:spTgt spid="1049983"/>
                                        </p:tgtEl>
                                        <p:attrNameLst>
                                          <p:attrName>style.visibility</p:attrName>
                                        </p:attrNameLst>
                                      </p:cBhvr>
                                      <p:to>
                                        <p:strVal val="visible"/>
                                      </p:to>
                                    </p:set>
                                    <p:anim calcmode="lin" valueType="num">
                                      <p:cBhvr additive="base">
                                        <p:cTn id="55" dur="500" fill="hold"/>
                                        <p:tgtEl>
                                          <p:spTgt spid="1049983"/>
                                        </p:tgtEl>
                                        <p:attrNameLst>
                                          <p:attrName>ppt_x</p:attrName>
                                        </p:attrNameLst>
                                      </p:cBhvr>
                                      <p:tavLst>
                                        <p:tav tm="0">
                                          <p:val>
                                            <p:strVal val="0-#ppt_w/2"/>
                                          </p:val>
                                        </p:tav>
                                        <p:tav tm="100000">
                                          <p:val>
                                            <p:strVal val="#ppt_x"/>
                                          </p:val>
                                        </p:tav>
                                      </p:tavLst>
                                    </p:anim>
                                    <p:anim calcmode="lin" valueType="num">
                                      <p:cBhvr additive="base">
                                        <p:cTn id="56" dur="500" fill="hold"/>
                                        <p:tgtEl>
                                          <p:spTgt spid="104998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 presetClass="entr" presetSubtype="8" decel="100000" fill="hold" grpId="0" nodeType="afterEffect">
                                  <p:stCondLst>
                                    <p:cond delay="100"/>
                                  </p:stCondLst>
                                  <p:childTnLst>
                                    <p:set>
                                      <p:cBhvr>
                                        <p:cTn id="59" dur="1" fill="hold">
                                          <p:stCondLst>
                                            <p:cond delay="0"/>
                                          </p:stCondLst>
                                        </p:cTn>
                                        <p:tgtEl>
                                          <p:spTgt spid="1049986">
                                            <p:txEl>
                                              <p:pRg st="0" end="0"/>
                                            </p:txEl>
                                          </p:spTgt>
                                        </p:tgtEl>
                                        <p:attrNameLst>
                                          <p:attrName>style.visibility</p:attrName>
                                        </p:attrNameLst>
                                      </p:cBhvr>
                                      <p:to>
                                        <p:strVal val="visible"/>
                                      </p:to>
                                    </p:set>
                                    <p:anim calcmode="lin" valueType="num">
                                      <p:cBhvr additive="base">
                                        <p:cTn id="60" dur="700" fill="hold"/>
                                        <p:tgtEl>
                                          <p:spTgt spid="1049986">
                                            <p:txEl>
                                              <p:pRg st="0" end="0"/>
                                            </p:txEl>
                                          </p:spTgt>
                                        </p:tgtEl>
                                        <p:attrNameLst>
                                          <p:attrName>ppt_x</p:attrName>
                                        </p:attrNameLst>
                                      </p:cBhvr>
                                      <p:tavLst>
                                        <p:tav tm="0">
                                          <p:val>
                                            <p:strVal val="0-#ppt_w/2"/>
                                          </p:val>
                                        </p:tav>
                                        <p:tav tm="100000">
                                          <p:val>
                                            <p:strVal val="#ppt_x"/>
                                          </p:val>
                                        </p:tav>
                                      </p:tavLst>
                                    </p:anim>
                                    <p:anim calcmode="lin" valueType="num">
                                      <p:cBhvr additive="base">
                                        <p:cTn id="61" dur="700" fill="hold"/>
                                        <p:tgtEl>
                                          <p:spTgt spid="1049986">
                                            <p:txEl>
                                              <p:pRg st="0" end="0"/>
                                            </p:txEl>
                                          </p:spTgt>
                                        </p:tgtEl>
                                        <p:attrNameLst>
                                          <p:attrName>ppt_y</p:attrName>
                                        </p:attrNameLst>
                                      </p:cBhvr>
                                      <p:tavLst>
                                        <p:tav tm="0">
                                          <p:val>
                                            <p:strVal val="#ppt_y"/>
                                          </p:val>
                                        </p:tav>
                                        <p:tav tm="100000">
                                          <p:val>
                                            <p:strVal val="#ppt_y"/>
                                          </p:val>
                                        </p:tav>
                                      </p:tavLst>
                                    </p:anim>
                                  </p:childTnLst>
                                </p:cTn>
                              </p:par>
                              <p:par>
                                <p:cTn id="62" presetID="2" presetClass="entr" presetSubtype="8" decel="100000" fill="hold" grpId="0" nodeType="withEffect">
                                  <p:stCondLst>
                                    <p:cond delay="200"/>
                                  </p:stCondLst>
                                  <p:childTnLst>
                                    <p:set>
                                      <p:cBhvr>
                                        <p:cTn id="63" dur="1" fill="hold">
                                          <p:stCondLst>
                                            <p:cond delay="0"/>
                                          </p:stCondLst>
                                        </p:cTn>
                                        <p:tgtEl>
                                          <p:spTgt spid="1049987">
                                            <p:txEl>
                                              <p:pRg st="0" end="0"/>
                                            </p:txEl>
                                          </p:spTgt>
                                        </p:tgtEl>
                                        <p:attrNameLst>
                                          <p:attrName>style.visibility</p:attrName>
                                        </p:attrNameLst>
                                      </p:cBhvr>
                                      <p:to>
                                        <p:strVal val="visible"/>
                                      </p:to>
                                    </p:set>
                                    <p:anim calcmode="lin" valueType="num">
                                      <p:cBhvr additive="base">
                                        <p:cTn id="64" dur="700" fill="hold"/>
                                        <p:tgtEl>
                                          <p:spTgt spid="1049987">
                                            <p:txEl>
                                              <p:pRg st="0" end="0"/>
                                            </p:txEl>
                                          </p:spTgt>
                                        </p:tgtEl>
                                        <p:attrNameLst>
                                          <p:attrName>ppt_x</p:attrName>
                                        </p:attrNameLst>
                                      </p:cBhvr>
                                      <p:tavLst>
                                        <p:tav tm="0">
                                          <p:val>
                                            <p:strVal val="0-#ppt_w/2"/>
                                          </p:val>
                                        </p:tav>
                                        <p:tav tm="100000">
                                          <p:val>
                                            <p:strVal val="#ppt_x"/>
                                          </p:val>
                                        </p:tav>
                                      </p:tavLst>
                                    </p:anim>
                                    <p:anim calcmode="lin" valueType="num">
                                      <p:cBhvr additive="base">
                                        <p:cTn id="65" dur="700" fill="hold"/>
                                        <p:tgtEl>
                                          <p:spTgt spid="1049987">
                                            <p:txEl>
                                              <p:pRg st="0" end="0"/>
                                            </p:txEl>
                                          </p:spTgt>
                                        </p:tgtEl>
                                        <p:attrNameLst>
                                          <p:attrName>ppt_y</p:attrName>
                                        </p:attrNameLst>
                                      </p:cBhvr>
                                      <p:tavLst>
                                        <p:tav tm="0">
                                          <p:val>
                                            <p:strVal val="#ppt_y"/>
                                          </p:val>
                                        </p:tav>
                                        <p:tav tm="100000">
                                          <p:val>
                                            <p:strVal val="#ppt_y"/>
                                          </p:val>
                                        </p:tav>
                                      </p:tavLst>
                                    </p:anim>
                                  </p:childTnLst>
                                </p:cTn>
                              </p:par>
                              <p:par>
                                <p:cTn id="66" presetID="2" presetClass="entr" presetSubtype="8" decel="100000" fill="hold" grpId="0" nodeType="withEffect">
                                  <p:stCondLst>
                                    <p:cond delay="0"/>
                                  </p:stCondLst>
                                  <p:childTnLst>
                                    <p:set>
                                      <p:cBhvr>
                                        <p:cTn id="67" dur="1" fill="hold">
                                          <p:stCondLst>
                                            <p:cond delay="0"/>
                                          </p:stCondLst>
                                        </p:cTn>
                                        <p:tgtEl>
                                          <p:spTgt spid="1049984"/>
                                        </p:tgtEl>
                                        <p:attrNameLst>
                                          <p:attrName>style.visibility</p:attrName>
                                        </p:attrNameLst>
                                      </p:cBhvr>
                                      <p:to>
                                        <p:strVal val="visible"/>
                                      </p:to>
                                    </p:set>
                                    <p:anim calcmode="lin" valueType="num">
                                      <p:cBhvr additive="base">
                                        <p:cTn id="68" dur="700" fill="hold"/>
                                        <p:tgtEl>
                                          <p:spTgt spid="1049984"/>
                                        </p:tgtEl>
                                        <p:attrNameLst>
                                          <p:attrName>ppt_x</p:attrName>
                                        </p:attrNameLst>
                                      </p:cBhvr>
                                      <p:tavLst>
                                        <p:tav tm="0">
                                          <p:val>
                                            <p:strVal val="0-#ppt_w/2"/>
                                          </p:val>
                                        </p:tav>
                                        <p:tav tm="100000">
                                          <p:val>
                                            <p:strVal val="#ppt_x"/>
                                          </p:val>
                                        </p:tav>
                                      </p:tavLst>
                                    </p:anim>
                                    <p:anim calcmode="lin" valueType="num">
                                      <p:cBhvr additive="base">
                                        <p:cTn id="69" dur="700" fill="hold"/>
                                        <p:tgtEl>
                                          <p:spTgt spid="1049984"/>
                                        </p:tgtEl>
                                        <p:attrNameLst>
                                          <p:attrName>ppt_y</p:attrName>
                                        </p:attrNameLst>
                                      </p:cBhvr>
                                      <p:tavLst>
                                        <p:tav tm="0">
                                          <p:val>
                                            <p:strVal val="#ppt_y"/>
                                          </p:val>
                                        </p:tav>
                                        <p:tav tm="100000">
                                          <p:val>
                                            <p:strVal val="#ppt_y"/>
                                          </p:val>
                                        </p:tav>
                                      </p:tavLst>
                                    </p:anim>
                                  </p:childTnLst>
                                </p:cTn>
                              </p:par>
                            </p:childTnLst>
                          </p:cTn>
                        </p:par>
                        <p:par>
                          <p:cTn id="70" fill="hold">
                            <p:stCondLst>
                              <p:cond delay="5900"/>
                            </p:stCondLst>
                            <p:childTnLst>
                              <p:par>
                                <p:cTn id="71" presetID="10" presetClass="entr" presetSubtype="0" fill="hold" grpId="0" nodeType="afterEffect">
                                  <p:stCondLst>
                                    <p:cond delay="0"/>
                                  </p:stCondLst>
                                  <p:childTnLst>
                                    <p:set>
                                      <p:cBhvr>
                                        <p:cTn id="72" dur="1" fill="hold">
                                          <p:stCondLst>
                                            <p:cond delay="0"/>
                                          </p:stCondLst>
                                        </p:cTn>
                                        <p:tgtEl>
                                          <p:spTgt spid="1049985"/>
                                        </p:tgtEl>
                                        <p:attrNameLst>
                                          <p:attrName>style.visibility</p:attrName>
                                        </p:attrNameLst>
                                      </p:cBhvr>
                                      <p:to>
                                        <p:strVal val="visible"/>
                                      </p:to>
                                    </p:set>
                                    <p:animEffect transition="in" filter="fade">
                                      <p:cBhvr>
                                        <p:cTn id="73" dur="500"/>
                                        <p:tgtEl>
                                          <p:spTgt spid="1049985"/>
                                        </p:tgtEl>
                                      </p:cBhvr>
                                    </p:animEffect>
                                  </p:childTnLst>
                                </p:cTn>
                              </p:par>
                            </p:childTnLst>
                          </p:cTn>
                        </p:par>
                        <p:par>
                          <p:cTn id="74" fill="hold">
                            <p:stCondLst>
                              <p:cond delay="6400"/>
                            </p:stCondLst>
                            <p:childTnLst>
                              <p:par>
                                <p:cTn id="75" presetID="2" presetClass="entr" presetSubtype="8" decel="100000" fill="hold" grpId="0" nodeType="afterEffect">
                                  <p:stCondLst>
                                    <p:cond delay="250"/>
                                  </p:stCondLst>
                                  <p:childTnLst>
                                    <p:set>
                                      <p:cBhvr>
                                        <p:cTn id="76" dur="1" fill="hold">
                                          <p:stCondLst>
                                            <p:cond delay="0"/>
                                          </p:stCondLst>
                                        </p:cTn>
                                        <p:tgtEl>
                                          <p:spTgt spid="1049988"/>
                                        </p:tgtEl>
                                        <p:attrNameLst>
                                          <p:attrName>style.visibility</p:attrName>
                                        </p:attrNameLst>
                                      </p:cBhvr>
                                      <p:to>
                                        <p:strVal val="visible"/>
                                      </p:to>
                                    </p:set>
                                    <p:anim calcmode="lin" valueType="num">
                                      <p:cBhvr additive="base">
                                        <p:cTn id="77" dur="500" fill="hold"/>
                                        <p:tgtEl>
                                          <p:spTgt spid="1049988"/>
                                        </p:tgtEl>
                                        <p:attrNameLst>
                                          <p:attrName>ppt_x</p:attrName>
                                        </p:attrNameLst>
                                      </p:cBhvr>
                                      <p:tavLst>
                                        <p:tav tm="0">
                                          <p:val>
                                            <p:strVal val="0-#ppt_w/2"/>
                                          </p:val>
                                        </p:tav>
                                        <p:tav tm="100000">
                                          <p:val>
                                            <p:strVal val="#ppt_x"/>
                                          </p:val>
                                        </p:tav>
                                      </p:tavLst>
                                    </p:anim>
                                    <p:anim calcmode="lin" valueType="num">
                                      <p:cBhvr additive="base">
                                        <p:cTn id="78" dur="500" fill="hold"/>
                                        <p:tgtEl>
                                          <p:spTgt spid="1049988"/>
                                        </p:tgtEl>
                                        <p:attrNameLst>
                                          <p:attrName>ppt_y</p:attrName>
                                        </p:attrNameLst>
                                      </p:cBhvr>
                                      <p:tavLst>
                                        <p:tav tm="0">
                                          <p:val>
                                            <p:strVal val="#ppt_y"/>
                                          </p:val>
                                        </p:tav>
                                        <p:tav tm="100000">
                                          <p:val>
                                            <p:strVal val="#ppt_y"/>
                                          </p:val>
                                        </p:tav>
                                      </p:tavLst>
                                    </p:anim>
                                  </p:childTnLst>
                                </p:cTn>
                              </p:par>
                            </p:childTnLst>
                          </p:cTn>
                        </p:par>
                        <p:par>
                          <p:cTn id="79" fill="hold">
                            <p:stCondLst>
                              <p:cond delay="7150"/>
                            </p:stCondLst>
                            <p:childTnLst>
                              <p:par>
                                <p:cTn id="80" presetID="2" presetClass="entr" presetSubtype="8" decel="100000" fill="hold" grpId="0" nodeType="afterEffect">
                                  <p:stCondLst>
                                    <p:cond delay="100"/>
                                  </p:stCondLst>
                                  <p:childTnLst>
                                    <p:set>
                                      <p:cBhvr>
                                        <p:cTn id="81" dur="1" fill="hold">
                                          <p:stCondLst>
                                            <p:cond delay="0"/>
                                          </p:stCondLst>
                                        </p:cTn>
                                        <p:tgtEl>
                                          <p:spTgt spid="1049991">
                                            <p:txEl>
                                              <p:pRg st="0" end="0"/>
                                            </p:txEl>
                                          </p:spTgt>
                                        </p:tgtEl>
                                        <p:attrNameLst>
                                          <p:attrName>style.visibility</p:attrName>
                                        </p:attrNameLst>
                                      </p:cBhvr>
                                      <p:to>
                                        <p:strVal val="visible"/>
                                      </p:to>
                                    </p:set>
                                    <p:anim calcmode="lin" valueType="num">
                                      <p:cBhvr additive="base">
                                        <p:cTn id="82" dur="800" fill="hold"/>
                                        <p:tgtEl>
                                          <p:spTgt spid="1049991">
                                            <p:txEl>
                                              <p:pRg st="0" end="0"/>
                                            </p:txEl>
                                          </p:spTgt>
                                        </p:tgtEl>
                                        <p:attrNameLst>
                                          <p:attrName>ppt_x</p:attrName>
                                        </p:attrNameLst>
                                      </p:cBhvr>
                                      <p:tavLst>
                                        <p:tav tm="0">
                                          <p:val>
                                            <p:strVal val="0-#ppt_w/2"/>
                                          </p:val>
                                        </p:tav>
                                        <p:tav tm="100000">
                                          <p:val>
                                            <p:strVal val="#ppt_x"/>
                                          </p:val>
                                        </p:tav>
                                      </p:tavLst>
                                    </p:anim>
                                    <p:anim calcmode="lin" valueType="num">
                                      <p:cBhvr additive="base">
                                        <p:cTn id="83" dur="800" fill="hold"/>
                                        <p:tgtEl>
                                          <p:spTgt spid="1049991">
                                            <p:txEl>
                                              <p:pRg st="0" end="0"/>
                                            </p:txEl>
                                          </p:spTgt>
                                        </p:tgtEl>
                                        <p:attrNameLst>
                                          <p:attrName>ppt_y</p:attrName>
                                        </p:attrNameLst>
                                      </p:cBhvr>
                                      <p:tavLst>
                                        <p:tav tm="0">
                                          <p:val>
                                            <p:strVal val="#ppt_y"/>
                                          </p:val>
                                        </p:tav>
                                        <p:tav tm="100000">
                                          <p:val>
                                            <p:strVal val="#ppt_y"/>
                                          </p:val>
                                        </p:tav>
                                      </p:tavLst>
                                    </p:anim>
                                  </p:childTnLst>
                                </p:cTn>
                              </p:par>
                              <p:par>
                                <p:cTn id="84" presetID="2" presetClass="entr" presetSubtype="8" decel="100000" fill="hold" grpId="0" nodeType="withEffect">
                                  <p:stCondLst>
                                    <p:cond delay="200"/>
                                  </p:stCondLst>
                                  <p:childTnLst>
                                    <p:set>
                                      <p:cBhvr>
                                        <p:cTn id="85" dur="1" fill="hold">
                                          <p:stCondLst>
                                            <p:cond delay="0"/>
                                          </p:stCondLst>
                                        </p:cTn>
                                        <p:tgtEl>
                                          <p:spTgt spid="1049992">
                                            <p:txEl>
                                              <p:pRg st="0" end="0"/>
                                            </p:txEl>
                                          </p:spTgt>
                                        </p:tgtEl>
                                        <p:attrNameLst>
                                          <p:attrName>style.visibility</p:attrName>
                                        </p:attrNameLst>
                                      </p:cBhvr>
                                      <p:to>
                                        <p:strVal val="visible"/>
                                      </p:to>
                                    </p:set>
                                    <p:anim calcmode="lin" valueType="num">
                                      <p:cBhvr additive="base">
                                        <p:cTn id="86" dur="800" fill="hold"/>
                                        <p:tgtEl>
                                          <p:spTgt spid="1049992">
                                            <p:txEl>
                                              <p:pRg st="0" end="0"/>
                                            </p:txEl>
                                          </p:spTgt>
                                        </p:tgtEl>
                                        <p:attrNameLst>
                                          <p:attrName>ppt_x</p:attrName>
                                        </p:attrNameLst>
                                      </p:cBhvr>
                                      <p:tavLst>
                                        <p:tav tm="0">
                                          <p:val>
                                            <p:strVal val="0-#ppt_w/2"/>
                                          </p:val>
                                        </p:tav>
                                        <p:tav tm="100000">
                                          <p:val>
                                            <p:strVal val="#ppt_x"/>
                                          </p:val>
                                        </p:tav>
                                      </p:tavLst>
                                    </p:anim>
                                    <p:anim calcmode="lin" valueType="num">
                                      <p:cBhvr additive="base">
                                        <p:cTn id="87" dur="800" fill="hold"/>
                                        <p:tgtEl>
                                          <p:spTgt spid="1049992">
                                            <p:txEl>
                                              <p:pRg st="0" end="0"/>
                                            </p:txEl>
                                          </p:spTgt>
                                        </p:tgtEl>
                                        <p:attrNameLst>
                                          <p:attrName>ppt_y</p:attrName>
                                        </p:attrNameLst>
                                      </p:cBhvr>
                                      <p:tavLst>
                                        <p:tav tm="0">
                                          <p:val>
                                            <p:strVal val="#ppt_y"/>
                                          </p:val>
                                        </p:tav>
                                        <p:tav tm="100000">
                                          <p:val>
                                            <p:strVal val="#ppt_y"/>
                                          </p:val>
                                        </p:tav>
                                      </p:tavLst>
                                    </p:anim>
                                  </p:childTnLst>
                                </p:cTn>
                              </p:par>
                              <p:par>
                                <p:cTn id="88" presetID="2" presetClass="entr" presetSubtype="8" decel="100000" fill="hold" grpId="0" nodeType="withEffect">
                                  <p:stCondLst>
                                    <p:cond delay="0"/>
                                  </p:stCondLst>
                                  <p:childTnLst>
                                    <p:set>
                                      <p:cBhvr>
                                        <p:cTn id="89" dur="1" fill="hold">
                                          <p:stCondLst>
                                            <p:cond delay="0"/>
                                          </p:stCondLst>
                                        </p:cTn>
                                        <p:tgtEl>
                                          <p:spTgt spid="1049989"/>
                                        </p:tgtEl>
                                        <p:attrNameLst>
                                          <p:attrName>style.visibility</p:attrName>
                                        </p:attrNameLst>
                                      </p:cBhvr>
                                      <p:to>
                                        <p:strVal val="visible"/>
                                      </p:to>
                                    </p:set>
                                    <p:anim calcmode="lin" valueType="num">
                                      <p:cBhvr additive="base">
                                        <p:cTn id="90" dur="800" fill="hold"/>
                                        <p:tgtEl>
                                          <p:spTgt spid="1049989"/>
                                        </p:tgtEl>
                                        <p:attrNameLst>
                                          <p:attrName>ppt_x</p:attrName>
                                        </p:attrNameLst>
                                      </p:cBhvr>
                                      <p:tavLst>
                                        <p:tav tm="0">
                                          <p:val>
                                            <p:strVal val="0-#ppt_w/2"/>
                                          </p:val>
                                        </p:tav>
                                        <p:tav tm="100000">
                                          <p:val>
                                            <p:strVal val="#ppt_x"/>
                                          </p:val>
                                        </p:tav>
                                      </p:tavLst>
                                    </p:anim>
                                    <p:anim calcmode="lin" valueType="num">
                                      <p:cBhvr additive="base">
                                        <p:cTn id="91" dur="800" fill="hold"/>
                                        <p:tgtEl>
                                          <p:spTgt spid="1049989"/>
                                        </p:tgtEl>
                                        <p:attrNameLst>
                                          <p:attrName>ppt_y</p:attrName>
                                        </p:attrNameLst>
                                      </p:cBhvr>
                                      <p:tavLst>
                                        <p:tav tm="0">
                                          <p:val>
                                            <p:strVal val="#ppt_y"/>
                                          </p:val>
                                        </p:tav>
                                        <p:tav tm="100000">
                                          <p:val>
                                            <p:strVal val="#ppt_y"/>
                                          </p:val>
                                        </p:tav>
                                      </p:tavLst>
                                    </p:anim>
                                  </p:childTnLst>
                                </p:cTn>
                              </p:par>
                            </p:childTnLst>
                          </p:cTn>
                        </p:par>
                        <p:par>
                          <p:cTn id="92" fill="hold">
                            <p:stCondLst>
                              <p:cond delay="8150"/>
                            </p:stCondLst>
                            <p:childTnLst>
                              <p:par>
                                <p:cTn id="93" presetID="10" presetClass="entr" presetSubtype="0" fill="hold" grpId="0" nodeType="afterEffect">
                                  <p:stCondLst>
                                    <p:cond delay="0"/>
                                  </p:stCondLst>
                                  <p:childTnLst>
                                    <p:set>
                                      <p:cBhvr>
                                        <p:cTn id="94" dur="1" fill="hold">
                                          <p:stCondLst>
                                            <p:cond delay="0"/>
                                          </p:stCondLst>
                                        </p:cTn>
                                        <p:tgtEl>
                                          <p:spTgt spid="1049990"/>
                                        </p:tgtEl>
                                        <p:attrNameLst>
                                          <p:attrName>style.visibility</p:attrName>
                                        </p:attrNameLst>
                                      </p:cBhvr>
                                      <p:to>
                                        <p:strVal val="visible"/>
                                      </p:to>
                                    </p:set>
                                    <p:animEffect transition="in" filter="fade">
                                      <p:cBhvr>
                                        <p:cTn id="95" dur="500"/>
                                        <p:tgtEl>
                                          <p:spTgt spid="1049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972" grpId="0" animBg="1"/>
      <p:bldP spid="1049973" grpId="0"/>
      <p:bldP spid="1049974" grpId="0" animBg="1"/>
      <p:bldP spid="1049975" grpId="0" animBg="1"/>
      <p:bldP spid="1049976" grpId="0" build="p">
        <p:tmplLst>
          <p:tmpl lvl="1">
            <p:tnLst>
              <p:par>
                <p:cTn presetID="2" presetClass="entr" presetSubtype="8" decel="100000" fill="hold" nodeType="afterEffect">
                  <p:stCondLst>
                    <p:cond delay="100"/>
                  </p:stCondLst>
                  <p:childTnLst>
                    <p:set>
                      <p:cBhvr>
                        <p:cTn dur="1" fill="hold">
                          <p:stCondLst>
                            <p:cond delay="0"/>
                          </p:stCondLst>
                        </p:cTn>
                        <p:tgtEl>
                          <p:spTgt spid="1049976"/>
                        </p:tgtEl>
                        <p:attrNameLst>
                          <p:attrName>style.visibility</p:attrName>
                        </p:attrNameLst>
                      </p:cBhvr>
                      <p:to>
                        <p:strVal val="visible"/>
                      </p:to>
                    </p:set>
                    <p:anim calcmode="lin" valueType="num">
                      <p:cBhvr additive="base">
                        <p:cTn dur="500" fill="hold"/>
                        <p:tgtEl>
                          <p:spTgt spid="1049976"/>
                        </p:tgtEl>
                        <p:attrNameLst>
                          <p:attrName>ppt_x</p:attrName>
                        </p:attrNameLst>
                      </p:cBhvr>
                      <p:tavLst>
                        <p:tav tm="0">
                          <p:val>
                            <p:strVal val="0-#ppt_w/2"/>
                          </p:val>
                        </p:tav>
                        <p:tav tm="100000">
                          <p:val>
                            <p:strVal val="#ppt_x"/>
                          </p:val>
                        </p:tav>
                      </p:tavLst>
                    </p:anim>
                    <p:anim calcmode="lin" valueType="num">
                      <p:cBhvr additive="base">
                        <p:cTn dur="500" fill="hold"/>
                        <p:tgtEl>
                          <p:spTgt spid="1049976"/>
                        </p:tgtEl>
                        <p:attrNameLst>
                          <p:attrName>ppt_y</p:attrName>
                        </p:attrNameLst>
                      </p:cBhvr>
                      <p:tavLst>
                        <p:tav tm="0">
                          <p:val>
                            <p:strVal val="#ppt_y"/>
                          </p:val>
                        </p:tav>
                        <p:tav tm="100000">
                          <p:val>
                            <p:strVal val="#ppt_y"/>
                          </p:val>
                        </p:tav>
                      </p:tavLst>
                    </p:anim>
                  </p:childTnLst>
                </p:cTn>
              </p:par>
            </p:tnLst>
          </p:tmpl>
        </p:tmplLst>
      </p:bldP>
      <p:bldP spid="1049977" grpId="0" build="p">
        <p:tmplLst>
          <p:tmpl lvl="1">
            <p:tnLst>
              <p:par>
                <p:cTn presetID="2" presetClass="entr" presetSubtype="8" decel="100000" fill="hold" nodeType="withEffect">
                  <p:stCondLst>
                    <p:cond delay="200"/>
                  </p:stCondLst>
                  <p:childTnLst>
                    <p:set>
                      <p:cBhvr>
                        <p:cTn dur="1" fill="hold">
                          <p:stCondLst>
                            <p:cond delay="0"/>
                          </p:stCondLst>
                        </p:cTn>
                        <p:tgtEl>
                          <p:spTgt spid="1049977"/>
                        </p:tgtEl>
                        <p:attrNameLst>
                          <p:attrName>style.visibility</p:attrName>
                        </p:attrNameLst>
                      </p:cBhvr>
                      <p:to>
                        <p:strVal val="visible"/>
                      </p:to>
                    </p:set>
                    <p:anim calcmode="lin" valueType="num">
                      <p:cBhvr additive="base">
                        <p:cTn dur="500" fill="hold"/>
                        <p:tgtEl>
                          <p:spTgt spid="1049977"/>
                        </p:tgtEl>
                        <p:attrNameLst>
                          <p:attrName>ppt_x</p:attrName>
                        </p:attrNameLst>
                      </p:cBhvr>
                      <p:tavLst>
                        <p:tav tm="0">
                          <p:val>
                            <p:strVal val="0-#ppt_w/2"/>
                          </p:val>
                        </p:tav>
                        <p:tav tm="100000">
                          <p:val>
                            <p:strVal val="#ppt_x"/>
                          </p:val>
                        </p:tav>
                      </p:tavLst>
                    </p:anim>
                    <p:anim calcmode="lin" valueType="num">
                      <p:cBhvr additive="base">
                        <p:cTn dur="500" fill="hold"/>
                        <p:tgtEl>
                          <p:spTgt spid="1049977"/>
                        </p:tgtEl>
                        <p:attrNameLst>
                          <p:attrName>ppt_y</p:attrName>
                        </p:attrNameLst>
                      </p:cBhvr>
                      <p:tavLst>
                        <p:tav tm="0">
                          <p:val>
                            <p:strVal val="#ppt_y"/>
                          </p:val>
                        </p:tav>
                        <p:tav tm="100000">
                          <p:val>
                            <p:strVal val="#ppt_y"/>
                          </p:val>
                        </p:tav>
                      </p:tavLst>
                    </p:anim>
                  </p:childTnLst>
                </p:cTn>
              </p:par>
            </p:tnLst>
          </p:tmpl>
        </p:tmplLst>
      </p:bldP>
      <p:bldP spid="1049978" grpId="0" animBg="1"/>
      <p:bldP spid="1049979" grpId="0" animBg="1"/>
      <p:bldP spid="1049980" grpId="0" animBg="1"/>
      <p:bldP spid="1049981" grpId="0" build="p">
        <p:tmplLst>
          <p:tmpl lvl="1">
            <p:tnLst>
              <p:par>
                <p:cTn presetID="2" presetClass="entr" presetSubtype="8" decel="100000" fill="hold" nodeType="afterEffect">
                  <p:stCondLst>
                    <p:cond delay="100"/>
                  </p:stCondLst>
                  <p:childTnLst>
                    <p:set>
                      <p:cBhvr>
                        <p:cTn dur="1" fill="hold">
                          <p:stCondLst>
                            <p:cond delay="0"/>
                          </p:stCondLst>
                        </p:cTn>
                        <p:tgtEl>
                          <p:spTgt spid="1049981"/>
                        </p:tgtEl>
                        <p:attrNameLst>
                          <p:attrName>style.visibility</p:attrName>
                        </p:attrNameLst>
                      </p:cBhvr>
                      <p:to>
                        <p:strVal val="visible"/>
                      </p:to>
                    </p:set>
                    <p:anim calcmode="lin" valueType="num">
                      <p:cBhvr additive="base">
                        <p:cTn dur="600" fill="hold"/>
                        <p:tgtEl>
                          <p:spTgt spid="1049981"/>
                        </p:tgtEl>
                        <p:attrNameLst>
                          <p:attrName>ppt_x</p:attrName>
                        </p:attrNameLst>
                      </p:cBhvr>
                      <p:tavLst>
                        <p:tav tm="0">
                          <p:val>
                            <p:strVal val="0-#ppt_w/2"/>
                          </p:val>
                        </p:tav>
                        <p:tav tm="100000">
                          <p:val>
                            <p:strVal val="#ppt_x"/>
                          </p:val>
                        </p:tav>
                      </p:tavLst>
                    </p:anim>
                    <p:anim calcmode="lin" valueType="num">
                      <p:cBhvr additive="base">
                        <p:cTn dur="600" fill="hold"/>
                        <p:tgtEl>
                          <p:spTgt spid="1049981"/>
                        </p:tgtEl>
                        <p:attrNameLst>
                          <p:attrName>ppt_y</p:attrName>
                        </p:attrNameLst>
                      </p:cBhvr>
                      <p:tavLst>
                        <p:tav tm="0">
                          <p:val>
                            <p:strVal val="#ppt_y"/>
                          </p:val>
                        </p:tav>
                        <p:tav tm="100000">
                          <p:val>
                            <p:strVal val="#ppt_y"/>
                          </p:val>
                        </p:tav>
                      </p:tavLst>
                    </p:anim>
                  </p:childTnLst>
                </p:cTn>
              </p:par>
            </p:tnLst>
          </p:tmpl>
        </p:tmplLst>
      </p:bldP>
      <p:bldP spid="1049982" grpId="0" build="p">
        <p:tmplLst>
          <p:tmpl lvl="1">
            <p:tnLst>
              <p:par>
                <p:cTn presetID="2" presetClass="entr" presetSubtype="8" decel="100000" fill="hold" nodeType="withEffect">
                  <p:stCondLst>
                    <p:cond delay="200"/>
                  </p:stCondLst>
                  <p:childTnLst>
                    <p:set>
                      <p:cBhvr>
                        <p:cTn dur="1" fill="hold">
                          <p:stCondLst>
                            <p:cond delay="0"/>
                          </p:stCondLst>
                        </p:cTn>
                        <p:tgtEl>
                          <p:spTgt spid="1049982"/>
                        </p:tgtEl>
                        <p:attrNameLst>
                          <p:attrName>style.visibility</p:attrName>
                        </p:attrNameLst>
                      </p:cBhvr>
                      <p:to>
                        <p:strVal val="visible"/>
                      </p:to>
                    </p:set>
                    <p:anim calcmode="lin" valueType="num">
                      <p:cBhvr additive="base">
                        <p:cTn dur="600" fill="hold"/>
                        <p:tgtEl>
                          <p:spTgt spid="1049982"/>
                        </p:tgtEl>
                        <p:attrNameLst>
                          <p:attrName>ppt_x</p:attrName>
                        </p:attrNameLst>
                      </p:cBhvr>
                      <p:tavLst>
                        <p:tav tm="0">
                          <p:val>
                            <p:strVal val="0-#ppt_w/2"/>
                          </p:val>
                        </p:tav>
                        <p:tav tm="100000">
                          <p:val>
                            <p:strVal val="#ppt_x"/>
                          </p:val>
                        </p:tav>
                      </p:tavLst>
                    </p:anim>
                    <p:anim calcmode="lin" valueType="num">
                      <p:cBhvr additive="base">
                        <p:cTn dur="600" fill="hold"/>
                        <p:tgtEl>
                          <p:spTgt spid="1049982"/>
                        </p:tgtEl>
                        <p:attrNameLst>
                          <p:attrName>ppt_y</p:attrName>
                        </p:attrNameLst>
                      </p:cBhvr>
                      <p:tavLst>
                        <p:tav tm="0">
                          <p:val>
                            <p:strVal val="#ppt_y"/>
                          </p:val>
                        </p:tav>
                        <p:tav tm="100000">
                          <p:val>
                            <p:strVal val="#ppt_y"/>
                          </p:val>
                        </p:tav>
                      </p:tavLst>
                    </p:anim>
                  </p:childTnLst>
                </p:cTn>
              </p:par>
            </p:tnLst>
          </p:tmpl>
        </p:tmplLst>
      </p:bldP>
      <p:bldP spid="1049983" grpId="0" animBg="1"/>
      <p:bldP spid="1049984" grpId="0" animBg="1"/>
      <p:bldP spid="1049985" grpId="0" animBg="1"/>
      <p:bldP spid="1049986" grpId="0" build="p">
        <p:tmplLst>
          <p:tmpl lvl="1">
            <p:tnLst>
              <p:par>
                <p:cTn presetID="2" presetClass="entr" presetSubtype="8" decel="100000" fill="hold" nodeType="afterEffect">
                  <p:stCondLst>
                    <p:cond delay="100"/>
                  </p:stCondLst>
                  <p:childTnLst>
                    <p:set>
                      <p:cBhvr>
                        <p:cTn dur="1" fill="hold">
                          <p:stCondLst>
                            <p:cond delay="0"/>
                          </p:stCondLst>
                        </p:cTn>
                        <p:tgtEl>
                          <p:spTgt spid="1049986"/>
                        </p:tgtEl>
                        <p:attrNameLst>
                          <p:attrName>style.visibility</p:attrName>
                        </p:attrNameLst>
                      </p:cBhvr>
                      <p:to>
                        <p:strVal val="visible"/>
                      </p:to>
                    </p:set>
                    <p:anim calcmode="lin" valueType="num">
                      <p:cBhvr additive="base">
                        <p:cTn dur="700" fill="hold"/>
                        <p:tgtEl>
                          <p:spTgt spid="1049986"/>
                        </p:tgtEl>
                        <p:attrNameLst>
                          <p:attrName>ppt_x</p:attrName>
                        </p:attrNameLst>
                      </p:cBhvr>
                      <p:tavLst>
                        <p:tav tm="0">
                          <p:val>
                            <p:strVal val="0-#ppt_w/2"/>
                          </p:val>
                        </p:tav>
                        <p:tav tm="100000">
                          <p:val>
                            <p:strVal val="#ppt_x"/>
                          </p:val>
                        </p:tav>
                      </p:tavLst>
                    </p:anim>
                    <p:anim calcmode="lin" valueType="num">
                      <p:cBhvr additive="base">
                        <p:cTn dur="700" fill="hold"/>
                        <p:tgtEl>
                          <p:spTgt spid="1049986"/>
                        </p:tgtEl>
                        <p:attrNameLst>
                          <p:attrName>ppt_y</p:attrName>
                        </p:attrNameLst>
                      </p:cBhvr>
                      <p:tavLst>
                        <p:tav tm="0">
                          <p:val>
                            <p:strVal val="#ppt_y"/>
                          </p:val>
                        </p:tav>
                        <p:tav tm="100000">
                          <p:val>
                            <p:strVal val="#ppt_y"/>
                          </p:val>
                        </p:tav>
                      </p:tavLst>
                    </p:anim>
                  </p:childTnLst>
                </p:cTn>
              </p:par>
            </p:tnLst>
          </p:tmpl>
        </p:tmplLst>
      </p:bldP>
      <p:bldP spid="1049987" grpId="0" build="p">
        <p:tmplLst>
          <p:tmpl lvl="1">
            <p:tnLst>
              <p:par>
                <p:cTn presetID="2" presetClass="entr" presetSubtype="8" decel="100000" fill="hold" nodeType="withEffect">
                  <p:stCondLst>
                    <p:cond delay="200"/>
                  </p:stCondLst>
                  <p:childTnLst>
                    <p:set>
                      <p:cBhvr>
                        <p:cTn dur="1" fill="hold">
                          <p:stCondLst>
                            <p:cond delay="0"/>
                          </p:stCondLst>
                        </p:cTn>
                        <p:tgtEl>
                          <p:spTgt spid="1049987"/>
                        </p:tgtEl>
                        <p:attrNameLst>
                          <p:attrName>style.visibility</p:attrName>
                        </p:attrNameLst>
                      </p:cBhvr>
                      <p:to>
                        <p:strVal val="visible"/>
                      </p:to>
                    </p:set>
                    <p:anim calcmode="lin" valueType="num">
                      <p:cBhvr additive="base">
                        <p:cTn dur="700" fill="hold"/>
                        <p:tgtEl>
                          <p:spTgt spid="1049987"/>
                        </p:tgtEl>
                        <p:attrNameLst>
                          <p:attrName>ppt_x</p:attrName>
                        </p:attrNameLst>
                      </p:cBhvr>
                      <p:tavLst>
                        <p:tav tm="0">
                          <p:val>
                            <p:strVal val="0-#ppt_w/2"/>
                          </p:val>
                        </p:tav>
                        <p:tav tm="100000">
                          <p:val>
                            <p:strVal val="#ppt_x"/>
                          </p:val>
                        </p:tav>
                      </p:tavLst>
                    </p:anim>
                    <p:anim calcmode="lin" valueType="num">
                      <p:cBhvr additive="base">
                        <p:cTn dur="700" fill="hold"/>
                        <p:tgtEl>
                          <p:spTgt spid="1049987"/>
                        </p:tgtEl>
                        <p:attrNameLst>
                          <p:attrName>ppt_y</p:attrName>
                        </p:attrNameLst>
                      </p:cBhvr>
                      <p:tavLst>
                        <p:tav tm="0">
                          <p:val>
                            <p:strVal val="#ppt_y"/>
                          </p:val>
                        </p:tav>
                        <p:tav tm="100000">
                          <p:val>
                            <p:strVal val="#ppt_y"/>
                          </p:val>
                        </p:tav>
                      </p:tavLst>
                    </p:anim>
                  </p:childTnLst>
                </p:cTn>
              </p:par>
            </p:tnLst>
          </p:tmpl>
        </p:tmplLst>
      </p:bldP>
      <p:bldP spid="1049988" grpId="0" animBg="1"/>
      <p:bldP spid="1049989" grpId="0" animBg="1"/>
      <p:bldP spid="1049990" grpId="0" animBg="1"/>
      <p:bldP spid="1049991" grpId="0" build="p">
        <p:tmplLst>
          <p:tmpl lvl="1">
            <p:tnLst>
              <p:par>
                <p:cTn presetID="2" presetClass="entr" presetSubtype="8" decel="100000" fill="hold" nodeType="afterEffect">
                  <p:stCondLst>
                    <p:cond delay="100"/>
                  </p:stCondLst>
                  <p:childTnLst>
                    <p:set>
                      <p:cBhvr>
                        <p:cTn dur="1" fill="hold">
                          <p:stCondLst>
                            <p:cond delay="0"/>
                          </p:stCondLst>
                        </p:cTn>
                        <p:tgtEl>
                          <p:spTgt spid="1049991"/>
                        </p:tgtEl>
                        <p:attrNameLst>
                          <p:attrName>style.visibility</p:attrName>
                        </p:attrNameLst>
                      </p:cBhvr>
                      <p:to>
                        <p:strVal val="visible"/>
                      </p:to>
                    </p:set>
                    <p:anim calcmode="lin" valueType="num">
                      <p:cBhvr additive="base">
                        <p:cTn dur="800" fill="hold"/>
                        <p:tgtEl>
                          <p:spTgt spid="1049991"/>
                        </p:tgtEl>
                        <p:attrNameLst>
                          <p:attrName>ppt_x</p:attrName>
                        </p:attrNameLst>
                      </p:cBhvr>
                      <p:tavLst>
                        <p:tav tm="0">
                          <p:val>
                            <p:strVal val="0-#ppt_w/2"/>
                          </p:val>
                        </p:tav>
                        <p:tav tm="100000">
                          <p:val>
                            <p:strVal val="#ppt_x"/>
                          </p:val>
                        </p:tav>
                      </p:tavLst>
                    </p:anim>
                    <p:anim calcmode="lin" valueType="num">
                      <p:cBhvr additive="base">
                        <p:cTn dur="800" fill="hold"/>
                        <p:tgtEl>
                          <p:spTgt spid="1049991"/>
                        </p:tgtEl>
                        <p:attrNameLst>
                          <p:attrName>ppt_y</p:attrName>
                        </p:attrNameLst>
                      </p:cBhvr>
                      <p:tavLst>
                        <p:tav tm="0">
                          <p:val>
                            <p:strVal val="#ppt_y"/>
                          </p:val>
                        </p:tav>
                        <p:tav tm="100000">
                          <p:val>
                            <p:strVal val="#ppt_y"/>
                          </p:val>
                        </p:tav>
                      </p:tavLst>
                    </p:anim>
                  </p:childTnLst>
                </p:cTn>
              </p:par>
            </p:tnLst>
          </p:tmpl>
        </p:tmplLst>
      </p:bldP>
      <p:bldP spid="1049992" grpId="0" build="p">
        <p:tmplLst>
          <p:tmpl lvl="1">
            <p:tnLst>
              <p:par>
                <p:cTn presetID="2" presetClass="entr" presetSubtype="8" decel="100000" fill="hold" nodeType="withEffect">
                  <p:stCondLst>
                    <p:cond delay="200"/>
                  </p:stCondLst>
                  <p:childTnLst>
                    <p:set>
                      <p:cBhvr>
                        <p:cTn dur="1" fill="hold">
                          <p:stCondLst>
                            <p:cond delay="0"/>
                          </p:stCondLst>
                        </p:cTn>
                        <p:tgtEl>
                          <p:spTgt spid="1049992"/>
                        </p:tgtEl>
                        <p:attrNameLst>
                          <p:attrName>style.visibility</p:attrName>
                        </p:attrNameLst>
                      </p:cBhvr>
                      <p:to>
                        <p:strVal val="visible"/>
                      </p:to>
                    </p:set>
                    <p:anim calcmode="lin" valueType="num">
                      <p:cBhvr additive="base">
                        <p:cTn dur="800" fill="hold"/>
                        <p:tgtEl>
                          <p:spTgt spid="1049992"/>
                        </p:tgtEl>
                        <p:attrNameLst>
                          <p:attrName>ppt_x</p:attrName>
                        </p:attrNameLst>
                      </p:cBhvr>
                      <p:tavLst>
                        <p:tav tm="0">
                          <p:val>
                            <p:strVal val="0-#ppt_w/2"/>
                          </p:val>
                        </p:tav>
                        <p:tav tm="100000">
                          <p:val>
                            <p:strVal val="#ppt_x"/>
                          </p:val>
                        </p:tav>
                      </p:tavLst>
                    </p:anim>
                    <p:anim calcmode="lin" valueType="num">
                      <p:cBhvr additive="base">
                        <p:cTn dur="800" fill="hold"/>
                        <p:tgtEl>
                          <p:spTgt spid="104999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ofile 1">
    <p:spTree>
      <p:nvGrpSpPr>
        <p:cNvPr id="1" name=""/>
        <p:cNvGrpSpPr/>
        <p:nvPr/>
      </p:nvGrpSpPr>
      <p:grpSpPr>
        <a:xfrm>
          <a:off x="0" y="0"/>
          <a:ext cx="0" cy="0"/>
          <a:chOff x="0" y="0"/>
          <a:chExt cx="0" cy="0"/>
        </a:xfrm>
      </p:grpSpPr>
      <p:sp>
        <p:nvSpPr>
          <p:cNvPr id="1050193" name="円/楕円 10"/>
          <p:cNvSpPr/>
          <p:nvPr userDrawn="1"/>
        </p:nvSpPr>
        <p:spPr>
          <a:xfrm>
            <a:off x="9359230" y="6032159"/>
            <a:ext cx="1296145" cy="12961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194" name="正方形/長方形 4"/>
          <p:cNvSpPr/>
          <p:nvPr userDrawn="1"/>
        </p:nvSpPr>
        <p:spPr>
          <a:xfrm>
            <a:off x="-1" y="0"/>
            <a:ext cx="18286413"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195" name="タイトル 1"/>
          <p:cNvSpPr>
            <a:spLocks noGrp="1"/>
          </p:cNvSpPr>
          <p:nvPr>
            <p:ph type="title" hasCustomPrompt="1"/>
          </p:nvPr>
        </p:nvSpPr>
        <p:spPr>
          <a:xfrm>
            <a:off x="8351118" y="616496"/>
            <a:ext cx="9577064" cy="1203151"/>
          </a:xfrm>
        </p:spPr>
        <p:txBody>
          <a:bodyPr/>
          <a:lstStyle>
            <a:lvl1pPr>
              <a:defRPr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1050196"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1050197" name="図プレースホルダー 3"/>
          <p:cNvSpPr>
            <a:spLocks noGrp="1"/>
          </p:cNvSpPr>
          <p:nvPr>
            <p:ph type="pic" sz="quarter" idx="12" hasCustomPrompt="1"/>
          </p:nvPr>
        </p:nvSpPr>
        <p:spPr>
          <a:xfrm>
            <a:off x="862286" y="0"/>
            <a:ext cx="7260600" cy="10287000"/>
          </a:xfrm>
          <a:noFill/>
        </p:spPr>
        <p:txBody>
          <a:bodyPr/>
          <a:lstStyle/>
          <a:p>
            <a:r>
              <a:rPr kumimoji="1" lang="en-US" altLang="ja-JP" dirty="0"/>
              <a:t>Add an image</a:t>
            </a:r>
            <a:endParaRPr kumimoji="1" lang="ja-JP" altLang="en-US" dirty="0"/>
          </a:p>
        </p:txBody>
      </p:sp>
      <p:sp>
        <p:nvSpPr>
          <p:cNvPr id="1050198" name="正方形/長方形 6"/>
          <p:cNvSpPr/>
          <p:nvPr userDrawn="1"/>
        </p:nvSpPr>
        <p:spPr>
          <a:xfrm>
            <a:off x="8567142" y="1834871"/>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199" name="テキスト プレースホルダー 6"/>
          <p:cNvSpPr>
            <a:spLocks noGrp="1"/>
          </p:cNvSpPr>
          <p:nvPr>
            <p:ph type="body" sz="quarter" idx="16" hasCustomPrompt="1"/>
          </p:nvPr>
        </p:nvSpPr>
        <p:spPr>
          <a:xfrm>
            <a:off x="8351118" y="1907541"/>
            <a:ext cx="9577064" cy="935442"/>
          </a:xfrm>
        </p:spPr>
        <p:txBody>
          <a:bodyPr anchor="t">
            <a:noAutofit/>
          </a:bodyPr>
          <a:lstStyle>
            <a:lvl1pPr algn="l">
              <a:defRPr sz="3200" i="1" baseline="0">
                <a:solidFill>
                  <a:schemeClr val="bg1">
                    <a:lumMod val="85000"/>
                  </a:schemeClr>
                </a:solidFill>
                <a:latin typeface="+mn-lt"/>
              </a:defRPr>
            </a:lvl1pPr>
          </a:lstStyle>
          <a:p>
            <a:pPr lvl="0"/>
            <a:r>
              <a:rPr kumimoji="1" lang="en-US" altLang="ja-JP" dirty="0"/>
              <a:t>Text goes here</a:t>
            </a:r>
            <a:endParaRPr kumimoji="1" lang="ja-JP" altLang="en-US" dirty="0"/>
          </a:p>
        </p:txBody>
      </p:sp>
      <p:sp>
        <p:nvSpPr>
          <p:cNvPr id="1050200" name="テキスト プレースホルダー 6"/>
          <p:cNvSpPr>
            <a:spLocks noGrp="1"/>
          </p:cNvSpPr>
          <p:nvPr>
            <p:ph type="body" sz="quarter" idx="14" hasCustomPrompt="1"/>
          </p:nvPr>
        </p:nvSpPr>
        <p:spPr>
          <a:xfrm>
            <a:off x="8351118" y="3271292"/>
            <a:ext cx="9577064" cy="1656184"/>
          </a:xfrm>
        </p:spPr>
        <p:txBody>
          <a:bodyPr anchor="b">
            <a:normAutofit/>
          </a:bodyPr>
          <a:lstStyle>
            <a:lvl1pPr algn="l">
              <a:defRPr sz="2000" baseline="0">
                <a:solidFill>
                  <a:schemeClr val="bg1"/>
                </a:solidFill>
              </a:defRPr>
            </a:lvl1pPr>
          </a:lstStyle>
          <a:p>
            <a:pPr lvl="0"/>
            <a:r>
              <a:rPr kumimoji="1" lang="en-US" altLang="ja-JP" dirty="0"/>
              <a:t>Text goes here</a:t>
            </a:r>
            <a:endParaRPr kumimoji="1" lang="ja-JP" altLang="en-US" dirty="0"/>
          </a:p>
        </p:txBody>
      </p:sp>
      <p:sp>
        <p:nvSpPr>
          <p:cNvPr id="1050201" name="図プレースホルダー 12"/>
          <p:cNvSpPr>
            <a:spLocks noGrp="1"/>
          </p:cNvSpPr>
          <p:nvPr>
            <p:ph type="pic" sz="quarter" idx="17" hasCustomPrompt="1"/>
          </p:nvPr>
        </p:nvSpPr>
        <p:spPr>
          <a:xfrm>
            <a:off x="9694707" y="6367636"/>
            <a:ext cx="625191" cy="625191"/>
          </a:xfrm>
        </p:spPr>
        <p:txBody>
          <a:bodyPr>
            <a:normAutofit/>
          </a:bodyPr>
          <a:lstStyle>
            <a:lvl1pPr>
              <a:defRPr sz="1600"/>
            </a:lvl1pPr>
          </a:lstStyle>
          <a:p>
            <a:r>
              <a:rPr kumimoji="1" lang="en-US" altLang="ja-JP" dirty="0"/>
              <a:t>Icon</a:t>
            </a:r>
            <a:endParaRPr kumimoji="1" lang="ja-JP" altLang="en-US" dirty="0"/>
          </a:p>
        </p:txBody>
      </p:sp>
      <p:sp>
        <p:nvSpPr>
          <p:cNvPr id="1050202" name="円/楕円 11"/>
          <p:cNvSpPr/>
          <p:nvPr userDrawn="1"/>
        </p:nvSpPr>
        <p:spPr>
          <a:xfrm>
            <a:off x="12334438" y="6032158"/>
            <a:ext cx="1296145" cy="12961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203" name="円/楕円 12"/>
          <p:cNvSpPr/>
          <p:nvPr userDrawn="1"/>
        </p:nvSpPr>
        <p:spPr>
          <a:xfrm>
            <a:off x="15308431" y="6032157"/>
            <a:ext cx="1296145" cy="129614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204" name="図プレースホルダー 12"/>
          <p:cNvSpPr>
            <a:spLocks noGrp="1"/>
          </p:cNvSpPr>
          <p:nvPr>
            <p:ph type="pic" sz="quarter" idx="18" hasCustomPrompt="1"/>
          </p:nvPr>
        </p:nvSpPr>
        <p:spPr>
          <a:xfrm>
            <a:off x="12669915" y="6367635"/>
            <a:ext cx="625191" cy="625191"/>
          </a:xfrm>
        </p:spPr>
        <p:txBody>
          <a:bodyPr>
            <a:normAutofit/>
          </a:bodyPr>
          <a:lstStyle>
            <a:lvl1pPr>
              <a:defRPr sz="1600"/>
            </a:lvl1pPr>
          </a:lstStyle>
          <a:p>
            <a:r>
              <a:rPr kumimoji="1" lang="en-US" altLang="ja-JP" dirty="0"/>
              <a:t>Icon</a:t>
            </a:r>
            <a:endParaRPr kumimoji="1" lang="ja-JP" altLang="en-US" dirty="0"/>
          </a:p>
        </p:txBody>
      </p:sp>
      <p:sp>
        <p:nvSpPr>
          <p:cNvPr id="1050205" name="図プレースホルダー 12"/>
          <p:cNvSpPr>
            <a:spLocks noGrp="1"/>
          </p:cNvSpPr>
          <p:nvPr>
            <p:ph type="pic" sz="quarter" idx="19" hasCustomPrompt="1"/>
          </p:nvPr>
        </p:nvSpPr>
        <p:spPr>
          <a:xfrm>
            <a:off x="15643908" y="6367634"/>
            <a:ext cx="625191" cy="625191"/>
          </a:xfrm>
        </p:spPr>
        <p:txBody>
          <a:bodyPr>
            <a:normAutofit/>
          </a:bodyPr>
          <a:lstStyle>
            <a:lvl1pPr>
              <a:defRPr sz="1600"/>
            </a:lvl1pPr>
          </a:lstStyle>
          <a:p>
            <a:r>
              <a:rPr kumimoji="1" lang="en-US" altLang="ja-JP" dirty="0"/>
              <a:t>Icon</a:t>
            </a:r>
            <a:endParaRPr kumimoji="1" lang="ja-JP" altLang="en-US" dirty="0"/>
          </a:p>
        </p:txBody>
      </p:sp>
      <p:sp>
        <p:nvSpPr>
          <p:cNvPr id="1050206" name="テキスト プレースホルダー 6"/>
          <p:cNvSpPr>
            <a:spLocks noGrp="1"/>
          </p:cNvSpPr>
          <p:nvPr>
            <p:ph type="body" sz="quarter" idx="20" hasCustomPrompt="1"/>
          </p:nvPr>
        </p:nvSpPr>
        <p:spPr>
          <a:xfrm>
            <a:off x="8796290" y="7472981"/>
            <a:ext cx="2448272" cy="935442"/>
          </a:xfrm>
        </p:spPr>
        <p:txBody>
          <a:bodyPr anchor="t">
            <a:noAutofit/>
          </a:bodyPr>
          <a:lstStyle>
            <a:lvl1pPr algn="ctr">
              <a:defRPr sz="2400" i="0" baseline="0">
                <a:solidFill>
                  <a:schemeClr val="tx2"/>
                </a:solidFill>
                <a:latin typeface="+mn-lt"/>
              </a:defRPr>
            </a:lvl1pPr>
          </a:lstStyle>
          <a:p>
            <a:pPr lvl="0"/>
            <a:r>
              <a:rPr kumimoji="1" lang="en-US" altLang="ja-JP" dirty="0"/>
              <a:t>Text goes here</a:t>
            </a:r>
            <a:endParaRPr kumimoji="1" lang="ja-JP" altLang="en-US" dirty="0"/>
          </a:p>
        </p:txBody>
      </p:sp>
      <p:sp>
        <p:nvSpPr>
          <p:cNvPr id="1050207" name="テキスト プレースホルダー 6"/>
          <p:cNvSpPr>
            <a:spLocks noGrp="1"/>
          </p:cNvSpPr>
          <p:nvPr>
            <p:ph type="body" sz="quarter" idx="21" hasCustomPrompt="1"/>
          </p:nvPr>
        </p:nvSpPr>
        <p:spPr>
          <a:xfrm>
            <a:off x="11765298" y="7472981"/>
            <a:ext cx="2448272" cy="935442"/>
          </a:xfrm>
        </p:spPr>
        <p:txBody>
          <a:bodyPr anchor="t">
            <a:noAutofit/>
          </a:bodyPr>
          <a:lstStyle>
            <a:lvl1pPr algn="ctr">
              <a:defRPr sz="2400" i="0" baseline="0">
                <a:solidFill>
                  <a:schemeClr val="tx2"/>
                </a:solidFill>
                <a:latin typeface="+mn-lt"/>
              </a:defRPr>
            </a:lvl1pPr>
          </a:lstStyle>
          <a:p>
            <a:pPr lvl="0"/>
            <a:r>
              <a:rPr kumimoji="1" lang="en-US" altLang="ja-JP" dirty="0"/>
              <a:t>Text goes here</a:t>
            </a:r>
            <a:endParaRPr kumimoji="1" lang="ja-JP" altLang="en-US" dirty="0"/>
          </a:p>
        </p:txBody>
      </p:sp>
      <p:sp>
        <p:nvSpPr>
          <p:cNvPr id="1050208" name="テキスト プレースホルダー 6"/>
          <p:cNvSpPr>
            <a:spLocks noGrp="1"/>
          </p:cNvSpPr>
          <p:nvPr>
            <p:ph type="body" sz="quarter" idx="22" hasCustomPrompt="1"/>
          </p:nvPr>
        </p:nvSpPr>
        <p:spPr>
          <a:xfrm>
            <a:off x="14732367" y="7470636"/>
            <a:ext cx="2448272" cy="935442"/>
          </a:xfrm>
        </p:spPr>
        <p:txBody>
          <a:bodyPr anchor="t">
            <a:noAutofit/>
          </a:bodyPr>
          <a:lstStyle>
            <a:lvl1pPr algn="ctr">
              <a:defRPr sz="2400" i="0" baseline="0">
                <a:solidFill>
                  <a:schemeClr val="tx2"/>
                </a:solidFill>
                <a:latin typeface="+mn-lt"/>
              </a:defRPr>
            </a:lvl1pPr>
          </a:lstStyle>
          <a:p>
            <a:pPr lvl="0"/>
            <a:r>
              <a:rPr kumimoji="1" lang="en-US" altLang="ja-JP" dirty="0"/>
              <a:t>Text goes here</a:t>
            </a:r>
            <a:endParaRPr kumimoji="1" lang="ja-JP" altLang="en-US" dirty="0"/>
          </a:p>
        </p:txBody>
      </p:sp>
      <p:sp>
        <p:nvSpPr>
          <p:cNvPr id="1050209"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50194"/>
                                        </p:tgtEl>
                                        <p:attrNameLst>
                                          <p:attrName>style.visibility</p:attrName>
                                        </p:attrNameLst>
                                      </p:cBhvr>
                                      <p:to>
                                        <p:strVal val="visible"/>
                                      </p:to>
                                    </p:set>
                                    <p:animEffect transition="in" filter="randombar(horizontal)">
                                      <p:cBhvr>
                                        <p:cTn id="7" dur="500"/>
                                        <p:tgtEl>
                                          <p:spTgt spid="105019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50197"/>
                                        </p:tgtEl>
                                        <p:attrNameLst>
                                          <p:attrName>style.visibility</p:attrName>
                                        </p:attrNameLst>
                                      </p:cBhvr>
                                      <p:to>
                                        <p:strVal val="visible"/>
                                      </p:to>
                                    </p:set>
                                    <p:animEffect transition="in" filter="randombar(horizontal)">
                                      <p:cBhvr>
                                        <p:cTn id="11" dur="500"/>
                                        <p:tgtEl>
                                          <p:spTgt spid="1050197"/>
                                        </p:tgtEl>
                                      </p:cBhvr>
                                    </p:animEffect>
                                  </p:childTnLst>
                                </p:cTn>
                              </p:par>
                            </p:childTnLst>
                          </p:cTn>
                        </p:par>
                        <p:par>
                          <p:cTn id="12" fill="hold">
                            <p:stCondLst>
                              <p:cond delay="1000"/>
                            </p:stCondLst>
                            <p:childTnLst>
                              <p:par>
                                <p:cTn id="13" presetID="2" presetClass="entr" presetSubtype="8" decel="100000" fill="hold" grpId="0" nodeType="afterEffect">
                                  <p:stCondLst>
                                    <p:cond delay="0"/>
                                  </p:stCondLst>
                                  <p:childTnLst>
                                    <p:set>
                                      <p:cBhvr>
                                        <p:cTn id="14" dur="1" fill="hold">
                                          <p:stCondLst>
                                            <p:cond delay="0"/>
                                          </p:stCondLst>
                                        </p:cTn>
                                        <p:tgtEl>
                                          <p:spTgt spid="1050198"/>
                                        </p:tgtEl>
                                        <p:attrNameLst>
                                          <p:attrName>style.visibility</p:attrName>
                                        </p:attrNameLst>
                                      </p:cBhvr>
                                      <p:to>
                                        <p:strVal val="visible"/>
                                      </p:to>
                                    </p:set>
                                    <p:anim calcmode="lin" valueType="num">
                                      <p:cBhvr additive="base">
                                        <p:cTn id="15" dur="500" fill="hold"/>
                                        <p:tgtEl>
                                          <p:spTgt spid="1050198"/>
                                        </p:tgtEl>
                                        <p:attrNameLst>
                                          <p:attrName>ppt_x</p:attrName>
                                        </p:attrNameLst>
                                      </p:cBhvr>
                                      <p:tavLst>
                                        <p:tav tm="0">
                                          <p:val>
                                            <p:strVal val="0-#ppt_w/2"/>
                                          </p:val>
                                        </p:tav>
                                        <p:tav tm="100000">
                                          <p:val>
                                            <p:strVal val="#ppt_x"/>
                                          </p:val>
                                        </p:tav>
                                      </p:tavLst>
                                    </p:anim>
                                    <p:anim calcmode="lin" valueType="num">
                                      <p:cBhvr additive="base">
                                        <p:cTn id="16" dur="500" fill="hold"/>
                                        <p:tgtEl>
                                          <p:spTgt spid="1050198"/>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1050199">
                                            <p:txEl>
                                              <p:pRg st="0" end="0"/>
                                            </p:txEl>
                                          </p:spTgt>
                                        </p:tgtEl>
                                        <p:attrNameLst>
                                          <p:attrName>style.visibility</p:attrName>
                                        </p:attrNameLst>
                                      </p:cBhvr>
                                      <p:to>
                                        <p:strVal val="visible"/>
                                      </p:to>
                                    </p:set>
                                    <p:anim calcmode="lin" valueType="num">
                                      <p:cBhvr additive="base">
                                        <p:cTn id="19" dur="500" fill="hold"/>
                                        <p:tgtEl>
                                          <p:spTgt spid="1050199">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50199">
                                            <p:txEl>
                                              <p:pRg st="0" end="0"/>
                                            </p:txEl>
                                          </p:spTgt>
                                        </p:tgtEl>
                                        <p:attrNameLst>
                                          <p:attrName>ppt_y</p:attrName>
                                        </p:attrNameLst>
                                      </p:cBhvr>
                                      <p:tavLst>
                                        <p:tav tm="0">
                                          <p:val>
                                            <p:strVal val="#ppt_y"/>
                                          </p:val>
                                        </p:tav>
                                        <p:tav tm="100000">
                                          <p:val>
                                            <p:strVal val="#ppt_y"/>
                                          </p:val>
                                        </p:tav>
                                      </p:tavLst>
                                    </p:anim>
                                  </p:childTnLst>
                                </p:cTn>
                              </p:par>
                            </p:childTnLst>
                          </p:cTn>
                        </p:par>
                        <p:par>
                          <p:cTn id="21" fill="hold">
                            <p:stCondLst>
                              <p:cond delay="1750"/>
                            </p:stCondLst>
                            <p:childTnLst>
                              <p:par>
                                <p:cTn id="22" presetID="2" presetClass="entr" presetSubtype="2" decel="100000" fill="hold" grpId="0" nodeType="afterEffect">
                                  <p:stCondLst>
                                    <p:cond delay="0"/>
                                  </p:stCondLst>
                                  <p:childTnLst>
                                    <p:set>
                                      <p:cBhvr>
                                        <p:cTn id="23" dur="1" fill="hold">
                                          <p:stCondLst>
                                            <p:cond delay="0"/>
                                          </p:stCondLst>
                                        </p:cTn>
                                        <p:tgtEl>
                                          <p:spTgt spid="1050200">
                                            <p:txEl>
                                              <p:pRg st="0" end="0"/>
                                            </p:txEl>
                                          </p:spTgt>
                                        </p:tgtEl>
                                        <p:attrNameLst>
                                          <p:attrName>style.visibility</p:attrName>
                                        </p:attrNameLst>
                                      </p:cBhvr>
                                      <p:to>
                                        <p:strVal val="visible"/>
                                      </p:to>
                                    </p:set>
                                    <p:anim calcmode="lin" valueType="num">
                                      <p:cBhvr additive="base">
                                        <p:cTn id="24" dur="500" fill="hold"/>
                                        <p:tgtEl>
                                          <p:spTgt spid="1050200">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050200">
                                            <p:txEl>
                                              <p:pRg st="0" end="0"/>
                                            </p:txEl>
                                          </p:spTgt>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1500"/>
                                  </p:stCondLst>
                                  <p:childTnLst>
                                    <p:set>
                                      <p:cBhvr>
                                        <p:cTn id="27" dur="1" fill="hold">
                                          <p:stCondLst>
                                            <p:cond delay="0"/>
                                          </p:stCondLst>
                                        </p:cTn>
                                        <p:tgtEl>
                                          <p:spTgt spid="1050201"/>
                                        </p:tgtEl>
                                        <p:attrNameLst>
                                          <p:attrName>style.visibility</p:attrName>
                                        </p:attrNameLst>
                                      </p:cBhvr>
                                      <p:to>
                                        <p:strVal val="visible"/>
                                      </p:to>
                                    </p:set>
                                    <p:animEffect transition="in" filter="fade">
                                      <p:cBhvr>
                                        <p:cTn id="28" dur="500"/>
                                        <p:tgtEl>
                                          <p:spTgt spid="1050201"/>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1050204"/>
                                        </p:tgtEl>
                                        <p:attrNameLst>
                                          <p:attrName>style.visibility</p:attrName>
                                        </p:attrNameLst>
                                      </p:cBhvr>
                                      <p:to>
                                        <p:strVal val="visible"/>
                                      </p:to>
                                    </p:set>
                                    <p:animEffect transition="in" filter="fade">
                                      <p:cBhvr>
                                        <p:cTn id="31" dur="500"/>
                                        <p:tgtEl>
                                          <p:spTgt spid="1050204"/>
                                        </p:tgtEl>
                                      </p:cBhvr>
                                    </p:animEffect>
                                  </p:childTnLst>
                                </p:cTn>
                              </p:par>
                              <p:par>
                                <p:cTn id="32" presetID="10" presetClass="entr" presetSubtype="0" fill="hold" grpId="0" nodeType="withEffect">
                                  <p:stCondLst>
                                    <p:cond delay="1500"/>
                                  </p:stCondLst>
                                  <p:childTnLst>
                                    <p:set>
                                      <p:cBhvr>
                                        <p:cTn id="33" dur="1" fill="hold">
                                          <p:stCondLst>
                                            <p:cond delay="0"/>
                                          </p:stCondLst>
                                        </p:cTn>
                                        <p:tgtEl>
                                          <p:spTgt spid="1050205"/>
                                        </p:tgtEl>
                                        <p:attrNameLst>
                                          <p:attrName>style.visibility</p:attrName>
                                        </p:attrNameLst>
                                      </p:cBhvr>
                                      <p:to>
                                        <p:strVal val="visible"/>
                                      </p:to>
                                    </p:set>
                                    <p:animEffect transition="in" filter="fade">
                                      <p:cBhvr>
                                        <p:cTn id="34" dur="500"/>
                                        <p:tgtEl>
                                          <p:spTgt spid="1050205"/>
                                        </p:tgtEl>
                                      </p:cBhvr>
                                    </p:animEffect>
                                  </p:childTnLst>
                                </p:cTn>
                              </p:par>
                              <p:par>
                                <p:cTn id="35" presetID="2" presetClass="entr" presetSubtype="2" decel="100000" fill="hold" grpId="0" nodeType="withEffect">
                                  <p:stCondLst>
                                    <p:cond delay="250"/>
                                  </p:stCondLst>
                                  <p:childTnLst>
                                    <p:set>
                                      <p:cBhvr>
                                        <p:cTn id="36" dur="1" fill="hold">
                                          <p:stCondLst>
                                            <p:cond delay="0"/>
                                          </p:stCondLst>
                                        </p:cTn>
                                        <p:tgtEl>
                                          <p:spTgt spid="1050206">
                                            <p:txEl>
                                              <p:pRg st="0" end="0"/>
                                            </p:txEl>
                                          </p:spTgt>
                                        </p:tgtEl>
                                        <p:attrNameLst>
                                          <p:attrName>style.visibility</p:attrName>
                                        </p:attrNameLst>
                                      </p:cBhvr>
                                      <p:to>
                                        <p:strVal val="visible"/>
                                      </p:to>
                                    </p:set>
                                    <p:anim calcmode="lin" valueType="num">
                                      <p:cBhvr additive="base">
                                        <p:cTn id="37" dur="500" fill="hold"/>
                                        <p:tgtEl>
                                          <p:spTgt spid="1050206">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050206">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250"/>
                                  </p:stCondLst>
                                  <p:childTnLst>
                                    <p:set>
                                      <p:cBhvr>
                                        <p:cTn id="40" dur="1" fill="hold">
                                          <p:stCondLst>
                                            <p:cond delay="0"/>
                                          </p:stCondLst>
                                        </p:cTn>
                                        <p:tgtEl>
                                          <p:spTgt spid="1050207">
                                            <p:txEl>
                                              <p:pRg st="0" end="0"/>
                                            </p:txEl>
                                          </p:spTgt>
                                        </p:tgtEl>
                                        <p:attrNameLst>
                                          <p:attrName>style.visibility</p:attrName>
                                        </p:attrNameLst>
                                      </p:cBhvr>
                                      <p:to>
                                        <p:strVal val="visible"/>
                                      </p:to>
                                    </p:set>
                                    <p:anim calcmode="lin" valueType="num">
                                      <p:cBhvr additive="base">
                                        <p:cTn id="41" dur="500" fill="hold"/>
                                        <p:tgtEl>
                                          <p:spTgt spid="1050207">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050207">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2" decel="100000" fill="hold" grpId="0" nodeType="withEffect">
                                  <p:stCondLst>
                                    <p:cond delay="250"/>
                                  </p:stCondLst>
                                  <p:childTnLst>
                                    <p:set>
                                      <p:cBhvr>
                                        <p:cTn id="44" dur="1" fill="hold">
                                          <p:stCondLst>
                                            <p:cond delay="0"/>
                                          </p:stCondLst>
                                        </p:cTn>
                                        <p:tgtEl>
                                          <p:spTgt spid="1050208">
                                            <p:txEl>
                                              <p:pRg st="0" end="0"/>
                                            </p:txEl>
                                          </p:spTgt>
                                        </p:tgtEl>
                                        <p:attrNameLst>
                                          <p:attrName>style.visibility</p:attrName>
                                        </p:attrNameLst>
                                      </p:cBhvr>
                                      <p:to>
                                        <p:strVal val="visible"/>
                                      </p:to>
                                    </p:set>
                                    <p:anim calcmode="lin" valueType="num">
                                      <p:cBhvr additive="base">
                                        <p:cTn id="45" dur="500" fill="hold"/>
                                        <p:tgtEl>
                                          <p:spTgt spid="1050208">
                                            <p:txEl>
                                              <p:pRg st="0" end="0"/>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05020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194" grpId="0" animBg="1"/>
      <p:bldP spid="1050197" grpId="0"/>
      <p:bldP spid="1050198" grpId="0" animBg="1"/>
      <p:bldP spid="1050199" grpId="0" build="p">
        <p:tmplLst>
          <p:tmpl lvl="1">
            <p:tnLst>
              <p:par>
                <p:cTn presetID="2" presetClass="entr" presetSubtype="2" decel="100000" fill="hold" nodeType="withEffect">
                  <p:stCondLst>
                    <p:cond delay="250"/>
                  </p:stCondLst>
                  <p:childTnLst>
                    <p:set>
                      <p:cBhvr>
                        <p:cTn dur="1" fill="hold">
                          <p:stCondLst>
                            <p:cond delay="0"/>
                          </p:stCondLst>
                        </p:cTn>
                        <p:tgtEl>
                          <p:spTgt spid="1050199"/>
                        </p:tgtEl>
                        <p:attrNameLst>
                          <p:attrName>style.visibility</p:attrName>
                        </p:attrNameLst>
                      </p:cBhvr>
                      <p:to>
                        <p:strVal val="visible"/>
                      </p:to>
                    </p:set>
                    <p:anim calcmode="lin" valueType="num">
                      <p:cBhvr additive="base">
                        <p:cTn dur="500" fill="hold"/>
                        <p:tgtEl>
                          <p:spTgt spid="1050199"/>
                        </p:tgtEl>
                        <p:attrNameLst>
                          <p:attrName>ppt_x</p:attrName>
                        </p:attrNameLst>
                      </p:cBhvr>
                      <p:tavLst>
                        <p:tav tm="0">
                          <p:val>
                            <p:strVal val="1+#ppt_w/2"/>
                          </p:val>
                        </p:tav>
                        <p:tav tm="100000">
                          <p:val>
                            <p:strVal val="#ppt_x"/>
                          </p:val>
                        </p:tav>
                      </p:tavLst>
                    </p:anim>
                    <p:anim calcmode="lin" valueType="num">
                      <p:cBhvr additive="base">
                        <p:cTn dur="500" fill="hold"/>
                        <p:tgtEl>
                          <p:spTgt spid="1050199"/>
                        </p:tgtEl>
                        <p:attrNameLst>
                          <p:attrName>ppt_y</p:attrName>
                        </p:attrNameLst>
                      </p:cBhvr>
                      <p:tavLst>
                        <p:tav tm="0">
                          <p:val>
                            <p:strVal val="#ppt_y"/>
                          </p:val>
                        </p:tav>
                        <p:tav tm="100000">
                          <p:val>
                            <p:strVal val="#ppt_y"/>
                          </p:val>
                        </p:tav>
                      </p:tavLst>
                    </p:anim>
                  </p:childTnLst>
                </p:cTn>
              </p:par>
            </p:tnLst>
          </p:tmpl>
        </p:tmplLst>
      </p:bldP>
      <p:bldP spid="1050200" grpId="0" build="allAtOnce"/>
      <p:bldP spid="1050201" grpId="0"/>
      <p:bldP spid="1050204" grpId="0"/>
      <p:bldP spid="1050205" grpId="0"/>
      <p:bldP spid="1050206" grpId="0" build="p">
        <p:tmplLst>
          <p:tmpl lvl="1">
            <p:tnLst>
              <p:par>
                <p:cTn presetID="2" presetClass="entr" presetSubtype="2" decel="100000" fill="hold" nodeType="withEffect">
                  <p:stCondLst>
                    <p:cond delay="250"/>
                  </p:stCondLst>
                  <p:childTnLst>
                    <p:set>
                      <p:cBhvr>
                        <p:cTn dur="1" fill="hold">
                          <p:stCondLst>
                            <p:cond delay="0"/>
                          </p:stCondLst>
                        </p:cTn>
                        <p:tgtEl>
                          <p:spTgt spid="1050206"/>
                        </p:tgtEl>
                        <p:attrNameLst>
                          <p:attrName>style.visibility</p:attrName>
                        </p:attrNameLst>
                      </p:cBhvr>
                      <p:to>
                        <p:strVal val="visible"/>
                      </p:to>
                    </p:set>
                    <p:anim calcmode="lin" valueType="num">
                      <p:cBhvr additive="base">
                        <p:cTn dur="500" fill="hold"/>
                        <p:tgtEl>
                          <p:spTgt spid="1050206"/>
                        </p:tgtEl>
                        <p:attrNameLst>
                          <p:attrName>ppt_x</p:attrName>
                        </p:attrNameLst>
                      </p:cBhvr>
                      <p:tavLst>
                        <p:tav tm="0">
                          <p:val>
                            <p:strVal val="1+#ppt_w/2"/>
                          </p:val>
                        </p:tav>
                        <p:tav tm="100000">
                          <p:val>
                            <p:strVal val="#ppt_x"/>
                          </p:val>
                        </p:tav>
                      </p:tavLst>
                    </p:anim>
                    <p:anim calcmode="lin" valueType="num">
                      <p:cBhvr additive="base">
                        <p:cTn dur="500" fill="hold"/>
                        <p:tgtEl>
                          <p:spTgt spid="1050206"/>
                        </p:tgtEl>
                        <p:attrNameLst>
                          <p:attrName>ppt_y</p:attrName>
                        </p:attrNameLst>
                      </p:cBhvr>
                      <p:tavLst>
                        <p:tav tm="0">
                          <p:val>
                            <p:strVal val="#ppt_y"/>
                          </p:val>
                        </p:tav>
                        <p:tav tm="100000">
                          <p:val>
                            <p:strVal val="#ppt_y"/>
                          </p:val>
                        </p:tav>
                      </p:tavLst>
                    </p:anim>
                  </p:childTnLst>
                </p:cTn>
              </p:par>
            </p:tnLst>
          </p:tmpl>
        </p:tmplLst>
      </p:bldP>
      <p:bldP spid="1050207" grpId="0" build="p">
        <p:tmplLst>
          <p:tmpl lvl="1">
            <p:tnLst>
              <p:par>
                <p:cTn presetID="2" presetClass="entr" presetSubtype="2" decel="100000" fill="hold" nodeType="withEffect">
                  <p:stCondLst>
                    <p:cond delay="250"/>
                  </p:stCondLst>
                  <p:childTnLst>
                    <p:set>
                      <p:cBhvr>
                        <p:cTn dur="1" fill="hold">
                          <p:stCondLst>
                            <p:cond delay="0"/>
                          </p:stCondLst>
                        </p:cTn>
                        <p:tgtEl>
                          <p:spTgt spid="1050207"/>
                        </p:tgtEl>
                        <p:attrNameLst>
                          <p:attrName>style.visibility</p:attrName>
                        </p:attrNameLst>
                      </p:cBhvr>
                      <p:to>
                        <p:strVal val="visible"/>
                      </p:to>
                    </p:set>
                    <p:anim calcmode="lin" valueType="num">
                      <p:cBhvr additive="base">
                        <p:cTn dur="500" fill="hold"/>
                        <p:tgtEl>
                          <p:spTgt spid="1050207"/>
                        </p:tgtEl>
                        <p:attrNameLst>
                          <p:attrName>ppt_x</p:attrName>
                        </p:attrNameLst>
                      </p:cBhvr>
                      <p:tavLst>
                        <p:tav tm="0">
                          <p:val>
                            <p:strVal val="1+#ppt_w/2"/>
                          </p:val>
                        </p:tav>
                        <p:tav tm="100000">
                          <p:val>
                            <p:strVal val="#ppt_x"/>
                          </p:val>
                        </p:tav>
                      </p:tavLst>
                    </p:anim>
                    <p:anim calcmode="lin" valueType="num">
                      <p:cBhvr additive="base">
                        <p:cTn dur="500" fill="hold"/>
                        <p:tgtEl>
                          <p:spTgt spid="1050207"/>
                        </p:tgtEl>
                        <p:attrNameLst>
                          <p:attrName>ppt_y</p:attrName>
                        </p:attrNameLst>
                      </p:cBhvr>
                      <p:tavLst>
                        <p:tav tm="0">
                          <p:val>
                            <p:strVal val="#ppt_y"/>
                          </p:val>
                        </p:tav>
                        <p:tav tm="100000">
                          <p:val>
                            <p:strVal val="#ppt_y"/>
                          </p:val>
                        </p:tav>
                      </p:tavLst>
                    </p:anim>
                  </p:childTnLst>
                </p:cTn>
              </p:par>
            </p:tnLst>
          </p:tmpl>
        </p:tmplLst>
      </p:bldP>
      <p:bldP spid="1050208" grpId="0" build="p">
        <p:tmplLst>
          <p:tmpl lvl="1">
            <p:tnLst>
              <p:par>
                <p:cTn presetID="2" presetClass="entr" presetSubtype="2" decel="100000" fill="hold" nodeType="withEffect">
                  <p:stCondLst>
                    <p:cond delay="250"/>
                  </p:stCondLst>
                  <p:childTnLst>
                    <p:set>
                      <p:cBhvr>
                        <p:cTn dur="1" fill="hold">
                          <p:stCondLst>
                            <p:cond delay="0"/>
                          </p:stCondLst>
                        </p:cTn>
                        <p:tgtEl>
                          <p:spTgt spid="1050208"/>
                        </p:tgtEl>
                        <p:attrNameLst>
                          <p:attrName>style.visibility</p:attrName>
                        </p:attrNameLst>
                      </p:cBhvr>
                      <p:to>
                        <p:strVal val="visible"/>
                      </p:to>
                    </p:set>
                    <p:anim calcmode="lin" valueType="num">
                      <p:cBhvr additive="base">
                        <p:cTn dur="500" fill="hold"/>
                        <p:tgtEl>
                          <p:spTgt spid="1050208"/>
                        </p:tgtEl>
                        <p:attrNameLst>
                          <p:attrName>ppt_x</p:attrName>
                        </p:attrNameLst>
                      </p:cBhvr>
                      <p:tavLst>
                        <p:tav tm="0">
                          <p:val>
                            <p:strVal val="1+#ppt_w/2"/>
                          </p:val>
                        </p:tav>
                        <p:tav tm="100000">
                          <p:val>
                            <p:strVal val="#ppt_x"/>
                          </p:val>
                        </p:tav>
                      </p:tavLst>
                    </p:anim>
                    <p:anim calcmode="lin" valueType="num">
                      <p:cBhvr additive="base">
                        <p:cTn dur="500" fill="hold"/>
                        <p:tgtEl>
                          <p:spTgt spid="105020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ofile 2">
    <p:spTree>
      <p:nvGrpSpPr>
        <p:cNvPr id="1" name=""/>
        <p:cNvGrpSpPr/>
        <p:nvPr/>
      </p:nvGrpSpPr>
      <p:grpSpPr>
        <a:xfrm>
          <a:off x="0" y="0"/>
          <a:ext cx="0" cy="0"/>
          <a:chOff x="0" y="0"/>
          <a:chExt cx="0" cy="0"/>
        </a:xfrm>
      </p:grpSpPr>
      <p:sp>
        <p:nvSpPr>
          <p:cNvPr id="1050060" name="正方形/長方形 4"/>
          <p:cNvSpPr/>
          <p:nvPr userDrawn="1"/>
        </p:nvSpPr>
        <p:spPr>
          <a:xfrm>
            <a:off x="-1" y="0"/>
            <a:ext cx="18286413" cy="5143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061" name="正方形/長方形 19"/>
          <p:cNvSpPr/>
          <p:nvPr userDrawn="1"/>
        </p:nvSpPr>
        <p:spPr>
          <a:xfrm>
            <a:off x="-794" y="2695228"/>
            <a:ext cx="18286413" cy="244827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lumMod val="50000"/>
                </a:schemeClr>
              </a:solidFill>
            </a:endParaRPr>
          </a:p>
        </p:txBody>
      </p:sp>
      <p:sp>
        <p:nvSpPr>
          <p:cNvPr id="1050062" name="タイトル 1"/>
          <p:cNvSpPr>
            <a:spLocks noGrp="1"/>
          </p:cNvSpPr>
          <p:nvPr>
            <p:ph type="title" hasCustomPrompt="1"/>
          </p:nvPr>
        </p:nvSpPr>
        <p:spPr>
          <a:xfrm>
            <a:off x="8351118" y="2695227"/>
            <a:ext cx="9577064" cy="1350907"/>
          </a:xfrm>
        </p:spPr>
        <p:txBody>
          <a:bodyPr anchor="b">
            <a:normAutofit/>
          </a:bodyPr>
          <a:lstStyle>
            <a:lvl1pP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105006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1050064" name="図プレースホルダー 3"/>
          <p:cNvSpPr>
            <a:spLocks noGrp="1"/>
          </p:cNvSpPr>
          <p:nvPr>
            <p:ph type="pic" sz="quarter" idx="12" hasCustomPrompt="1"/>
          </p:nvPr>
        </p:nvSpPr>
        <p:spPr>
          <a:xfrm>
            <a:off x="862286" y="0"/>
            <a:ext cx="7260600" cy="10287000"/>
          </a:xfrm>
          <a:noFill/>
        </p:spPr>
        <p:txBody>
          <a:bodyPr/>
          <a:lstStyle/>
          <a:p>
            <a:r>
              <a:rPr kumimoji="1" lang="en-US" altLang="ja-JP" dirty="0"/>
              <a:t>Add an image</a:t>
            </a:r>
            <a:endParaRPr kumimoji="1" lang="ja-JP" altLang="en-US" dirty="0"/>
          </a:p>
        </p:txBody>
      </p:sp>
      <p:sp>
        <p:nvSpPr>
          <p:cNvPr id="1050065" name="正方形/長方形 6"/>
          <p:cNvSpPr/>
          <p:nvPr userDrawn="1"/>
        </p:nvSpPr>
        <p:spPr>
          <a:xfrm>
            <a:off x="8495134" y="4061358"/>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066" name="テキスト プレースホルダー 6"/>
          <p:cNvSpPr>
            <a:spLocks noGrp="1"/>
          </p:cNvSpPr>
          <p:nvPr>
            <p:ph type="body" sz="quarter" idx="16" hasCustomPrompt="1"/>
          </p:nvPr>
        </p:nvSpPr>
        <p:spPr>
          <a:xfrm>
            <a:off x="8351118" y="4134028"/>
            <a:ext cx="9577064" cy="935442"/>
          </a:xfrm>
        </p:spPr>
        <p:txBody>
          <a:bodyPr anchor="t">
            <a:noAutofit/>
          </a:bodyPr>
          <a:lstStyle>
            <a:lvl1pPr algn="l">
              <a:defRPr sz="3200" i="1" baseline="0">
                <a:solidFill>
                  <a:schemeClr val="bg1">
                    <a:lumMod val="85000"/>
                  </a:schemeClr>
                </a:solidFill>
                <a:latin typeface="+mn-lt"/>
              </a:defRPr>
            </a:lvl1pPr>
          </a:lstStyle>
          <a:p>
            <a:pPr lvl="0"/>
            <a:r>
              <a:rPr kumimoji="1" lang="en-US" altLang="ja-JP" dirty="0"/>
              <a:t>Text goes here</a:t>
            </a:r>
            <a:endParaRPr kumimoji="1" lang="ja-JP" altLang="en-US" dirty="0"/>
          </a:p>
        </p:txBody>
      </p:sp>
      <p:sp>
        <p:nvSpPr>
          <p:cNvPr id="1050067" name="テキスト プレースホルダー 6"/>
          <p:cNvSpPr>
            <a:spLocks noGrp="1"/>
          </p:cNvSpPr>
          <p:nvPr>
            <p:ph type="body" sz="quarter" idx="14" hasCustomPrompt="1"/>
          </p:nvPr>
        </p:nvSpPr>
        <p:spPr>
          <a:xfrm>
            <a:off x="8351118" y="5359524"/>
            <a:ext cx="9577064" cy="3168352"/>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050068"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50060"/>
                                        </p:tgtEl>
                                        <p:attrNameLst>
                                          <p:attrName>style.visibility</p:attrName>
                                        </p:attrNameLst>
                                      </p:cBhvr>
                                      <p:to>
                                        <p:strVal val="visible"/>
                                      </p:to>
                                    </p:set>
                                    <p:animEffect transition="in" filter="randombar(horizontal)">
                                      <p:cBhvr>
                                        <p:cTn id="7" dur="500"/>
                                        <p:tgtEl>
                                          <p:spTgt spid="105006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50064"/>
                                        </p:tgtEl>
                                        <p:attrNameLst>
                                          <p:attrName>style.visibility</p:attrName>
                                        </p:attrNameLst>
                                      </p:cBhvr>
                                      <p:to>
                                        <p:strVal val="visible"/>
                                      </p:to>
                                    </p:set>
                                    <p:animEffect transition="in" filter="randombar(horizontal)">
                                      <p:cBhvr>
                                        <p:cTn id="11" dur="500"/>
                                        <p:tgtEl>
                                          <p:spTgt spid="1050064"/>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1050061"/>
                                        </p:tgtEl>
                                        <p:attrNameLst>
                                          <p:attrName>style.visibility</p:attrName>
                                        </p:attrNameLst>
                                      </p:cBhvr>
                                      <p:to>
                                        <p:strVal val="visible"/>
                                      </p:to>
                                    </p:set>
                                    <p:animEffect transition="in" filter="barn(outVertical)">
                                      <p:cBhvr>
                                        <p:cTn id="15" dur="500"/>
                                        <p:tgtEl>
                                          <p:spTgt spid="1050061"/>
                                        </p:tgtEl>
                                      </p:cBhvr>
                                    </p:animEffect>
                                  </p:childTnLst>
                                </p:cTn>
                              </p:par>
                            </p:childTnLst>
                          </p:cTn>
                        </p:par>
                        <p:par>
                          <p:cTn id="16" fill="hold">
                            <p:stCondLst>
                              <p:cond delay="1500"/>
                            </p:stCondLst>
                            <p:childTnLst>
                              <p:par>
                                <p:cTn id="17" presetID="2" presetClass="entr" presetSubtype="3" decel="100000" fill="hold" grpId="0" nodeType="afterEffect">
                                  <p:stCondLst>
                                    <p:cond delay="250"/>
                                  </p:stCondLst>
                                  <p:iterate type="wd">
                                    <p:tmPct val="10000"/>
                                  </p:iterate>
                                  <p:childTnLst>
                                    <p:set>
                                      <p:cBhvr>
                                        <p:cTn id="18" dur="1" fill="hold">
                                          <p:stCondLst>
                                            <p:cond delay="0"/>
                                          </p:stCondLst>
                                        </p:cTn>
                                        <p:tgtEl>
                                          <p:spTgt spid="1050062"/>
                                        </p:tgtEl>
                                        <p:attrNameLst>
                                          <p:attrName>style.visibility</p:attrName>
                                        </p:attrNameLst>
                                      </p:cBhvr>
                                      <p:to>
                                        <p:strVal val="visible"/>
                                      </p:to>
                                    </p:set>
                                    <p:anim calcmode="lin" valueType="num">
                                      <p:cBhvr additive="base">
                                        <p:cTn id="19" dur="500" fill="hold"/>
                                        <p:tgtEl>
                                          <p:spTgt spid="1050062"/>
                                        </p:tgtEl>
                                        <p:attrNameLst>
                                          <p:attrName>ppt_x</p:attrName>
                                        </p:attrNameLst>
                                      </p:cBhvr>
                                      <p:tavLst>
                                        <p:tav tm="0">
                                          <p:val>
                                            <p:strVal val="1+#ppt_w/2"/>
                                          </p:val>
                                        </p:tav>
                                        <p:tav tm="100000">
                                          <p:val>
                                            <p:strVal val="#ppt_x"/>
                                          </p:val>
                                        </p:tav>
                                      </p:tavLst>
                                    </p:anim>
                                    <p:anim calcmode="lin" valueType="num">
                                      <p:cBhvr additive="base">
                                        <p:cTn id="20" dur="500" fill="hold"/>
                                        <p:tgtEl>
                                          <p:spTgt spid="1050062"/>
                                        </p:tgtEl>
                                        <p:attrNameLst>
                                          <p:attrName>ppt_y</p:attrName>
                                        </p:attrNameLst>
                                      </p:cBhvr>
                                      <p:tavLst>
                                        <p:tav tm="0">
                                          <p:val>
                                            <p:strVal val="0-#ppt_h/2"/>
                                          </p:val>
                                        </p:tav>
                                        <p:tav tm="100000">
                                          <p:val>
                                            <p:strVal val="#ppt_y"/>
                                          </p:val>
                                        </p:tav>
                                      </p:tavLst>
                                    </p:anim>
                                  </p:childTnLst>
                                </p:cTn>
                              </p:par>
                              <p:par>
                                <p:cTn id="21" presetID="2" presetClass="entr" presetSubtype="2" decel="100000" fill="hold" grpId="0" nodeType="withEffect">
                                  <p:stCondLst>
                                    <p:cond delay="250"/>
                                  </p:stCondLst>
                                  <p:childTnLst>
                                    <p:set>
                                      <p:cBhvr>
                                        <p:cTn id="22" dur="1" fill="hold">
                                          <p:stCondLst>
                                            <p:cond delay="0"/>
                                          </p:stCondLst>
                                        </p:cTn>
                                        <p:tgtEl>
                                          <p:spTgt spid="1050065"/>
                                        </p:tgtEl>
                                        <p:attrNameLst>
                                          <p:attrName>style.visibility</p:attrName>
                                        </p:attrNameLst>
                                      </p:cBhvr>
                                      <p:to>
                                        <p:strVal val="visible"/>
                                      </p:to>
                                    </p:set>
                                    <p:anim calcmode="lin" valueType="num">
                                      <p:cBhvr additive="base">
                                        <p:cTn id="23" dur="500" fill="hold"/>
                                        <p:tgtEl>
                                          <p:spTgt spid="1050065"/>
                                        </p:tgtEl>
                                        <p:attrNameLst>
                                          <p:attrName>ppt_x</p:attrName>
                                        </p:attrNameLst>
                                      </p:cBhvr>
                                      <p:tavLst>
                                        <p:tav tm="0">
                                          <p:val>
                                            <p:strVal val="1+#ppt_w/2"/>
                                          </p:val>
                                        </p:tav>
                                        <p:tav tm="100000">
                                          <p:val>
                                            <p:strVal val="#ppt_x"/>
                                          </p:val>
                                        </p:tav>
                                      </p:tavLst>
                                    </p:anim>
                                    <p:anim calcmode="lin" valueType="num">
                                      <p:cBhvr additive="base">
                                        <p:cTn id="24" dur="500" fill="hold"/>
                                        <p:tgtEl>
                                          <p:spTgt spid="1050065"/>
                                        </p:tgtEl>
                                        <p:attrNameLst>
                                          <p:attrName>ppt_y</p:attrName>
                                        </p:attrNameLst>
                                      </p:cBhvr>
                                      <p:tavLst>
                                        <p:tav tm="0">
                                          <p:val>
                                            <p:strVal val="#ppt_y"/>
                                          </p:val>
                                        </p:tav>
                                        <p:tav tm="100000">
                                          <p:val>
                                            <p:strVal val="#ppt_y"/>
                                          </p:val>
                                        </p:tav>
                                      </p:tavLst>
                                    </p:anim>
                                  </p:childTnLst>
                                </p:cTn>
                              </p:par>
                            </p:childTnLst>
                          </p:cTn>
                        </p:par>
                        <p:par>
                          <p:cTn id="25" fill="hold">
                            <p:stCondLst>
                              <p:cond delay="2350"/>
                            </p:stCondLst>
                            <p:childTnLst>
                              <p:par>
                                <p:cTn id="26" presetID="2" presetClass="entr" presetSubtype="2" decel="100000" fill="hold" grpId="0" nodeType="afterEffect">
                                  <p:stCondLst>
                                    <p:cond delay="0"/>
                                  </p:stCondLst>
                                  <p:iterate type="wd">
                                    <p:tmPct val="10000"/>
                                  </p:iterate>
                                  <p:childTnLst>
                                    <p:set>
                                      <p:cBhvr>
                                        <p:cTn id="27" dur="1" fill="hold">
                                          <p:stCondLst>
                                            <p:cond delay="0"/>
                                          </p:stCondLst>
                                        </p:cTn>
                                        <p:tgtEl>
                                          <p:spTgt spid="1050066">
                                            <p:txEl>
                                              <p:pRg st="0" end="0"/>
                                            </p:txEl>
                                          </p:spTgt>
                                        </p:tgtEl>
                                        <p:attrNameLst>
                                          <p:attrName>style.visibility</p:attrName>
                                        </p:attrNameLst>
                                      </p:cBhvr>
                                      <p:to>
                                        <p:strVal val="visible"/>
                                      </p:to>
                                    </p:set>
                                    <p:anim calcmode="lin" valueType="num">
                                      <p:cBhvr additive="base">
                                        <p:cTn id="28" dur="500" fill="hold"/>
                                        <p:tgtEl>
                                          <p:spTgt spid="1050066">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1050066">
                                            <p:txEl>
                                              <p:pRg st="0" end="0"/>
                                            </p:txEl>
                                          </p:spTgt>
                                        </p:tgtEl>
                                        <p:attrNameLst>
                                          <p:attrName>ppt_y</p:attrName>
                                        </p:attrNameLst>
                                      </p:cBhvr>
                                      <p:tavLst>
                                        <p:tav tm="0">
                                          <p:val>
                                            <p:strVal val="#ppt_y"/>
                                          </p:val>
                                        </p:tav>
                                        <p:tav tm="100000">
                                          <p:val>
                                            <p:strVal val="#ppt_y"/>
                                          </p:val>
                                        </p:tav>
                                      </p:tavLst>
                                    </p:anim>
                                  </p:childTnLst>
                                </p:cTn>
                              </p:par>
                            </p:childTnLst>
                          </p:cTn>
                        </p:par>
                        <p:par>
                          <p:cTn id="30" fill="hold">
                            <p:stCondLst>
                              <p:cond delay="2950"/>
                            </p:stCondLst>
                            <p:childTnLst>
                              <p:par>
                                <p:cTn id="31" presetID="10" presetClass="entr" presetSubtype="0" fill="hold" grpId="0" nodeType="afterEffect">
                                  <p:stCondLst>
                                    <p:cond delay="250"/>
                                  </p:stCondLst>
                                  <p:childTnLst>
                                    <p:set>
                                      <p:cBhvr>
                                        <p:cTn id="32" dur="1" fill="hold">
                                          <p:stCondLst>
                                            <p:cond delay="0"/>
                                          </p:stCondLst>
                                        </p:cTn>
                                        <p:tgtEl>
                                          <p:spTgt spid="1050067"/>
                                        </p:tgtEl>
                                        <p:attrNameLst>
                                          <p:attrName>style.visibility</p:attrName>
                                        </p:attrNameLst>
                                      </p:cBhvr>
                                      <p:to>
                                        <p:strVal val="visible"/>
                                      </p:to>
                                    </p:set>
                                    <p:animEffect transition="in" filter="fade">
                                      <p:cBhvr>
                                        <p:cTn id="33" dur="500"/>
                                        <p:tgtEl>
                                          <p:spTgt spid="1050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060" grpId="0" animBg="1"/>
      <p:bldP spid="1050061" grpId="0" animBg="1"/>
      <p:bldP spid="1050062" grpId="0"/>
      <p:bldP spid="1050064" grpId="0"/>
      <p:bldP spid="1050065" grpId="0" animBg="1"/>
      <p:bldP spid="1050066"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050066"/>
                        </p:tgtEl>
                        <p:attrNameLst>
                          <p:attrName>style.visibility</p:attrName>
                        </p:attrNameLst>
                      </p:cBhvr>
                      <p:to>
                        <p:strVal val="visible"/>
                      </p:to>
                    </p:set>
                    <p:anim calcmode="lin" valueType="num">
                      <p:cBhvr additive="base">
                        <p:cTn dur="500" fill="hold"/>
                        <p:tgtEl>
                          <p:spTgt spid="1050066"/>
                        </p:tgtEl>
                        <p:attrNameLst>
                          <p:attrName>ppt_x</p:attrName>
                        </p:attrNameLst>
                      </p:cBhvr>
                      <p:tavLst>
                        <p:tav tm="0">
                          <p:val>
                            <p:strVal val="1+#ppt_w/2"/>
                          </p:val>
                        </p:tav>
                        <p:tav tm="100000">
                          <p:val>
                            <p:strVal val="#ppt_x"/>
                          </p:val>
                        </p:tav>
                      </p:tavLst>
                    </p:anim>
                    <p:anim calcmode="lin" valueType="num">
                      <p:cBhvr additive="base">
                        <p:cTn dur="500" fill="hold"/>
                        <p:tgtEl>
                          <p:spTgt spid="1050066"/>
                        </p:tgtEl>
                        <p:attrNameLst>
                          <p:attrName>ppt_y</p:attrName>
                        </p:attrNameLst>
                      </p:cBhvr>
                      <p:tavLst>
                        <p:tav tm="0">
                          <p:val>
                            <p:strVal val="#ppt_y"/>
                          </p:val>
                        </p:tav>
                        <p:tav tm="100000">
                          <p:val>
                            <p:strVal val="#ppt_y"/>
                          </p:val>
                        </p:tav>
                      </p:tavLst>
                    </p:anim>
                  </p:childTnLst>
                </p:cTn>
              </p:par>
            </p:tnLst>
          </p:tmpl>
        </p:tmplLst>
      </p:bldP>
      <p:bldP spid="1050067" grpId="0">
        <p:tmplLst>
          <p:tmpl>
            <p:tnLst>
              <p:par>
                <p:cTn presetID="10" presetClass="entr" presetSubtype="0" fill="hold" nodeType="afterEffect">
                  <p:stCondLst>
                    <p:cond delay="250"/>
                  </p:stCondLst>
                  <p:childTnLst>
                    <p:set>
                      <p:cBhvr>
                        <p:cTn dur="1" fill="hold">
                          <p:stCondLst>
                            <p:cond delay="0"/>
                          </p:stCondLst>
                        </p:cTn>
                        <p:tgtEl>
                          <p:spTgt spid="1050067"/>
                        </p:tgtEl>
                        <p:attrNameLst>
                          <p:attrName>style.visibility</p:attrName>
                        </p:attrNameLst>
                      </p:cBhvr>
                      <p:to>
                        <p:strVal val="visible"/>
                      </p:to>
                    </p:set>
                    <p:animEffect transition="in" filter="fade">
                      <p:cBhvr>
                        <p:cTn dur="500"/>
                        <p:tgtEl>
                          <p:spTgt spid="1050067"/>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eyword 1">
    <p:spTree>
      <p:nvGrpSpPr>
        <p:cNvPr id="1" name=""/>
        <p:cNvGrpSpPr/>
        <p:nvPr/>
      </p:nvGrpSpPr>
      <p:grpSpPr>
        <a:xfrm>
          <a:off x="0" y="0"/>
          <a:ext cx="0" cy="0"/>
          <a:chOff x="0" y="0"/>
          <a:chExt cx="0" cy="0"/>
        </a:xfrm>
      </p:grpSpPr>
      <p:sp>
        <p:nvSpPr>
          <p:cNvPr id="1050412" name="タイトル 1"/>
          <p:cNvSpPr>
            <a:spLocks noGrp="1"/>
          </p:cNvSpPr>
          <p:nvPr>
            <p:ph type="title" hasCustomPrompt="1"/>
          </p:nvPr>
        </p:nvSpPr>
        <p:spPr>
          <a:xfrm>
            <a:off x="1143471" y="3055269"/>
            <a:ext cx="6140652" cy="1748684"/>
          </a:xfrm>
        </p:spPr>
        <p:txBody>
          <a:bodyPr>
            <a:noAutofit/>
          </a:bodyPr>
          <a:lstStyle>
            <a:lvl1pPr algn="r">
              <a:defRPr sz="8000">
                <a:latin typeface="Route 159 UltraLight" pitchFamily="50" charset="0"/>
              </a:defRPr>
            </a:lvl1pPr>
          </a:lstStyle>
          <a:p>
            <a:r>
              <a:rPr kumimoji="1" lang="en-US" altLang="ja-JP" dirty="0"/>
              <a:t>Word</a:t>
            </a:r>
            <a:endParaRPr kumimoji="1" lang="ja-JP" altLang="en-US" dirty="0"/>
          </a:p>
        </p:txBody>
      </p:sp>
      <p:sp>
        <p:nvSpPr>
          <p:cNvPr id="105041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1050414" name="円/楕円 4"/>
          <p:cNvSpPr/>
          <p:nvPr userDrawn="1"/>
        </p:nvSpPr>
        <p:spPr>
          <a:xfrm>
            <a:off x="6348019" y="5915094"/>
            <a:ext cx="679093" cy="6790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50415" name="円/楕円 5"/>
          <p:cNvSpPr/>
          <p:nvPr userDrawn="1"/>
        </p:nvSpPr>
        <p:spPr>
          <a:xfrm>
            <a:off x="7623670" y="3721840"/>
            <a:ext cx="864096" cy="8640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50416" name="円/楕円 6"/>
          <p:cNvSpPr/>
          <p:nvPr userDrawn="1"/>
        </p:nvSpPr>
        <p:spPr>
          <a:xfrm>
            <a:off x="7287819" y="4896455"/>
            <a:ext cx="1358186" cy="13581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50417" name="円/楕円 7"/>
          <p:cNvSpPr/>
          <p:nvPr userDrawn="1"/>
        </p:nvSpPr>
        <p:spPr>
          <a:xfrm>
            <a:off x="8945661" y="3271292"/>
            <a:ext cx="599312" cy="5993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50418" name="テキスト プレースホルダー 6"/>
          <p:cNvSpPr>
            <a:spLocks noGrp="1"/>
          </p:cNvSpPr>
          <p:nvPr>
            <p:ph type="body" sz="quarter" idx="14" hasCustomPrompt="1"/>
          </p:nvPr>
        </p:nvSpPr>
        <p:spPr>
          <a:xfrm>
            <a:off x="9156331" y="4293198"/>
            <a:ext cx="7763739" cy="30825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050419" name="正方形/長方形 9"/>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420"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iterate type="lt">
                                    <p:tmPct val="10000"/>
                                  </p:iterate>
                                  <p:childTnLst>
                                    <p:set>
                                      <p:cBhvr>
                                        <p:cTn id="6" dur="1" fill="hold">
                                          <p:stCondLst>
                                            <p:cond delay="0"/>
                                          </p:stCondLst>
                                        </p:cTn>
                                        <p:tgtEl>
                                          <p:spTgt spid="1050412"/>
                                        </p:tgtEl>
                                        <p:attrNameLst>
                                          <p:attrName>style.visibility</p:attrName>
                                        </p:attrNameLst>
                                      </p:cBhvr>
                                      <p:to>
                                        <p:strVal val="visible"/>
                                      </p:to>
                                    </p:set>
                                    <p:anim calcmode="lin" valueType="num">
                                      <p:cBhvr additive="base">
                                        <p:cTn id="7" dur="500" fill="hold"/>
                                        <p:tgtEl>
                                          <p:spTgt spid="1050412"/>
                                        </p:tgtEl>
                                        <p:attrNameLst>
                                          <p:attrName>ppt_x</p:attrName>
                                        </p:attrNameLst>
                                      </p:cBhvr>
                                      <p:tavLst>
                                        <p:tav tm="0">
                                          <p:val>
                                            <p:strVal val="0-#ppt_w/2"/>
                                          </p:val>
                                        </p:tav>
                                        <p:tav tm="100000">
                                          <p:val>
                                            <p:strVal val="#ppt_x"/>
                                          </p:val>
                                        </p:tav>
                                      </p:tavLst>
                                    </p:anim>
                                    <p:anim calcmode="lin" valueType="num">
                                      <p:cBhvr additive="base">
                                        <p:cTn id="8" dur="500" fill="hold"/>
                                        <p:tgtEl>
                                          <p:spTgt spid="1050412"/>
                                        </p:tgtEl>
                                        <p:attrNameLst>
                                          <p:attrName>ppt_y</p:attrName>
                                        </p:attrNameLst>
                                      </p:cBhvr>
                                      <p:tavLst>
                                        <p:tav tm="0">
                                          <p:val>
                                            <p:strVal val="#ppt_y"/>
                                          </p:val>
                                        </p:tav>
                                        <p:tav tm="100000">
                                          <p:val>
                                            <p:strVal val="#ppt_y"/>
                                          </p:val>
                                        </p:tav>
                                      </p:tavLst>
                                    </p:anim>
                                  </p:childTnLst>
                                </p:cTn>
                              </p:par>
                            </p:childTnLst>
                          </p:cTn>
                        </p:par>
                        <p:par>
                          <p:cTn id="9" fill="hold">
                            <p:stCondLst>
                              <p:cond delay="650"/>
                            </p:stCondLst>
                            <p:childTnLst>
                              <p:par>
                                <p:cTn id="10" presetID="2" presetClass="entr" presetSubtype="6" decel="100000" fill="hold" grpId="0" nodeType="afterEffect">
                                  <p:stCondLst>
                                    <p:cond delay="300"/>
                                  </p:stCondLst>
                                  <p:childTnLst>
                                    <p:set>
                                      <p:cBhvr>
                                        <p:cTn id="11" dur="1" fill="hold">
                                          <p:stCondLst>
                                            <p:cond delay="0"/>
                                          </p:stCondLst>
                                        </p:cTn>
                                        <p:tgtEl>
                                          <p:spTgt spid="1050414"/>
                                        </p:tgtEl>
                                        <p:attrNameLst>
                                          <p:attrName>style.visibility</p:attrName>
                                        </p:attrNameLst>
                                      </p:cBhvr>
                                      <p:to>
                                        <p:strVal val="visible"/>
                                      </p:to>
                                    </p:set>
                                    <p:anim calcmode="lin" valueType="num">
                                      <p:cBhvr additive="base">
                                        <p:cTn id="12" dur="750" fill="hold"/>
                                        <p:tgtEl>
                                          <p:spTgt spid="1050414"/>
                                        </p:tgtEl>
                                        <p:attrNameLst>
                                          <p:attrName>ppt_x</p:attrName>
                                        </p:attrNameLst>
                                      </p:cBhvr>
                                      <p:tavLst>
                                        <p:tav tm="0">
                                          <p:val>
                                            <p:strVal val="1+#ppt_w/2"/>
                                          </p:val>
                                        </p:tav>
                                        <p:tav tm="100000">
                                          <p:val>
                                            <p:strVal val="#ppt_x"/>
                                          </p:val>
                                        </p:tav>
                                      </p:tavLst>
                                    </p:anim>
                                    <p:anim calcmode="lin" valueType="num">
                                      <p:cBhvr additive="base">
                                        <p:cTn id="13" dur="750" fill="hold"/>
                                        <p:tgtEl>
                                          <p:spTgt spid="1050414"/>
                                        </p:tgtEl>
                                        <p:attrNameLst>
                                          <p:attrName>ppt_y</p:attrName>
                                        </p:attrNameLst>
                                      </p:cBhvr>
                                      <p:tavLst>
                                        <p:tav tm="0">
                                          <p:val>
                                            <p:strVal val="1+#ppt_h/2"/>
                                          </p:val>
                                        </p:tav>
                                        <p:tav tm="100000">
                                          <p:val>
                                            <p:strVal val="#ppt_y"/>
                                          </p:val>
                                        </p:tav>
                                      </p:tavLst>
                                    </p:anim>
                                  </p:childTnLst>
                                </p:cTn>
                              </p:par>
                              <p:par>
                                <p:cTn id="14" presetID="45" presetClass="entr" presetSubtype="0" fill="hold" grpId="1" nodeType="withEffect">
                                  <p:stCondLst>
                                    <p:cond delay="300"/>
                                  </p:stCondLst>
                                  <p:childTnLst>
                                    <p:set>
                                      <p:cBhvr>
                                        <p:cTn id="15" dur="1" fill="hold">
                                          <p:stCondLst>
                                            <p:cond delay="0"/>
                                          </p:stCondLst>
                                        </p:cTn>
                                        <p:tgtEl>
                                          <p:spTgt spid="1050414"/>
                                        </p:tgtEl>
                                        <p:attrNameLst>
                                          <p:attrName>style.visibility</p:attrName>
                                        </p:attrNameLst>
                                      </p:cBhvr>
                                      <p:to>
                                        <p:strVal val="visible"/>
                                      </p:to>
                                    </p:set>
                                    <p:animEffect transition="in" filter="fade">
                                      <p:cBhvr>
                                        <p:cTn id="16" dur="750"/>
                                        <p:tgtEl>
                                          <p:spTgt spid="1050414"/>
                                        </p:tgtEl>
                                      </p:cBhvr>
                                    </p:animEffect>
                                    <p:anim calcmode="lin" valueType="num">
                                      <p:cBhvr>
                                        <p:cTn id="17" dur="750" fill="hold"/>
                                        <p:tgtEl>
                                          <p:spTgt spid="1050414"/>
                                        </p:tgtEl>
                                        <p:attrNameLst>
                                          <p:attrName>ppt_w</p:attrName>
                                        </p:attrNameLst>
                                      </p:cBhvr>
                                      <p:tavLst>
                                        <p:tav tm="0" fmla="#ppt_w*sin(2.5*pi*$)">
                                          <p:val>
                                            <p:fltVal val="0"/>
                                          </p:val>
                                        </p:tav>
                                        <p:tav tm="100000">
                                          <p:val>
                                            <p:fltVal val="1"/>
                                          </p:val>
                                        </p:tav>
                                      </p:tavLst>
                                    </p:anim>
                                    <p:anim calcmode="lin" valueType="num">
                                      <p:cBhvr>
                                        <p:cTn id="18" dur="750" fill="hold"/>
                                        <p:tgtEl>
                                          <p:spTgt spid="1050414"/>
                                        </p:tgtEl>
                                        <p:attrNameLst>
                                          <p:attrName>ppt_h</p:attrName>
                                        </p:attrNameLst>
                                      </p:cBhvr>
                                      <p:tavLst>
                                        <p:tav tm="0">
                                          <p:val>
                                            <p:strVal val="#ppt_h"/>
                                          </p:val>
                                        </p:tav>
                                        <p:tav tm="100000">
                                          <p:val>
                                            <p:strVal val="#ppt_h"/>
                                          </p:val>
                                        </p:tav>
                                      </p:tavLst>
                                    </p:anim>
                                  </p:childTnLst>
                                </p:cTn>
                              </p:par>
                              <p:par>
                                <p:cTn id="19" presetID="2" presetClass="entr" presetSubtype="6" decel="100000" fill="hold" grpId="0" nodeType="withEffect">
                                  <p:stCondLst>
                                    <p:cond delay="100"/>
                                  </p:stCondLst>
                                  <p:childTnLst>
                                    <p:set>
                                      <p:cBhvr>
                                        <p:cTn id="20" dur="1" fill="hold">
                                          <p:stCondLst>
                                            <p:cond delay="0"/>
                                          </p:stCondLst>
                                        </p:cTn>
                                        <p:tgtEl>
                                          <p:spTgt spid="1050415"/>
                                        </p:tgtEl>
                                        <p:attrNameLst>
                                          <p:attrName>style.visibility</p:attrName>
                                        </p:attrNameLst>
                                      </p:cBhvr>
                                      <p:to>
                                        <p:strVal val="visible"/>
                                      </p:to>
                                    </p:set>
                                    <p:anim calcmode="lin" valueType="num">
                                      <p:cBhvr additive="base">
                                        <p:cTn id="21" dur="750" fill="hold"/>
                                        <p:tgtEl>
                                          <p:spTgt spid="1050415"/>
                                        </p:tgtEl>
                                        <p:attrNameLst>
                                          <p:attrName>ppt_x</p:attrName>
                                        </p:attrNameLst>
                                      </p:cBhvr>
                                      <p:tavLst>
                                        <p:tav tm="0">
                                          <p:val>
                                            <p:strVal val="1+#ppt_w/2"/>
                                          </p:val>
                                        </p:tav>
                                        <p:tav tm="100000">
                                          <p:val>
                                            <p:strVal val="#ppt_x"/>
                                          </p:val>
                                        </p:tav>
                                      </p:tavLst>
                                    </p:anim>
                                    <p:anim calcmode="lin" valueType="num">
                                      <p:cBhvr additive="base">
                                        <p:cTn id="22" dur="750" fill="hold"/>
                                        <p:tgtEl>
                                          <p:spTgt spid="1050415"/>
                                        </p:tgtEl>
                                        <p:attrNameLst>
                                          <p:attrName>ppt_y</p:attrName>
                                        </p:attrNameLst>
                                      </p:cBhvr>
                                      <p:tavLst>
                                        <p:tav tm="0">
                                          <p:val>
                                            <p:strVal val="1+#ppt_h/2"/>
                                          </p:val>
                                        </p:tav>
                                        <p:tav tm="100000">
                                          <p:val>
                                            <p:strVal val="#ppt_y"/>
                                          </p:val>
                                        </p:tav>
                                      </p:tavLst>
                                    </p:anim>
                                  </p:childTnLst>
                                </p:cTn>
                              </p:par>
                              <p:par>
                                <p:cTn id="23" presetID="45" presetClass="entr" presetSubtype="0" fill="hold" grpId="1" nodeType="withEffect">
                                  <p:stCondLst>
                                    <p:cond delay="100"/>
                                  </p:stCondLst>
                                  <p:childTnLst>
                                    <p:set>
                                      <p:cBhvr>
                                        <p:cTn id="24" dur="1" fill="hold">
                                          <p:stCondLst>
                                            <p:cond delay="0"/>
                                          </p:stCondLst>
                                        </p:cTn>
                                        <p:tgtEl>
                                          <p:spTgt spid="1050415"/>
                                        </p:tgtEl>
                                        <p:attrNameLst>
                                          <p:attrName>style.visibility</p:attrName>
                                        </p:attrNameLst>
                                      </p:cBhvr>
                                      <p:to>
                                        <p:strVal val="visible"/>
                                      </p:to>
                                    </p:set>
                                    <p:animEffect transition="in" filter="fade">
                                      <p:cBhvr>
                                        <p:cTn id="25" dur="750"/>
                                        <p:tgtEl>
                                          <p:spTgt spid="1050415"/>
                                        </p:tgtEl>
                                      </p:cBhvr>
                                    </p:animEffect>
                                    <p:anim calcmode="lin" valueType="num">
                                      <p:cBhvr>
                                        <p:cTn id="26" dur="750" fill="hold"/>
                                        <p:tgtEl>
                                          <p:spTgt spid="1050415"/>
                                        </p:tgtEl>
                                        <p:attrNameLst>
                                          <p:attrName>ppt_w</p:attrName>
                                        </p:attrNameLst>
                                      </p:cBhvr>
                                      <p:tavLst>
                                        <p:tav tm="0" fmla="#ppt_w*sin(2.5*pi*$)">
                                          <p:val>
                                            <p:fltVal val="0"/>
                                          </p:val>
                                        </p:tav>
                                        <p:tav tm="100000">
                                          <p:val>
                                            <p:fltVal val="1"/>
                                          </p:val>
                                        </p:tav>
                                      </p:tavLst>
                                    </p:anim>
                                    <p:anim calcmode="lin" valueType="num">
                                      <p:cBhvr>
                                        <p:cTn id="27" dur="750" fill="hold"/>
                                        <p:tgtEl>
                                          <p:spTgt spid="1050415"/>
                                        </p:tgtEl>
                                        <p:attrNameLst>
                                          <p:attrName>ppt_h</p:attrName>
                                        </p:attrNameLst>
                                      </p:cBhvr>
                                      <p:tavLst>
                                        <p:tav tm="0">
                                          <p:val>
                                            <p:strVal val="#ppt_h"/>
                                          </p:val>
                                        </p:tav>
                                        <p:tav tm="100000">
                                          <p:val>
                                            <p:strVal val="#ppt_h"/>
                                          </p:val>
                                        </p:tav>
                                      </p:tavLst>
                                    </p:anim>
                                  </p:childTnLst>
                                </p:cTn>
                              </p:par>
                              <p:par>
                                <p:cTn id="28" presetID="2" presetClass="entr" presetSubtype="6" decel="100000" fill="hold" grpId="0" nodeType="withEffect">
                                  <p:stCondLst>
                                    <p:cond delay="200"/>
                                  </p:stCondLst>
                                  <p:childTnLst>
                                    <p:set>
                                      <p:cBhvr>
                                        <p:cTn id="29" dur="1" fill="hold">
                                          <p:stCondLst>
                                            <p:cond delay="0"/>
                                          </p:stCondLst>
                                        </p:cTn>
                                        <p:tgtEl>
                                          <p:spTgt spid="1050416"/>
                                        </p:tgtEl>
                                        <p:attrNameLst>
                                          <p:attrName>style.visibility</p:attrName>
                                        </p:attrNameLst>
                                      </p:cBhvr>
                                      <p:to>
                                        <p:strVal val="visible"/>
                                      </p:to>
                                    </p:set>
                                    <p:anim calcmode="lin" valueType="num">
                                      <p:cBhvr additive="base">
                                        <p:cTn id="30" dur="750" fill="hold"/>
                                        <p:tgtEl>
                                          <p:spTgt spid="1050416"/>
                                        </p:tgtEl>
                                        <p:attrNameLst>
                                          <p:attrName>ppt_x</p:attrName>
                                        </p:attrNameLst>
                                      </p:cBhvr>
                                      <p:tavLst>
                                        <p:tav tm="0">
                                          <p:val>
                                            <p:strVal val="1+#ppt_w/2"/>
                                          </p:val>
                                        </p:tav>
                                        <p:tav tm="100000">
                                          <p:val>
                                            <p:strVal val="#ppt_x"/>
                                          </p:val>
                                        </p:tav>
                                      </p:tavLst>
                                    </p:anim>
                                    <p:anim calcmode="lin" valueType="num">
                                      <p:cBhvr additive="base">
                                        <p:cTn id="31" dur="750" fill="hold"/>
                                        <p:tgtEl>
                                          <p:spTgt spid="1050416"/>
                                        </p:tgtEl>
                                        <p:attrNameLst>
                                          <p:attrName>ppt_y</p:attrName>
                                        </p:attrNameLst>
                                      </p:cBhvr>
                                      <p:tavLst>
                                        <p:tav tm="0">
                                          <p:val>
                                            <p:strVal val="1+#ppt_h/2"/>
                                          </p:val>
                                        </p:tav>
                                        <p:tav tm="100000">
                                          <p:val>
                                            <p:strVal val="#ppt_y"/>
                                          </p:val>
                                        </p:tav>
                                      </p:tavLst>
                                    </p:anim>
                                  </p:childTnLst>
                                </p:cTn>
                              </p:par>
                              <p:par>
                                <p:cTn id="32" presetID="45" presetClass="entr" presetSubtype="0" fill="hold" grpId="1" nodeType="withEffect">
                                  <p:stCondLst>
                                    <p:cond delay="200"/>
                                  </p:stCondLst>
                                  <p:childTnLst>
                                    <p:set>
                                      <p:cBhvr>
                                        <p:cTn id="33" dur="1" fill="hold">
                                          <p:stCondLst>
                                            <p:cond delay="0"/>
                                          </p:stCondLst>
                                        </p:cTn>
                                        <p:tgtEl>
                                          <p:spTgt spid="1050416"/>
                                        </p:tgtEl>
                                        <p:attrNameLst>
                                          <p:attrName>style.visibility</p:attrName>
                                        </p:attrNameLst>
                                      </p:cBhvr>
                                      <p:to>
                                        <p:strVal val="visible"/>
                                      </p:to>
                                    </p:set>
                                    <p:animEffect transition="in" filter="fade">
                                      <p:cBhvr>
                                        <p:cTn id="34" dur="750"/>
                                        <p:tgtEl>
                                          <p:spTgt spid="1050416"/>
                                        </p:tgtEl>
                                      </p:cBhvr>
                                    </p:animEffect>
                                    <p:anim calcmode="lin" valueType="num">
                                      <p:cBhvr>
                                        <p:cTn id="35" dur="750" fill="hold"/>
                                        <p:tgtEl>
                                          <p:spTgt spid="1050416"/>
                                        </p:tgtEl>
                                        <p:attrNameLst>
                                          <p:attrName>ppt_w</p:attrName>
                                        </p:attrNameLst>
                                      </p:cBhvr>
                                      <p:tavLst>
                                        <p:tav tm="0" fmla="#ppt_w*sin(2.5*pi*$)">
                                          <p:val>
                                            <p:fltVal val="0"/>
                                          </p:val>
                                        </p:tav>
                                        <p:tav tm="100000">
                                          <p:val>
                                            <p:fltVal val="1"/>
                                          </p:val>
                                        </p:tav>
                                      </p:tavLst>
                                    </p:anim>
                                    <p:anim calcmode="lin" valueType="num">
                                      <p:cBhvr>
                                        <p:cTn id="36" dur="750" fill="hold"/>
                                        <p:tgtEl>
                                          <p:spTgt spid="1050416"/>
                                        </p:tgtEl>
                                        <p:attrNameLst>
                                          <p:attrName>ppt_h</p:attrName>
                                        </p:attrNameLst>
                                      </p:cBhvr>
                                      <p:tavLst>
                                        <p:tav tm="0">
                                          <p:val>
                                            <p:strVal val="#ppt_h"/>
                                          </p:val>
                                        </p:tav>
                                        <p:tav tm="100000">
                                          <p:val>
                                            <p:strVal val="#ppt_h"/>
                                          </p:val>
                                        </p:tav>
                                      </p:tavLst>
                                    </p:anim>
                                  </p:childTnLst>
                                </p:cTn>
                              </p:par>
                              <p:par>
                                <p:cTn id="37" presetID="2" presetClass="entr" presetSubtype="6" decel="100000" fill="hold" grpId="0" nodeType="withEffect">
                                  <p:stCondLst>
                                    <p:cond delay="0"/>
                                  </p:stCondLst>
                                  <p:childTnLst>
                                    <p:set>
                                      <p:cBhvr>
                                        <p:cTn id="38" dur="1" fill="hold">
                                          <p:stCondLst>
                                            <p:cond delay="0"/>
                                          </p:stCondLst>
                                        </p:cTn>
                                        <p:tgtEl>
                                          <p:spTgt spid="1050417"/>
                                        </p:tgtEl>
                                        <p:attrNameLst>
                                          <p:attrName>style.visibility</p:attrName>
                                        </p:attrNameLst>
                                      </p:cBhvr>
                                      <p:to>
                                        <p:strVal val="visible"/>
                                      </p:to>
                                    </p:set>
                                    <p:anim calcmode="lin" valueType="num">
                                      <p:cBhvr additive="base">
                                        <p:cTn id="39" dur="750" fill="hold"/>
                                        <p:tgtEl>
                                          <p:spTgt spid="1050417"/>
                                        </p:tgtEl>
                                        <p:attrNameLst>
                                          <p:attrName>ppt_x</p:attrName>
                                        </p:attrNameLst>
                                      </p:cBhvr>
                                      <p:tavLst>
                                        <p:tav tm="0">
                                          <p:val>
                                            <p:strVal val="1+#ppt_w/2"/>
                                          </p:val>
                                        </p:tav>
                                        <p:tav tm="100000">
                                          <p:val>
                                            <p:strVal val="#ppt_x"/>
                                          </p:val>
                                        </p:tav>
                                      </p:tavLst>
                                    </p:anim>
                                    <p:anim calcmode="lin" valueType="num">
                                      <p:cBhvr additive="base">
                                        <p:cTn id="40" dur="750" fill="hold"/>
                                        <p:tgtEl>
                                          <p:spTgt spid="1050417"/>
                                        </p:tgtEl>
                                        <p:attrNameLst>
                                          <p:attrName>ppt_y</p:attrName>
                                        </p:attrNameLst>
                                      </p:cBhvr>
                                      <p:tavLst>
                                        <p:tav tm="0">
                                          <p:val>
                                            <p:strVal val="1+#ppt_h/2"/>
                                          </p:val>
                                        </p:tav>
                                        <p:tav tm="100000">
                                          <p:val>
                                            <p:strVal val="#ppt_y"/>
                                          </p:val>
                                        </p:tav>
                                      </p:tavLst>
                                    </p:anim>
                                  </p:childTnLst>
                                </p:cTn>
                              </p:par>
                              <p:par>
                                <p:cTn id="41" presetID="45" presetClass="entr" presetSubtype="0" fill="hold" grpId="1" nodeType="withEffect">
                                  <p:stCondLst>
                                    <p:cond delay="0"/>
                                  </p:stCondLst>
                                  <p:childTnLst>
                                    <p:set>
                                      <p:cBhvr>
                                        <p:cTn id="42" dur="1" fill="hold">
                                          <p:stCondLst>
                                            <p:cond delay="0"/>
                                          </p:stCondLst>
                                        </p:cTn>
                                        <p:tgtEl>
                                          <p:spTgt spid="1050417"/>
                                        </p:tgtEl>
                                        <p:attrNameLst>
                                          <p:attrName>style.visibility</p:attrName>
                                        </p:attrNameLst>
                                      </p:cBhvr>
                                      <p:to>
                                        <p:strVal val="visible"/>
                                      </p:to>
                                    </p:set>
                                    <p:animEffect transition="in" filter="fade">
                                      <p:cBhvr>
                                        <p:cTn id="43" dur="750"/>
                                        <p:tgtEl>
                                          <p:spTgt spid="1050417"/>
                                        </p:tgtEl>
                                      </p:cBhvr>
                                    </p:animEffect>
                                    <p:anim calcmode="lin" valueType="num">
                                      <p:cBhvr>
                                        <p:cTn id="44" dur="750" fill="hold"/>
                                        <p:tgtEl>
                                          <p:spTgt spid="1050417"/>
                                        </p:tgtEl>
                                        <p:attrNameLst>
                                          <p:attrName>ppt_w</p:attrName>
                                        </p:attrNameLst>
                                      </p:cBhvr>
                                      <p:tavLst>
                                        <p:tav tm="0" fmla="#ppt_w*sin(2.5*pi*$)">
                                          <p:val>
                                            <p:fltVal val="0"/>
                                          </p:val>
                                        </p:tav>
                                        <p:tav tm="100000">
                                          <p:val>
                                            <p:fltVal val="1"/>
                                          </p:val>
                                        </p:tav>
                                      </p:tavLst>
                                    </p:anim>
                                    <p:anim calcmode="lin" valueType="num">
                                      <p:cBhvr>
                                        <p:cTn id="45" dur="750" fill="hold"/>
                                        <p:tgtEl>
                                          <p:spTgt spid="1050417"/>
                                        </p:tgtEl>
                                        <p:attrNameLst>
                                          <p:attrName>ppt_h</p:attrName>
                                        </p:attrNameLst>
                                      </p:cBhvr>
                                      <p:tavLst>
                                        <p:tav tm="0">
                                          <p:val>
                                            <p:strVal val="#ppt_h"/>
                                          </p:val>
                                        </p:tav>
                                        <p:tav tm="100000">
                                          <p:val>
                                            <p:strVal val="#ppt_h"/>
                                          </p:val>
                                        </p:tav>
                                      </p:tavLst>
                                    </p:anim>
                                  </p:childTnLst>
                                </p:cTn>
                              </p:par>
                            </p:childTnLst>
                          </p:cTn>
                        </p:par>
                        <p:par>
                          <p:cTn id="46" fill="hold">
                            <p:stCondLst>
                              <p:cond delay="1700"/>
                            </p:stCondLst>
                            <p:childTnLst>
                              <p:par>
                                <p:cTn id="47" presetID="2" presetClass="entr" presetSubtype="2" decel="100000" fill="hold" grpId="0" nodeType="afterEffect">
                                  <p:stCondLst>
                                    <p:cond delay="250"/>
                                  </p:stCondLst>
                                  <p:childTnLst>
                                    <p:set>
                                      <p:cBhvr>
                                        <p:cTn id="48" dur="1" fill="hold">
                                          <p:stCondLst>
                                            <p:cond delay="0"/>
                                          </p:stCondLst>
                                        </p:cTn>
                                        <p:tgtEl>
                                          <p:spTgt spid="1050418"/>
                                        </p:tgtEl>
                                        <p:attrNameLst>
                                          <p:attrName>style.visibility</p:attrName>
                                        </p:attrNameLst>
                                      </p:cBhvr>
                                      <p:to>
                                        <p:strVal val="visible"/>
                                      </p:to>
                                    </p:set>
                                    <p:anim calcmode="lin" valueType="num">
                                      <p:cBhvr additive="base">
                                        <p:cTn id="49" dur="500" fill="hold"/>
                                        <p:tgtEl>
                                          <p:spTgt spid="1050418"/>
                                        </p:tgtEl>
                                        <p:attrNameLst>
                                          <p:attrName>ppt_x</p:attrName>
                                        </p:attrNameLst>
                                      </p:cBhvr>
                                      <p:tavLst>
                                        <p:tav tm="0">
                                          <p:val>
                                            <p:strVal val="1+#ppt_w/2"/>
                                          </p:val>
                                        </p:tav>
                                        <p:tav tm="100000">
                                          <p:val>
                                            <p:strVal val="#ppt_x"/>
                                          </p:val>
                                        </p:tav>
                                      </p:tavLst>
                                    </p:anim>
                                    <p:anim calcmode="lin" valueType="num">
                                      <p:cBhvr additive="base">
                                        <p:cTn id="50" dur="500" fill="hold"/>
                                        <p:tgtEl>
                                          <p:spTgt spid="10504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412" grpId="0"/>
      <p:bldP spid="1050414" grpId="0" animBg="1"/>
      <p:bldP spid="1050414" grpId="1" animBg="1"/>
      <p:bldP spid="1050415" grpId="0" animBg="1"/>
      <p:bldP spid="1050415" grpId="1" animBg="1"/>
      <p:bldP spid="1050416" grpId="0" animBg="1"/>
      <p:bldP spid="1050416" grpId="1" animBg="1"/>
      <p:bldP spid="1050417" grpId="0" animBg="1"/>
      <p:bldP spid="1050417" grpId="1" animBg="1"/>
      <p:bldP spid="1050418" grpId="0">
        <p:tmplLst>
          <p:tmpl>
            <p:tnLst>
              <p:par>
                <p:cTn presetID="2" presetClass="entr" presetSubtype="2" decel="100000" fill="hold" nodeType="afterEffect">
                  <p:stCondLst>
                    <p:cond delay="250"/>
                  </p:stCondLst>
                  <p:childTnLst>
                    <p:set>
                      <p:cBhvr>
                        <p:cTn dur="1" fill="hold">
                          <p:stCondLst>
                            <p:cond delay="0"/>
                          </p:stCondLst>
                        </p:cTn>
                        <p:tgtEl>
                          <p:spTgt spid="1050418"/>
                        </p:tgtEl>
                        <p:attrNameLst>
                          <p:attrName>style.visibility</p:attrName>
                        </p:attrNameLst>
                      </p:cBhvr>
                      <p:to>
                        <p:strVal val="visible"/>
                      </p:to>
                    </p:set>
                    <p:anim calcmode="lin" valueType="num">
                      <p:cBhvr additive="base">
                        <p:cTn dur="500" fill="hold"/>
                        <p:tgtEl>
                          <p:spTgt spid="1050418"/>
                        </p:tgtEl>
                        <p:attrNameLst>
                          <p:attrName>ppt_x</p:attrName>
                        </p:attrNameLst>
                      </p:cBhvr>
                      <p:tavLst>
                        <p:tav tm="0">
                          <p:val>
                            <p:strVal val="1+#ppt_w/2"/>
                          </p:val>
                        </p:tav>
                        <p:tav tm="100000">
                          <p:val>
                            <p:strVal val="#ppt_x"/>
                          </p:val>
                        </p:tav>
                      </p:tavLst>
                    </p:anim>
                    <p:anim calcmode="lin" valueType="num">
                      <p:cBhvr additive="base">
                        <p:cTn dur="500" fill="hold"/>
                        <p:tgtEl>
                          <p:spTgt spid="105041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1050210" name="正方形/長方形 4"/>
          <p:cNvSpPr/>
          <p:nvPr userDrawn="1"/>
        </p:nvSpPr>
        <p:spPr>
          <a:xfrm>
            <a:off x="-1" y="1"/>
            <a:ext cx="18286413" cy="528751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211"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1050212" name="図プレースホルダー 6"/>
          <p:cNvSpPr>
            <a:spLocks noGrp="1"/>
          </p:cNvSpPr>
          <p:nvPr>
            <p:ph type="pic" sz="quarter" idx="12"/>
          </p:nvPr>
        </p:nvSpPr>
        <p:spPr>
          <a:xfrm>
            <a:off x="0" y="0"/>
            <a:ext cx="18286413" cy="5143500"/>
          </a:xfrm>
        </p:spPr>
        <p:txBody>
          <a:bodyPr/>
          <a:lstStyle/>
          <a:p>
            <a:endParaRPr kumimoji="1" lang="ja-JP" altLang="en-US"/>
          </a:p>
        </p:txBody>
      </p:sp>
      <p:sp>
        <p:nvSpPr>
          <p:cNvPr id="1050213" name="テキスト プレースホルダー 5"/>
          <p:cNvSpPr>
            <a:spLocks noGrp="1"/>
          </p:cNvSpPr>
          <p:nvPr>
            <p:ph type="body" sz="quarter" idx="13" hasCustomPrompt="1"/>
          </p:nvPr>
        </p:nvSpPr>
        <p:spPr>
          <a:xfrm>
            <a:off x="2592146" y="3919364"/>
            <a:ext cx="2448273" cy="2448273"/>
          </a:xfrm>
          <a:prstGeom prst="ellipse">
            <a:avLst/>
          </a:prstGeom>
          <a:solidFill>
            <a:schemeClr val="accent1"/>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050214" name="テキスト プレースホルダー 5"/>
          <p:cNvSpPr>
            <a:spLocks noGrp="1"/>
          </p:cNvSpPr>
          <p:nvPr>
            <p:ph type="body" sz="quarter" idx="14" hasCustomPrompt="1"/>
          </p:nvPr>
        </p:nvSpPr>
        <p:spPr>
          <a:xfrm>
            <a:off x="7911202" y="3919364"/>
            <a:ext cx="2448273" cy="2448273"/>
          </a:xfrm>
          <a:prstGeom prst="ellipse">
            <a:avLst/>
          </a:prstGeom>
          <a:solidFill>
            <a:schemeClr val="accent3"/>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050215" name="テキスト プレースホルダー 5"/>
          <p:cNvSpPr>
            <a:spLocks noGrp="1"/>
          </p:cNvSpPr>
          <p:nvPr>
            <p:ph type="body" sz="quarter" idx="15" hasCustomPrompt="1"/>
          </p:nvPr>
        </p:nvSpPr>
        <p:spPr>
          <a:xfrm>
            <a:off x="13249331" y="3919364"/>
            <a:ext cx="2448273" cy="2448273"/>
          </a:xfrm>
          <a:prstGeom prst="ellipse">
            <a:avLst/>
          </a:prstGeom>
          <a:solidFill>
            <a:schemeClr val="accent2"/>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050216" name="図プレースホルダー 12"/>
          <p:cNvSpPr>
            <a:spLocks noGrp="1"/>
          </p:cNvSpPr>
          <p:nvPr>
            <p:ph type="pic" sz="quarter" idx="17" hasCustomPrompt="1"/>
          </p:nvPr>
        </p:nvSpPr>
        <p:spPr>
          <a:xfrm>
            <a:off x="3384234" y="4711452"/>
            <a:ext cx="864096" cy="864096"/>
          </a:xfrm>
        </p:spPr>
        <p:txBody>
          <a:bodyPr>
            <a:normAutofit/>
          </a:bodyPr>
          <a:lstStyle>
            <a:lvl1pPr>
              <a:defRPr sz="1600"/>
            </a:lvl1pPr>
          </a:lstStyle>
          <a:p>
            <a:r>
              <a:rPr kumimoji="1" lang="en-US" altLang="ja-JP" dirty="0"/>
              <a:t>Icon</a:t>
            </a:r>
            <a:endParaRPr kumimoji="1" lang="ja-JP" altLang="en-US" dirty="0"/>
          </a:p>
        </p:txBody>
      </p:sp>
      <p:sp>
        <p:nvSpPr>
          <p:cNvPr id="1050217" name="図プレースホルダー 12"/>
          <p:cNvSpPr>
            <a:spLocks noGrp="1"/>
          </p:cNvSpPr>
          <p:nvPr>
            <p:ph type="pic" sz="quarter" idx="18" hasCustomPrompt="1"/>
          </p:nvPr>
        </p:nvSpPr>
        <p:spPr>
          <a:xfrm>
            <a:off x="14041419" y="4711452"/>
            <a:ext cx="864096" cy="864096"/>
          </a:xfrm>
        </p:spPr>
        <p:txBody>
          <a:bodyPr>
            <a:normAutofit/>
          </a:bodyPr>
          <a:lstStyle>
            <a:lvl1pPr>
              <a:defRPr sz="1600"/>
            </a:lvl1pPr>
          </a:lstStyle>
          <a:p>
            <a:r>
              <a:rPr kumimoji="1" lang="en-US" altLang="ja-JP" dirty="0"/>
              <a:t>Icon</a:t>
            </a:r>
            <a:endParaRPr kumimoji="1" lang="ja-JP" altLang="en-US" dirty="0"/>
          </a:p>
        </p:txBody>
      </p:sp>
      <p:sp>
        <p:nvSpPr>
          <p:cNvPr id="1050218" name="図プレースホルダー 12"/>
          <p:cNvSpPr>
            <a:spLocks noGrp="1"/>
          </p:cNvSpPr>
          <p:nvPr>
            <p:ph type="pic" sz="quarter" idx="19" hasCustomPrompt="1"/>
          </p:nvPr>
        </p:nvSpPr>
        <p:spPr>
          <a:xfrm>
            <a:off x="8703290" y="4711452"/>
            <a:ext cx="864096" cy="864096"/>
          </a:xfrm>
        </p:spPr>
        <p:txBody>
          <a:bodyPr>
            <a:normAutofit/>
          </a:bodyPr>
          <a:lstStyle>
            <a:lvl1pPr>
              <a:defRPr sz="1600"/>
            </a:lvl1pPr>
          </a:lstStyle>
          <a:p>
            <a:r>
              <a:rPr kumimoji="1" lang="en-US" altLang="ja-JP" dirty="0"/>
              <a:t>Icon</a:t>
            </a:r>
            <a:endParaRPr kumimoji="1" lang="ja-JP" altLang="en-US" dirty="0"/>
          </a:p>
        </p:txBody>
      </p:sp>
      <p:sp>
        <p:nvSpPr>
          <p:cNvPr id="1050219" name="テキスト プレースホルダー 6"/>
          <p:cNvSpPr>
            <a:spLocks noGrp="1"/>
          </p:cNvSpPr>
          <p:nvPr>
            <p:ph type="body" sz="quarter" idx="20" hasCustomPrompt="1"/>
          </p:nvPr>
        </p:nvSpPr>
        <p:spPr>
          <a:xfrm>
            <a:off x="1728051" y="6439644"/>
            <a:ext cx="4210864"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050220" name="テキスト プレースホルダー 6"/>
          <p:cNvSpPr>
            <a:spLocks noGrp="1"/>
          </p:cNvSpPr>
          <p:nvPr>
            <p:ph type="body" sz="quarter" idx="21" hasCustomPrompt="1"/>
          </p:nvPr>
        </p:nvSpPr>
        <p:spPr>
          <a:xfrm>
            <a:off x="7051843" y="6439644"/>
            <a:ext cx="4210864" cy="720080"/>
          </a:xfrm>
        </p:spPr>
        <p:txBody>
          <a:bodyPr anchor="t">
            <a:noAutofit/>
          </a:bodyPr>
          <a:lstStyle>
            <a:lvl1pPr algn="ctr">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050221" name="テキスト プレースホルダー 6"/>
          <p:cNvSpPr>
            <a:spLocks noGrp="1"/>
          </p:cNvSpPr>
          <p:nvPr>
            <p:ph type="body" sz="quarter" idx="22" hasCustomPrompt="1"/>
          </p:nvPr>
        </p:nvSpPr>
        <p:spPr>
          <a:xfrm>
            <a:off x="12394706" y="6437299"/>
            <a:ext cx="4210864" cy="720080"/>
          </a:xfrm>
        </p:spPr>
        <p:txBody>
          <a:bodyPr anchor="t">
            <a:noAutofit/>
          </a:bodyPr>
          <a:lstStyle>
            <a:lvl1pPr algn="ct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050222" name="テキスト プレースホルダー 6"/>
          <p:cNvSpPr>
            <a:spLocks noGrp="1"/>
          </p:cNvSpPr>
          <p:nvPr>
            <p:ph type="body" sz="quarter" idx="23" hasCustomPrompt="1"/>
          </p:nvPr>
        </p:nvSpPr>
        <p:spPr>
          <a:xfrm>
            <a:off x="1510358" y="7318997"/>
            <a:ext cx="4752528" cy="1787288"/>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50223" name="テキスト プレースホルダー 6"/>
          <p:cNvSpPr>
            <a:spLocks noGrp="1"/>
          </p:cNvSpPr>
          <p:nvPr>
            <p:ph type="body" sz="quarter" idx="24" hasCustomPrompt="1"/>
          </p:nvPr>
        </p:nvSpPr>
        <p:spPr>
          <a:xfrm>
            <a:off x="6763905" y="7318997"/>
            <a:ext cx="4752528" cy="1787288"/>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50224" name="テキスト プレースホルダー 6"/>
          <p:cNvSpPr>
            <a:spLocks noGrp="1"/>
          </p:cNvSpPr>
          <p:nvPr>
            <p:ph type="body" sz="quarter" idx="25" hasCustomPrompt="1"/>
          </p:nvPr>
        </p:nvSpPr>
        <p:spPr>
          <a:xfrm>
            <a:off x="12167542" y="7316652"/>
            <a:ext cx="4752528" cy="1787288"/>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50225" name="正方形/長方形 21"/>
          <p:cNvSpPr/>
          <p:nvPr userDrawn="1"/>
        </p:nvSpPr>
        <p:spPr>
          <a:xfrm>
            <a:off x="2203016" y="7231732"/>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226" name="正方形/長方形 22"/>
          <p:cNvSpPr/>
          <p:nvPr userDrawn="1"/>
        </p:nvSpPr>
        <p:spPr>
          <a:xfrm>
            <a:off x="7456563" y="723173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227" name="正方形/長方形 23"/>
          <p:cNvSpPr/>
          <p:nvPr userDrawn="1"/>
        </p:nvSpPr>
        <p:spPr>
          <a:xfrm>
            <a:off x="12860200" y="7231732"/>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2"/>
              </a:solidFill>
            </a:endParaRPr>
          </a:p>
        </p:txBody>
      </p:sp>
      <p:sp>
        <p:nvSpPr>
          <p:cNvPr id="1050228"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50210"/>
                                        </p:tgtEl>
                                        <p:attrNameLst>
                                          <p:attrName>style.visibility</p:attrName>
                                        </p:attrNameLst>
                                      </p:cBhvr>
                                      <p:to>
                                        <p:strVal val="visible"/>
                                      </p:to>
                                    </p:set>
                                    <p:animEffect transition="in" filter="randombar(horizontal)">
                                      <p:cBhvr>
                                        <p:cTn id="7" dur="500"/>
                                        <p:tgtEl>
                                          <p:spTgt spid="1050210"/>
                                        </p:tgtEl>
                                      </p:cBhvr>
                                    </p:animEffect>
                                  </p:childTnLst>
                                </p:cTn>
                              </p:par>
                              <p:par>
                                <p:cTn id="8" presetID="14" presetClass="entr" presetSubtype="10" fill="hold" grpId="0" nodeType="withEffect" nodePh="1">
                                  <p:stCondLst>
                                    <p:cond delay="250"/>
                                  </p:stCondLst>
                                  <p:endCondLst>
                                    <p:cond evt="begin" delay="0">
                                      <p:tn val="8"/>
                                    </p:cond>
                                  </p:endCondLst>
                                  <p:childTnLst>
                                    <p:set>
                                      <p:cBhvr>
                                        <p:cTn id="9" dur="1" fill="hold">
                                          <p:stCondLst>
                                            <p:cond delay="0"/>
                                          </p:stCondLst>
                                        </p:cTn>
                                        <p:tgtEl>
                                          <p:spTgt spid="1050212"/>
                                        </p:tgtEl>
                                        <p:attrNameLst>
                                          <p:attrName>style.visibility</p:attrName>
                                        </p:attrNameLst>
                                      </p:cBhvr>
                                      <p:to>
                                        <p:strVal val="visible"/>
                                      </p:to>
                                    </p:set>
                                    <p:animEffect transition="in" filter="randombar(horizontal)">
                                      <p:cBhvr>
                                        <p:cTn id="10" dur="500"/>
                                        <p:tgtEl>
                                          <p:spTgt spid="1050212"/>
                                        </p:tgtEl>
                                      </p:cBhvr>
                                    </p:animEffect>
                                  </p:childTnLst>
                                </p:cTn>
                              </p:par>
                            </p:childTnLst>
                          </p:cTn>
                        </p:par>
                        <p:par>
                          <p:cTn id="11" fill="hold">
                            <p:stCondLst>
                              <p:cond delay="750"/>
                            </p:stCondLst>
                            <p:childTnLst>
                              <p:par>
                                <p:cTn id="12" presetID="2" presetClass="entr" presetSubtype="1" decel="100000" fill="hold" grpId="0" nodeType="afterEffect">
                                  <p:stCondLst>
                                    <p:cond delay="0"/>
                                  </p:stCondLst>
                                  <p:childTnLst>
                                    <p:set>
                                      <p:cBhvr>
                                        <p:cTn id="13" dur="1" fill="hold">
                                          <p:stCondLst>
                                            <p:cond delay="0"/>
                                          </p:stCondLst>
                                        </p:cTn>
                                        <p:tgtEl>
                                          <p:spTgt spid="1050213"/>
                                        </p:tgtEl>
                                        <p:attrNameLst>
                                          <p:attrName>style.visibility</p:attrName>
                                        </p:attrNameLst>
                                      </p:cBhvr>
                                      <p:to>
                                        <p:strVal val="visible"/>
                                      </p:to>
                                    </p:set>
                                    <p:anim calcmode="lin" valueType="num">
                                      <p:cBhvr additive="base">
                                        <p:cTn id="14" dur="1000" fill="hold"/>
                                        <p:tgtEl>
                                          <p:spTgt spid="1050213"/>
                                        </p:tgtEl>
                                        <p:attrNameLst>
                                          <p:attrName>ppt_x</p:attrName>
                                        </p:attrNameLst>
                                      </p:cBhvr>
                                      <p:tavLst>
                                        <p:tav tm="0">
                                          <p:val>
                                            <p:strVal val="#ppt_x"/>
                                          </p:val>
                                        </p:tav>
                                        <p:tav tm="100000">
                                          <p:val>
                                            <p:strVal val="#ppt_x"/>
                                          </p:val>
                                        </p:tav>
                                      </p:tavLst>
                                    </p:anim>
                                    <p:anim calcmode="lin" valueType="num">
                                      <p:cBhvr additive="base">
                                        <p:cTn id="15" dur="1000" fill="hold"/>
                                        <p:tgtEl>
                                          <p:spTgt spid="1050213"/>
                                        </p:tgtEl>
                                        <p:attrNameLst>
                                          <p:attrName>ppt_y</p:attrName>
                                        </p:attrNameLst>
                                      </p:cBhvr>
                                      <p:tavLst>
                                        <p:tav tm="0">
                                          <p:val>
                                            <p:strVal val="0-#ppt_h/2"/>
                                          </p:val>
                                        </p:tav>
                                        <p:tav tm="100000">
                                          <p:val>
                                            <p:strVal val="#ppt_y"/>
                                          </p:val>
                                        </p:tav>
                                      </p:tavLst>
                                    </p:anim>
                                  </p:childTnLst>
                                </p:cTn>
                              </p:par>
                              <p:par>
                                <p:cTn id="16" presetID="2" presetClass="entr" presetSubtype="1" decel="100000" fill="hold" grpId="0" nodeType="withEffect">
                                  <p:stCondLst>
                                    <p:cond delay="0"/>
                                  </p:stCondLst>
                                  <p:childTnLst>
                                    <p:set>
                                      <p:cBhvr>
                                        <p:cTn id="17" dur="1" fill="hold">
                                          <p:stCondLst>
                                            <p:cond delay="0"/>
                                          </p:stCondLst>
                                        </p:cTn>
                                        <p:tgtEl>
                                          <p:spTgt spid="1050216"/>
                                        </p:tgtEl>
                                        <p:attrNameLst>
                                          <p:attrName>style.visibility</p:attrName>
                                        </p:attrNameLst>
                                      </p:cBhvr>
                                      <p:to>
                                        <p:strVal val="visible"/>
                                      </p:to>
                                    </p:set>
                                    <p:anim calcmode="lin" valueType="num">
                                      <p:cBhvr additive="base">
                                        <p:cTn id="18" dur="1000" fill="hold"/>
                                        <p:tgtEl>
                                          <p:spTgt spid="1050216"/>
                                        </p:tgtEl>
                                        <p:attrNameLst>
                                          <p:attrName>ppt_x</p:attrName>
                                        </p:attrNameLst>
                                      </p:cBhvr>
                                      <p:tavLst>
                                        <p:tav tm="0">
                                          <p:val>
                                            <p:strVal val="#ppt_x"/>
                                          </p:val>
                                        </p:tav>
                                        <p:tav tm="100000">
                                          <p:val>
                                            <p:strVal val="#ppt_x"/>
                                          </p:val>
                                        </p:tav>
                                      </p:tavLst>
                                    </p:anim>
                                    <p:anim calcmode="lin" valueType="num">
                                      <p:cBhvr additive="base">
                                        <p:cTn id="19" dur="1000" fill="hold"/>
                                        <p:tgtEl>
                                          <p:spTgt spid="1050216"/>
                                        </p:tgtEl>
                                        <p:attrNameLst>
                                          <p:attrName>ppt_y</p:attrName>
                                        </p:attrNameLst>
                                      </p:cBhvr>
                                      <p:tavLst>
                                        <p:tav tm="0">
                                          <p:val>
                                            <p:strVal val="0-#ppt_h/2"/>
                                          </p:val>
                                        </p:tav>
                                        <p:tav tm="100000">
                                          <p:val>
                                            <p:strVal val="#ppt_y"/>
                                          </p:val>
                                        </p:tav>
                                      </p:tavLst>
                                    </p:anim>
                                  </p:childTnLst>
                                </p:cTn>
                              </p:par>
                              <p:par>
                                <p:cTn id="20" presetID="45" presetClass="entr" presetSubtype="0" fill="hold" grpId="2" nodeType="withEffect">
                                  <p:stCondLst>
                                    <p:cond delay="0"/>
                                  </p:stCondLst>
                                  <p:childTnLst>
                                    <p:set>
                                      <p:cBhvr>
                                        <p:cTn id="21" dur="1" fill="hold">
                                          <p:stCondLst>
                                            <p:cond delay="0"/>
                                          </p:stCondLst>
                                        </p:cTn>
                                        <p:tgtEl>
                                          <p:spTgt spid="1050213"/>
                                        </p:tgtEl>
                                        <p:attrNameLst>
                                          <p:attrName>style.visibility</p:attrName>
                                        </p:attrNameLst>
                                      </p:cBhvr>
                                      <p:to>
                                        <p:strVal val="visible"/>
                                      </p:to>
                                    </p:set>
                                    <p:animEffect transition="in" filter="fade">
                                      <p:cBhvr>
                                        <p:cTn id="22" dur="1000"/>
                                        <p:tgtEl>
                                          <p:spTgt spid="1050213"/>
                                        </p:tgtEl>
                                      </p:cBhvr>
                                    </p:animEffect>
                                    <p:anim calcmode="lin" valueType="num">
                                      <p:cBhvr>
                                        <p:cTn id="23" dur="1000" fill="hold"/>
                                        <p:tgtEl>
                                          <p:spTgt spid="1050213"/>
                                        </p:tgtEl>
                                        <p:attrNameLst>
                                          <p:attrName>ppt_w</p:attrName>
                                        </p:attrNameLst>
                                      </p:cBhvr>
                                      <p:tavLst>
                                        <p:tav tm="0" fmla="#ppt_w*sin(2.5*pi*$)">
                                          <p:val>
                                            <p:fltVal val="0"/>
                                          </p:val>
                                        </p:tav>
                                        <p:tav tm="100000">
                                          <p:val>
                                            <p:fltVal val="1"/>
                                          </p:val>
                                        </p:tav>
                                      </p:tavLst>
                                    </p:anim>
                                    <p:anim calcmode="lin" valueType="num">
                                      <p:cBhvr>
                                        <p:cTn id="24" dur="1000" fill="hold"/>
                                        <p:tgtEl>
                                          <p:spTgt spid="1050213"/>
                                        </p:tgtEl>
                                        <p:attrNameLst>
                                          <p:attrName>ppt_h</p:attrName>
                                        </p:attrNameLst>
                                      </p:cBhvr>
                                      <p:tavLst>
                                        <p:tav tm="0">
                                          <p:val>
                                            <p:strVal val="#ppt_h"/>
                                          </p:val>
                                        </p:tav>
                                        <p:tav tm="100000">
                                          <p:val>
                                            <p:strVal val="#ppt_h"/>
                                          </p:val>
                                        </p:tav>
                                      </p:tavLst>
                                    </p:anim>
                                  </p:childTnLst>
                                </p:cTn>
                              </p:par>
                              <p:par>
                                <p:cTn id="25" presetID="45" presetClass="entr" presetSubtype="0" fill="hold" grpId="2" nodeType="withEffect">
                                  <p:stCondLst>
                                    <p:cond delay="0"/>
                                  </p:stCondLst>
                                  <p:childTnLst>
                                    <p:set>
                                      <p:cBhvr>
                                        <p:cTn id="26" dur="1" fill="hold">
                                          <p:stCondLst>
                                            <p:cond delay="0"/>
                                          </p:stCondLst>
                                        </p:cTn>
                                        <p:tgtEl>
                                          <p:spTgt spid="1050216"/>
                                        </p:tgtEl>
                                        <p:attrNameLst>
                                          <p:attrName>style.visibility</p:attrName>
                                        </p:attrNameLst>
                                      </p:cBhvr>
                                      <p:to>
                                        <p:strVal val="visible"/>
                                      </p:to>
                                    </p:set>
                                    <p:animEffect transition="in" filter="fade">
                                      <p:cBhvr>
                                        <p:cTn id="27" dur="1000"/>
                                        <p:tgtEl>
                                          <p:spTgt spid="1050216"/>
                                        </p:tgtEl>
                                      </p:cBhvr>
                                    </p:animEffect>
                                    <p:anim calcmode="lin" valueType="num">
                                      <p:cBhvr>
                                        <p:cTn id="28" dur="1000" fill="hold"/>
                                        <p:tgtEl>
                                          <p:spTgt spid="1050216"/>
                                        </p:tgtEl>
                                        <p:attrNameLst>
                                          <p:attrName>ppt_w</p:attrName>
                                        </p:attrNameLst>
                                      </p:cBhvr>
                                      <p:tavLst>
                                        <p:tav tm="0" fmla="#ppt_w*sin(2.5*pi*$)">
                                          <p:val>
                                            <p:fltVal val="0"/>
                                          </p:val>
                                        </p:tav>
                                        <p:tav tm="100000">
                                          <p:val>
                                            <p:fltVal val="1"/>
                                          </p:val>
                                        </p:tav>
                                      </p:tavLst>
                                    </p:anim>
                                    <p:anim calcmode="lin" valueType="num">
                                      <p:cBhvr>
                                        <p:cTn id="29" dur="1000" fill="hold"/>
                                        <p:tgtEl>
                                          <p:spTgt spid="1050216"/>
                                        </p:tgtEl>
                                        <p:attrNameLst>
                                          <p:attrName>ppt_h</p:attrName>
                                        </p:attrNameLst>
                                      </p:cBhvr>
                                      <p:tavLst>
                                        <p:tav tm="0">
                                          <p:val>
                                            <p:strVal val="#ppt_h"/>
                                          </p:val>
                                        </p:tav>
                                        <p:tav tm="100000">
                                          <p:val>
                                            <p:strVal val="#ppt_h"/>
                                          </p:val>
                                        </p:tav>
                                      </p:tavLst>
                                    </p:anim>
                                  </p:childTnLst>
                                </p:cTn>
                              </p:par>
                            </p:childTnLst>
                          </p:cTn>
                        </p:par>
                        <p:par>
                          <p:cTn id="30" fill="hold">
                            <p:stCondLst>
                              <p:cond delay="1750"/>
                            </p:stCondLst>
                            <p:childTnLst>
                              <p:par>
                                <p:cTn id="31" presetID="2" presetClass="entr" presetSubtype="4" decel="100000" fill="hold" grpId="0" nodeType="afterEffect">
                                  <p:stCondLst>
                                    <p:cond delay="0"/>
                                  </p:stCondLst>
                                  <p:childTnLst>
                                    <p:set>
                                      <p:cBhvr>
                                        <p:cTn id="32" dur="1" fill="hold">
                                          <p:stCondLst>
                                            <p:cond delay="0"/>
                                          </p:stCondLst>
                                        </p:cTn>
                                        <p:tgtEl>
                                          <p:spTgt spid="1050219">
                                            <p:txEl>
                                              <p:pRg st="0" end="0"/>
                                            </p:txEl>
                                          </p:spTgt>
                                        </p:tgtEl>
                                        <p:attrNameLst>
                                          <p:attrName>style.visibility</p:attrName>
                                        </p:attrNameLst>
                                      </p:cBhvr>
                                      <p:to>
                                        <p:strVal val="visible"/>
                                      </p:to>
                                    </p:set>
                                    <p:anim calcmode="lin" valueType="num">
                                      <p:cBhvr additive="base">
                                        <p:cTn id="33" dur="500" fill="hold"/>
                                        <p:tgtEl>
                                          <p:spTgt spid="1050219">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50219">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1050222">
                                            <p:txEl>
                                              <p:pRg st="0" end="0"/>
                                            </p:txEl>
                                          </p:spTgt>
                                        </p:tgtEl>
                                        <p:attrNameLst>
                                          <p:attrName>style.visibility</p:attrName>
                                        </p:attrNameLst>
                                      </p:cBhvr>
                                      <p:to>
                                        <p:strVal val="visible"/>
                                      </p:to>
                                    </p:set>
                                    <p:anim calcmode="lin" valueType="num">
                                      <p:cBhvr additive="base">
                                        <p:cTn id="37" dur="500" fill="hold"/>
                                        <p:tgtEl>
                                          <p:spTgt spid="105022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50222">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0"/>
                                  </p:stCondLst>
                                  <p:childTnLst>
                                    <p:set>
                                      <p:cBhvr>
                                        <p:cTn id="40" dur="1" fill="hold">
                                          <p:stCondLst>
                                            <p:cond delay="0"/>
                                          </p:stCondLst>
                                        </p:cTn>
                                        <p:tgtEl>
                                          <p:spTgt spid="1050225"/>
                                        </p:tgtEl>
                                        <p:attrNameLst>
                                          <p:attrName>style.visibility</p:attrName>
                                        </p:attrNameLst>
                                      </p:cBhvr>
                                      <p:to>
                                        <p:strVal val="visible"/>
                                      </p:to>
                                    </p:set>
                                    <p:anim calcmode="lin" valueType="num">
                                      <p:cBhvr additive="base">
                                        <p:cTn id="41" dur="500" fill="hold"/>
                                        <p:tgtEl>
                                          <p:spTgt spid="1050225"/>
                                        </p:tgtEl>
                                        <p:attrNameLst>
                                          <p:attrName>ppt_x</p:attrName>
                                        </p:attrNameLst>
                                      </p:cBhvr>
                                      <p:tavLst>
                                        <p:tav tm="0">
                                          <p:val>
                                            <p:strVal val="#ppt_x"/>
                                          </p:val>
                                        </p:tav>
                                        <p:tav tm="100000">
                                          <p:val>
                                            <p:strVal val="#ppt_x"/>
                                          </p:val>
                                        </p:tav>
                                      </p:tavLst>
                                    </p:anim>
                                    <p:anim calcmode="lin" valueType="num">
                                      <p:cBhvr additive="base">
                                        <p:cTn id="42" dur="500" fill="hold"/>
                                        <p:tgtEl>
                                          <p:spTgt spid="1050225"/>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1" decel="100000" fill="hold" grpId="0" nodeType="afterEffect">
                                  <p:stCondLst>
                                    <p:cond delay="0"/>
                                  </p:stCondLst>
                                  <p:childTnLst>
                                    <p:set>
                                      <p:cBhvr>
                                        <p:cTn id="45" dur="1" fill="hold">
                                          <p:stCondLst>
                                            <p:cond delay="0"/>
                                          </p:stCondLst>
                                        </p:cTn>
                                        <p:tgtEl>
                                          <p:spTgt spid="1050214"/>
                                        </p:tgtEl>
                                        <p:attrNameLst>
                                          <p:attrName>style.visibility</p:attrName>
                                        </p:attrNameLst>
                                      </p:cBhvr>
                                      <p:to>
                                        <p:strVal val="visible"/>
                                      </p:to>
                                    </p:set>
                                    <p:anim calcmode="lin" valueType="num">
                                      <p:cBhvr additive="base">
                                        <p:cTn id="46" dur="1000" fill="hold"/>
                                        <p:tgtEl>
                                          <p:spTgt spid="1050214"/>
                                        </p:tgtEl>
                                        <p:attrNameLst>
                                          <p:attrName>ppt_x</p:attrName>
                                        </p:attrNameLst>
                                      </p:cBhvr>
                                      <p:tavLst>
                                        <p:tav tm="0">
                                          <p:val>
                                            <p:strVal val="#ppt_x"/>
                                          </p:val>
                                        </p:tav>
                                        <p:tav tm="100000">
                                          <p:val>
                                            <p:strVal val="#ppt_x"/>
                                          </p:val>
                                        </p:tav>
                                      </p:tavLst>
                                    </p:anim>
                                    <p:anim calcmode="lin" valueType="num">
                                      <p:cBhvr additive="base">
                                        <p:cTn id="47" dur="1000" fill="hold"/>
                                        <p:tgtEl>
                                          <p:spTgt spid="1050214"/>
                                        </p:tgtEl>
                                        <p:attrNameLst>
                                          <p:attrName>ppt_y</p:attrName>
                                        </p:attrNameLst>
                                      </p:cBhvr>
                                      <p:tavLst>
                                        <p:tav tm="0">
                                          <p:val>
                                            <p:strVal val="0-#ppt_h/2"/>
                                          </p:val>
                                        </p:tav>
                                        <p:tav tm="100000">
                                          <p:val>
                                            <p:strVal val="#ppt_y"/>
                                          </p:val>
                                        </p:tav>
                                      </p:tavLst>
                                    </p:anim>
                                  </p:childTnLst>
                                </p:cTn>
                              </p:par>
                              <p:par>
                                <p:cTn id="48" presetID="2" presetClass="entr" presetSubtype="1" decel="100000" fill="hold" grpId="0" nodeType="withEffect">
                                  <p:stCondLst>
                                    <p:cond delay="0"/>
                                  </p:stCondLst>
                                  <p:childTnLst>
                                    <p:set>
                                      <p:cBhvr>
                                        <p:cTn id="49" dur="1" fill="hold">
                                          <p:stCondLst>
                                            <p:cond delay="0"/>
                                          </p:stCondLst>
                                        </p:cTn>
                                        <p:tgtEl>
                                          <p:spTgt spid="1050218"/>
                                        </p:tgtEl>
                                        <p:attrNameLst>
                                          <p:attrName>style.visibility</p:attrName>
                                        </p:attrNameLst>
                                      </p:cBhvr>
                                      <p:to>
                                        <p:strVal val="visible"/>
                                      </p:to>
                                    </p:set>
                                    <p:anim calcmode="lin" valueType="num">
                                      <p:cBhvr additive="base">
                                        <p:cTn id="50" dur="1000" fill="hold"/>
                                        <p:tgtEl>
                                          <p:spTgt spid="1050218"/>
                                        </p:tgtEl>
                                        <p:attrNameLst>
                                          <p:attrName>ppt_x</p:attrName>
                                        </p:attrNameLst>
                                      </p:cBhvr>
                                      <p:tavLst>
                                        <p:tav tm="0">
                                          <p:val>
                                            <p:strVal val="#ppt_x"/>
                                          </p:val>
                                        </p:tav>
                                        <p:tav tm="100000">
                                          <p:val>
                                            <p:strVal val="#ppt_x"/>
                                          </p:val>
                                        </p:tav>
                                      </p:tavLst>
                                    </p:anim>
                                    <p:anim calcmode="lin" valueType="num">
                                      <p:cBhvr additive="base">
                                        <p:cTn id="51" dur="1000" fill="hold"/>
                                        <p:tgtEl>
                                          <p:spTgt spid="1050218"/>
                                        </p:tgtEl>
                                        <p:attrNameLst>
                                          <p:attrName>ppt_y</p:attrName>
                                        </p:attrNameLst>
                                      </p:cBhvr>
                                      <p:tavLst>
                                        <p:tav tm="0">
                                          <p:val>
                                            <p:strVal val="0-#ppt_h/2"/>
                                          </p:val>
                                        </p:tav>
                                        <p:tav tm="100000">
                                          <p:val>
                                            <p:strVal val="#ppt_y"/>
                                          </p:val>
                                        </p:tav>
                                      </p:tavLst>
                                    </p:anim>
                                  </p:childTnLst>
                                </p:cTn>
                              </p:par>
                              <p:par>
                                <p:cTn id="52" presetID="45" presetClass="entr" presetSubtype="0" fill="hold" grpId="2" nodeType="withEffect">
                                  <p:stCondLst>
                                    <p:cond delay="0"/>
                                  </p:stCondLst>
                                  <p:childTnLst>
                                    <p:set>
                                      <p:cBhvr>
                                        <p:cTn id="53" dur="1" fill="hold">
                                          <p:stCondLst>
                                            <p:cond delay="0"/>
                                          </p:stCondLst>
                                        </p:cTn>
                                        <p:tgtEl>
                                          <p:spTgt spid="1050214"/>
                                        </p:tgtEl>
                                        <p:attrNameLst>
                                          <p:attrName>style.visibility</p:attrName>
                                        </p:attrNameLst>
                                      </p:cBhvr>
                                      <p:to>
                                        <p:strVal val="visible"/>
                                      </p:to>
                                    </p:set>
                                    <p:animEffect transition="in" filter="fade">
                                      <p:cBhvr>
                                        <p:cTn id="54" dur="1000"/>
                                        <p:tgtEl>
                                          <p:spTgt spid="1050214"/>
                                        </p:tgtEl>
                                      </p:cBhvr>
                                    </p:animEffect>
                                    <p:anim calcmode="lin" valueType="num">
                                      <p:cBhvr>
                                        <p:cTn id="55" dur="1000" fill="hold"/>
                                        <p:tgtEl>
                                          <p:spTgt spid="1050214"/>
                                        </p:tgtEl>
                                        <p:attrNameLst>
                                          <p:attrName>ppt_w</p:attrName>
                                        </p:attrNameLst>
                                      </p:cBhvr>
                                      <p:tavLst>
                                        <p:tav tm="0" fmla="#ppt_w*sin(2.5*pi*$)">
                                          <p:val>
                                            <p:fltVal val="0"/>
                                          </p:val>
                                        </p:tav>
                                        <p:tav tm="100000">
                                          <p:val>
                                            <p:fltVal val="1"/>
                                          </p:val>
                                        </p:tav>
                                      </p:tavLst>
                                    </p:anim>
                                    <p:anim calcmode="lin" valueType="num">
                                      <p:cBhvr>
                                        <p:cTn id="56" dur="1000" fill="hold"/>
                                        <p:tgtEl>
                                          <p:spTgt spid="1050214"/>
                                        </p:tgtEl>
                                        <p:attrNameLst>
                                          <p:attrName>ppt_h</p:attrName>
                                        </p:attrNameLst>
                                      </p:cBhvr>
                                      <p:tavLst>
                                        <p:tav tm="0">
                                          <p:val>
                                            <p:strVal val="#ppt_h"/>
                                          </p:val>
                                        </p:tav>
                                        <p:tav tm="100000">
                                          <p:val>
                                            <p:strVal val="#ppt_h"/>
                                          </p:val>
                                        </p:tav>
                                      </p:tavLst>
                                    </p:anim>
                                  </p:childTnLst>
                                </p:cTn>
                              </p:par>
                              <p:par>
                                <p:cTn id="57" presetID="45" presetClass="entr" presetSubtype="0" fill="hold" grpId="2" nodeType="withEffect">
                                  <p:stCondLst>
                                    <p:cond delay="0"/>
                                  </p:stCondLst>
                                  <p:childTnLst>
                                    <p:set>
                                      <p:cBhvr>
                                        <p:cTn id="58" dur="1" fill="hold">
                                          <p:stCondLst>
                                            <p:cond delay="0"/>
                                          </p:stCondLst>
                                        </p:cTn>
                                        <p:tgtEl>
                                          <p:spTgt spid="1050218"/>
                                        </p:tgtEl>
                                        <p:attrNameLst>
                                          <p:attrName>style.visibility</p:attrName>
                                        </p:attrNameLst>
                                      </p:cBhvr>
                                      <p:to>
                                        <p:strVal val="visible"/>
                                      </p:to>
                                    </p:set>
                                    <p:animEffect transition="in" filter="fade">
                                      <p:cBhvr>
                                        <p:cTn id="59" dur="1000"/>
                                        <p:tgtEl>
                                          <p:spTgt spid="1050218"/>
                                        </p:tgtEl>
                                      </p:cBhvr>
                                    </p:animEffect>
                                    <p:anim calcmode="lin" valueType="num">
                                      <p:cBhvr>
                                        <p:cTn id="60" dur="1000" fill="hold"/>
                                        <p:tgtEl>
                                          <p:spTgt spid="1050218"/>
                                        </p:tgtEl>
                                        <p:attrNameLst>
                                          <p:attrName>ppt_w</p:attrName>
                                        </p:attrNameLst>
                                      </p:cBhvr>
                                      <p:tavLst>
                                        <p:tav tm="0" fmla="#ppt_w*sin(2.5*pi*$)">
                                          <p:val>
                                            <p:fltVal val="0"/>
                                          </p:val>
                                        </p:tav>
                                        <p:tav tm="100000">
                                          <p:val>
                                            <p:fltVal val="1"/>
                                          </p:val>
                                        </p:tav>
                                      </p:tavLst>
                                    </p:anim>
                                    <p:anim calcmode="lin" valueType="num">
                                      <p:cBhvr>
                                        <p:cTn id="61" dur="1000" fill="hold"/>
                                        <p:tgtEl>
                                          <p:spTgt spid="1050218"/>
                                        </p:tgtEl>
                                        <p:attrNameLst>
                                          <p:attrName>ppt_h</p:attrName>
                                        </p:attrNameLst>
                                      </p:cBhvr>
                                      <p:tavLst>
                                        <p:tav tm="0">
                                          <p:val>
                                            <p:strVal val="#ppt_h"/>
                                          </p:val>
                                        </p:tav>
                                        <p:tav tm="100000">
                                          <p:val>
                                            <p:strVal val="#ppt_h"/>
                                          </p:val>
                                        </p:tav>
                                      </p:tavLst>
                                    </p:anim>
                                  </p:childTnLst>
                                </p:cTn>
                              </p:par>
                            </p:childTnLst>
                          </p:cTn>
                        </p:par>
                        <p:par>
                          <p:cTn id="62" fill="hold">
                            <p:stCondLst>
                              <p:cond delay="3250"/>
                            </p:stCondLst>
                            <p:childTnLst>
                              <p:par>
                                <p:cTn id="63" presetID="2" presetClass="entr" presetSubtype="4" decel="100000" fill="hold" grpId="0" nodeType="afterEffect">
                                  <p:stCondLst>
                                    <p:cond delay="0"/>
                                  </p:stCondLst>
                                  <p:childTnLst>
                                    <p:set>
                                      <p:cBhvr>
                                        <p:cTn id="64" dur="1" fill="hold">
                                          <p:stCondLst>
                                            <p:cond delay="0"/>
                                          </p:stCondLst>
                                        </p:cTn>
                                        <p:tgtEl>
                                          <p:spTgt spid="1050220">
                                            <p:txEl>
                                              <p:pRg st="0" end="0"/>
                                            </p:txEl>
                                          </p:spTgt>
                                        </p:tgtEl>
                                        <p:attrNameLst>
                                          <p:attrName>style.visibility</p:attrName>
                                        </p:attrNameLst>
                                      </p:cBhvr>
                                      <p:to>
                                        <p:strVal val="visible"/>
                                      </p:to>
                                    </p:set>
                                    <p:anim calcmode="lin" valueType="num">
                                      <p:cBhvr additive="base">
                                        <p:cTn id="65" dur="500" fill="hold"/>
                                        <p:tgtEl>
                                          <p:spTgt spid="1050220">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050220">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4" decel="100000" fill="hold" grpId="0" nodeType="withEffect">
                                  <p:stCondLst>
                                    <p:cond delay="0"/>
                                  </p:stCondLst>
                                  <p:childTnLst>
                                    <p:set>
                                      <p:cBhvr>
                                        <p:cTn id="68" dur="1" fill="hold">
                                          <p:stCondLst>
                                            <p:cond delay="0"/>
                                          </p:stCondLst>
                                        </p:cTn>
                                        <p:tgtEl>
                                          <p:spTgt spid="1050223">
                                            <p:txEl>
                                              <p:pRg st="0" end="0"/>
                                            </p:txEl>
                                          </p:spTgt>
                                        </p:tgtEl>
                                        <p:attrNameLst>
                                          <p:attrName>style.visibility</p:attrName>
                                        </p:attrNameLst>
                                      </p:cBhvr>
                                      <p:to>
                                        <p:strVal val="visible"/>
                                      </p:to>
                                    </p:set>
                                    <p:anim calcmode="lin" valueType="num">
                                      <p:cBhvr additive="base">
                                        <p:cTn id="69" dur="500" fill="hold"/>
                                        <p:tgtEl>
                                          <p:spTgt spid="1050223">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050223">
                                            <p:txEl>
                                              <p:pRg st="0" end="0"/>
                                            </p:txEl>
                                          </p:spTgt>
                                        </p:tgtEl>
                                        <p:attrNameLst>
                                          <p:attrName>ppt_y</p:attrName>
                                        </p:attrNameLst>
                                      </p:cBhvr>
                                      <p:tavLst>
                                        <p:tav tm="0">
                                          <p:val>
                                            <p:strVal val="1+#ppt_h/2"/>
                                          </p:val>
                                        </p:tav>
                                        <p:tav tm="100000">
                                          <p:val>
                                            <p:strVal val="#ppt_y"/>
                                          </p:val>
                                        </p:tav>
                                      </p:tavLst>
                                    </p:anim>
                                  </p:childTnLst>
                                </p:cTn>
                              </p:par>
                              <p:par>
                                <p:cTn id="71" presetID="2" presetClass="entr" presetSubtype="4" decel="100000" fill="hold" grpId="0" nodeType="withEffect">
                                  <p:stCondLst>
                                    <p:cond delay="0"/>
                                  </p:stCondLst>
                                  <p:childTnLst>
                                    <p:set>
                                      <p:cBhvr>
                                        <p:cTn id="72" dur="1" fill="hold">
                                          <p:stCondLst>
                                            <p:cond delay="0"/>
                                          </p:stCondLst>
                                        </p:cTn>
                                        <p:tgtEl>
                                          <p:spTgt spid="1050226"/>
                                        </p:tgtEl>
                                        <p:attrNameLst>
                                          <p:attrName>style.visibility</p:attrName>
                                        </p:attrNameLst>
                                      </p:cBhvr>
                                      <p:to>
                                        <p:strVal val="visible"/>
                                      </p:to>
                                    </p:set>
                                    <p:anim calcmode="lin" valueType="num">
                                      <p:cBhvr additive="base">
                                        <p:cTn id="73" dur="500" fill="hold"/>
                                        <p:tgtEl>
                                          <p:spTgt spid="1050226"/>
                                        </p:tgtEl>
                                        <p:attrNameLst>
                                          <p:attrName>ppt_x</p:attrName>
                                        </p:attrNameLst>
                                      </p:cBhvr>
                                      <p:tavLst>
                                        <p:tav tm="0">
                                          <p:val>
                                            <p:strVal val="#ppt_x"/>
                                          </p:val>
                                        </p:tav>
                                        <p:tav tm="100000">
                                          <p:val>
                                            <p:strVal val="#ppt_x"/>
                                          </p:val>
                                        </p:tav>
                                      </p:tavLst>
                                    </p:anim>
                                    <p:anim calcmode="lin" valueType="num">
                                      <p:cBhvr additive="base">
                                        <p:cTn id="74" dur="500" fill="hold"/>
                                        <p:tgtEl>
                                          <p:spTgt spid="1050226"/>
                                        </p:tgtEl>
                                        <p:attrNameLst>
                                          <p:attrName>ppt_y</p:attrName>
                                        </p:attrNameLst>
                                      </p:cBhvr>
                                      <p:tavLst>
                                        <p:tav tm="0">
                                          <p:val>
                                            <p:strVal val="1+#ppt_h/2"/>
                                          </p:val>
                                        </p:tav>
                                        <p:tav tm="100000">
                                          <p:val>
                                            <p:strVal val="#ppt_y"/>
                                          </p:val>
                                        </p:tav>
                                      </p:tavLst>
                                    </p:anim>
                                  </p:childTnLst>
                                </p:cTn>
                              </p:par>
                            </p:childTnLst>
                          </p:cTn>
                        </p:par>
                        <p:par>
                          <p:cTn id="75" fill="hold">
                            <p:stCondLst>
                              <p:cond delay="3750"/>
                            </p:stCondLst>
                            <p:childTnLst>
                              <p:par>
                                <p:cTn id="76" presetID="2" presetClass="entr" presetSubtype="1" decel="100000" fill="hold" grpId="0" nodeType="afterEffect">
                                  <p:stCondLst>
                                    <p:cond delay="0"/>
                                  </p:stCondLst>
                                  <p:childTnLst>
                                    <p:set>
                                      <p:cBhvr>
                                        <p:cTn id="77" dur="1" fill="hold">
                                          <p:stCondLst>
                                            <p:cond delay="0"/>
                                          </p:stCondLst>
                                        </p:cTn>
                                        <p:tgtEl>
                                          <p:spTgt spid="1050215"/>
                                        </p:tgtEl>
                                        <p:attrNameLst>
                                          <p:attrName>style.visibility</p:attrName>
                                        </p:attrNameLst>
                                      </p:cBhvr>
                                      <p:to>
                                        <p:strVal val="visible"/>
                                      </p:to>
                                    </p:set>
                                    <p:anim calcmode="lin" valueType="num">
                                      <p:cBhvr additive="base">
                                        <p:cTn id="78" dur="1000" fill="hold"/>
                                        <p:tgtEl>
                                          <p:spTgt spid="1050215"/>
                                        </p:tgtEl>
                                        <p:attrNameLst>
                                          <p:attrName>ppt_x</p:attrName>
                                        </p:attrNameLst>
                                      </p:cBhvr>
                                      <p:tavLst>
                                        <p:tav tm="0">
                                          <p:val>
                                            <p:strVal val="#ppt_x"/>
                                          </p:val>
                                        </p:tav>
                                        <p:tav tm="100000">
                                          <p:val>
                                            <p:strVal val="#ppt_x"/>
                                          </p:val>
                                        </p:tav>
                                      </p:tavLst>
                                    </p:anim>
                                    <p:anim calcmode="lin" valueType="num">
                                      <p:cBhvr additive="base">
                                        <p:cTn id="79" dur="1000" fill="hold"/>
                                        <p:tgtEl>
                                          <p:spTgt spid="1050215"/>
                                        </p:tgtEl>
                                        <p:attrNameLst>
                                          <p:attrName>ppt_y</p:attrName>
                                        </p:attrNameLst>
                                      </p:cBhvr>
                                      <p:tavLst>
                                        <p:tav tm="0">
                                          <p:val>
                                            <p:strVal val="0-#ppt_h/2"/>
                                          </p:val>
                                        </p:tav>
                                        <p:tav tm="100000">
                                          <p:val>
                                            <p:strVal val="#ppt_y"/>
                                          </p:val>
                                        </p:tav>
                                      </p:tavLst>
                                    </p:anim>
                                  </p:childTnLst>
                                </p:cTn>
                              </p:par>
                              <p:par>
                                <p:cTn id="80" presetID="2" presetClass="entr" presetSubtype="1" decel="100000" fill="hold" grpId="0" nodeType="withEffect">
                                  <p:stCondLst>
                                    <p:cond delay="0"/>
                                  </p:stCondLst>
                                  <p:childTnLst>
                                    <p:set>
                                      <p:cBhvr>
                                        <p:cTn id="81" dur="1" fill="hold">
                                          <p:stCondLst>
                                            <p:cond delay="0"/>
                                          </p:stCondLst>
                                        </p:cTn>
                                        <p:tgtEl>
                                          <p:spTgt spid="1050217"/>
                                        </p:tgtEl>
                                        <p:attrNameLst>
                                          <p:attrName>style.visibility</p:attrName>
                                        </p:attrNameLst>
                                      </p:cBhvr>
                                      <p:to>
                                        <p:strVal val="visible"/>
                                      </p:to>
                                    </p:set>
                                    <p:anim calcmode="lin" valueType="num">
                                      <p:cBhvr additive="base">
                                        <p:cTn id="82" dur="1000" fill="hold"/>
                                        <p:tgtEl>
                                          <p:spTgt spid="1050217"/>
                                        </p:tgtEl>
                                        <p:attrNameLst>
                                          <p:attrName>ppt_x</p:attrName>
                                        </p:attrNameLst>
                                      </p:cBhvr>
                                      <p:tavLst>
                                        <p:tav tm="0">
                                          <p:val>
                                            <p:strVal val="#ppt_x"/>
                                          </p:val>
                                        </p:tav>
                                        <p:tav tm="100000">
                                          <p:val>
                                            <p:strVal val="#ppt_x"/>
                                          </p:val>
                                        </p:tav>
                                      </p:tavLst>
                                    </p:anim>
                                    <p:anim calcmode="lin" valueType="num">
                                      <p:cBhvr additive="base">
                                        <p:cTn id="83" dur="1000" fill="hold"/>
                                        <p:tgtEl>
                                          <p:spTgt spid="1050217"/>
                                        </p:tgtEl>
                                        <p:attrNameLst>
                                          <p:attrName>ppt_y</p:attrName>
                                        </p:attrNameLst>
                                      </p:cBhvr>
                                      <p:tavLst>
                                        <p:tav tm="0">
                                          <p:val>
                                            <p:strVal val="0-#ppt_h/2"/>
                                          </p:val>
                                        </p:tav>
                                        <p:tav tm="100000">
                                          <p:val>
                                            <p:strVal val="#ppt_y"/>
                                          </p:val>
                                        </p:tav>
                                      </p:tavLst>
                                    </p:anim>
                                  </p:childTnLst>
                                </p:cTn>
                              </p:par>
                              <p:par>
                                <p:cTn id="84" presetID="45" presetClass="entr" presetSubtype="0" fill="hold" grpId="2" nodeType="withEffect">
                                  <p:stCondLst>
                                    <p:cond delay="0"/>
                                  </p:stCondLst>
                                  <p:childTnLst>
                                    <p:set>
                                      <p:cBhvr>
                                        <p:cTn id="85" dur="1" fill="hold">
                                          <p:stCondLst>
                                            <p:cond delay="0"/>
                                          </p:stCondLst>
                                        </p:cTn>
                                        <p:tgtEl>
                                          <p:spTgt spid="1050215"/>
                                        </p:tgtEl>
                                        <p:attrNameLst>
                                          <p:attrName>style.visibility</p:attrName>
                                        </p:attrNameLst>
                                      </p:cBhvr>
                                      <p:to>
                                        <p:strVal val="visible"/>
                                      </p:to>
                                    </p:set>
                                    <p:animEffect transition="in" filter="fade">
                                      <p:cBhvr>
                                        <p:cTn id="86" dur="1000"/>
                                        <p:tgtEl>
                                          <p:spTgt spid="1050215"/>
                                        </p:tgtEl>
                                      </p:cBhvr>
                                    </p:animEffect>
                                    <p:anim calcmode="lin" valueType="num">
                                      <p:cBhvr>
                                        <p:cTn id="87" dur="1000" fill="hold"/>
                                        <p:tgtEl>
                                          <p:spTgt spid="1050215"/>
                                        </p:tgtEl>
                                        <p:attrNameLst>
                                          <p:attrName>ppt_w</p:attrName>
                                        </p:attrNameLst>
                                      </p:cBhvr>
                                      <p:tavLst>
                                        <p:tav tm="0" fmla="#ppt_w*sin(2.5*pi*$)">
                                          <p:val>
                                            <p:fltVal val="0"/>
                                          </p:val>
                                        </p:tav>
                                        <p:tav tm="100000">
                                          <p:val>
                                            <p:fltVal val="1"/>
                                          </p:val>
                                        </p:tav>
                                      </p:tavLst>
                                    </p:anim>
                                    <p:anim calcmode="lin" valueType="num">
                                      <p:cBhvr>
                                        <p:cTn id="88" dur="1000" fill="hold"/>
                                        <p:tgtEl>
                                          <p:spTgt spid="1050215"/>
                                        </p:tgtEl>
                                        <p:attrNameLst>
                                          <p:attrName>ppt_h</p:attrName>
                                        </p:attrNameLst>
                                      </p:cBhvr>
                                      <p:tavLst>
                                        <p:tav tm="0">
                                          <p:val>
                                            <p:strVal val="#ppt_h"/>
                                          </p:val>
                                        </p:tav>
                                        <p:tav tm="100000">
                                          <p:val>
                                            <p:strVal val="#ppt_h"/>
                                          </p:val>
                                        </p:tav>
                                      </p:tavLst>
                                    </p:anim>
                                  </p:childTnLst>
                                </p:cTn>
                              </p:par>
                              <p:par>
                                <p:cTn id="89" presetID="45" presetClass="entr" presetSubtype="0" fill="hold" grpId="2" nodeType="withEffect">
                                  <p:stCondLst>
                                    <p:cond delay="0"/>
                                  </p:stCondLst>
                                  <p:childTnLst>
                                    <p:set>
                                      <p:cBhvr>
                                        <p:cTn id="90" dur="1" fill="hold">
                                          <p:stCondLst>
                                            <p:cond delay="0"/>
                                          </p:stCondLst>
                                        </p:cTn>
                                        <p:tgtEl>
                                          <p:spTgt spid="1050217"/>
                                        </p:tgtEl>
                                        <p:attrNameLst>
                                          <p:attrName>style.visibility</p:attrName>
                                        </p:attrNameLst>
                                      </p:cBhvr>
                                      <p:to>
                                        <p:strVal val="visible"/>
                                      </p:to>
                                    </p:set>
                                    <p:animEffect transition="in" filter="fade">
                                      <p:cBhvr>
                                        <p:cTn id="91" dur="1000"/>
                                        <p:tgtEl>
                                          <p:spTgt spid="1050217"/>
                                        </p:tgtEl>
                                      </p:cBhvr>
                                    </p:animEffect>
                                    <p:anim calcmode="lin" valueType="num">
                                      <p:cBhvr>
                                        <p:cTn id="92" dur="1000" fill="hold"/>
                                        <p:tgtEl>
                                          <p:spTgt spid="1050217"/>
                                        </p:tgtEl>
                                        <p:attrNameLst>
                                          <p:attrName>ppt_w</p:attrName>
                                        </p:attrNameLst>
                                      </p:cBhvr>
                                      <p:tavLst>
                                        <p:tav tm="0" fmla="#ppt_w*sin(2.5*pi*$)">
                                          <p:val>
                                            <p:fltVal val="0"/>
                                          </p:val>
                                        </p:tav>
                                        <p:tav tm="100000">
                                          <p:val>
                                            <p:fltVal val="1"/>
                                          </p:val>
                                        </p:tav>
                                      </p:tavLst>
                                    </p:anim>
                                    <p:anim calcmode="lin" valueType="num">
                                      <p:cBhvr>
                                        <p:cTn id="93" dur="1000" fill="hold"/>
                                        <p:tgtEl>
                                          <p:spTgt spid="1050217"/>
                                        </p:tgtEl>
                                        <p:attrNameLst>
                                          <p:attrName>ppt_h</p:attrName>
                                        </p:attrNameLst>
                                      </p:cBhvr>
                                      <p:tavLst>
                                        <p:tav tm="0">
                                          <p:val>
                                            <p:strVal val="#ppt_h"/>
                                          </p:val>
                                        </p:tav>
                                        <p:tav tm="100000">
                                          <p:val>
                                            <p:strVal val="#ppt_h"/>
                                          </p:val>
                                        </p:tav>
                                      </p:tavLst>
                                    </p:anim>
                                  </p:childTnLst>
                                </p:cTn>
                              </p:par>
                            </p:childTnLst>
                          </p:cTn>
                        </p:par>
                        <p:par>
                          <p:cTn id="94" fill="hold">
                            <p:stCondLst>
                              <p:cond delay="4750"/>
                            </p:stCondLst>
                            <p:childTnLst>
                              <p:par>
                                <p:cTn id="95" presetID="2" presetClass="entr" presetSubtype="4" decel="100000" fill="hold" grpId="0" nodeType="afterEffect">
                                  <p:stCondLst>
                                    <p:cond delay="0"/>
                                  </p:stCondLst>
                                  <p:childTnLst>
                                    <p:set>
                                      <p:cBhvr>
                                        <p:cTn id="96" dur="1" fill="hold">
                                          <p:stCondLst>
                                            <p:cond delay="0"/>
                                          </p:stCondLst>
                                        </p:cTn>
                                        <p:tgtEl>
                                          <p:spTgt spid="1050221">
                                            <p:txEl>
                                              <p:pRg st="0" end="0"/>
                                            </p:txEl>
                                          </p:spTgt>
                                        </p:tgtEl>
                                        <p:attrNameLst>
                                          <p:attrName>style.visibility</p:attrName>
                                        </p:attrNameLst>
                                      </p:cBhvr>
                                      <p:to>
                                        <p:strVal val="visible"/>
                                      </p:to>
                                    </p:set>
                                    <p:anim calcmode="lin" valueType="num">
                                      <p:cBhvr additive="base">
                                        <p:cTn id="97" dur="500" fill="hold"/>
                                        <p:tgtEl>
                                          <p:spTgt spid="1050221">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050221">
                                            <p:txEl>
                                              <p:pRg st="0" end="0"/>
                                            </p:txEl>
                                          </p:spTgt>
                                        </p:tgtEl>
                                        <p:attrNameLst>
                                          <p:attrName>ppt_y</p:attrName>
                                        </p:attrNameLst>
                                      </p:cBhvr>
                                      <p:tavLst>
                                        <p:tav tm="0">
                                          <p:val>
                                            <p:strVal val="1+#ppt_h/2"/>
                                          </p:val>
                                        </p:tav>
                                        <p:tav tm="100000">
                                          <p:val>
                                            <p:strVal val="#ppt_y"/>
                                          </p:val>
                                        </p:tav>
                                      </p:tavLst>
                                    </p:anim>
                                  </p:childTnLst>
                                </p:cTn>
                              </p:par>
                              <p:par>
                                <p:cTn id="99" presetID="2" presetClass="entr" presetSubtype="4" decel="100000" fill="hold" grpId="0" nodeType="withEffect">
                                  <p:stCondLst>
                                    <p:cond delay="0"/>
                                  </p:stCondLst>
                                  <p:childTnLst>
                                    <p:set>
                                      <p:cBhvr>
                                        <p:cTn id="100" dur="1" fill="hold">
                                          <p:stCondLst>
                                            <p:cond delay="0"/>
                                          </p:stCondLst>
                                        </p:cTn>
                                        <p:tgtEl>
                                          <p:spTgt spid="1050224">
                                            <p:txEl>
                                              <p:pRg st="0" end="0"/>
                                            </p:txEl>
                                          </p:spTgt>
                                        </p:tgtEl>
                                        <p:attrNameLst>
                                          <p:attrName>style.visibility</p:attrName>
                                        </p:attrNameLst>
                                      </p:cBhvr>
                                      <p:to>
                                        <p:strVal val="visible"/>
                                      </p:to>
                                    </p:set>
                                    <p:anim calcmode="lin" valueType="num">
                                      <p:cBhvr additive="base">
                                        <p:cTn id="101" dur="500" fill="hold"/>
                                        <p:tgtEl>
                                          <p:spTgt spid="1050224">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1050224">
                                            <p:txEl>
                                              <p:pRg st="0" end="0"/>
                                            </p:txEl>
                                          </p:spTgt>
                                        </p:tgtEl>
                                        <p:attrNameLst>
                                          <p:attrName>ppt_y</p:attrName>
                                        </p:attrNameLst>
                                      </p:cBhvr>
                                      <p:tavLst>
                                        <p:tav tm="0">
                                          <p:val>
                                            <p:strVal val="1+#ppt_h/2"/>
                                          </p:val>
                                        </p:tav>
                                        <p:tav tm="100000">
                                          <p:val>
                                            <p:strVal val="#ppt_y"/>
                                          </p:val>
                                        </p:tav>
                                      </p:tavLst>
                                    </p:anim>
                                  </p:childTnLst>
                                </p:cTn>
                              </p:par>
                              <p:par>
                                <p:cTn id="103" presetID="2" presetClass="entr" presetSubtype="4" decel="100000" fill="hold" grpId="0" nodeType="withEffect">
                                  <p:stCondLst>
                                    <p:cond delay="0"/>
                                  </p:stCondLst>
                                  <p:childTnLst>
                                    <p:set>
                                      <p:cBhvr>
                                        <p:cTn id="104" dur="1" fill="hold">
                                          <p:stCondLst>
                                            <p:cond delay="0"/>
                                          </p:stCondLst>
                                        </p:cTn>
                                        <p:tgtEl>
                                          <p:spTgt spid="1050227"/>
                                        </p:tgtEl>
                                        <p:attrNameLst>
                                          <p:attrName>style.visibility</p:attrName>
                                        </p:attrNameLst>
                                      </p:cBhvr>
                                      <p:to>
                                        <p:strVal val="visible"/>
                                      </p:to>
                                    </p:set>
                                    <p:anim calcmode="lin" valueType="num">
                                      <p:cBhvr additive="base">
                                        <p:cTn id="105" dur="500" fill="hold"/>
                                        <p:tgtEl>
                                          <p:spTgt spid="1050227"/>
                                        </p:tgtEl>
                                        <p:attrNameLst>
                                          <p:attrName>ppt_x</p:attrName>
                                        </p:attrNameLst>
                                      </p:cBhvr>
                                      <p:tavLst>
                                        <p:tav tm="0">
                                          <p:val>
                                            <p:strVal val="#ppt_x"/>
                                          </p:val>
                                        </p:tav>
                                        <p:tav tm="100000">
                                          <p:val>
                                            <p:strVal val="#ppt_x"/>
                                          </p:val>
                                        </p:tav>
                                      </p:tavLst>
                                    </p:anim>
                                    <p:anim calcmode="lin" valueType="num">
                                      <p:cBhvr additive="base">
                                        <p:cTn id="106" dur="500" fill="hold"/>
                                        <p:tgtEl>
                                          <p:spTgt spid="10502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210" grpId="0" animBg="1"/>
      <p:bldP spid="1050212" grpId="0"/>
      <p:bldP spid="1050213" grpId="0" animBg="1">
        <p:tmplLst>
          <p:tmpl>
            <p:tnLst>
              <p:par>
                <p:cTn presetID="2" presetClass="entr" presetSubtype="1" decel="100000" fill="hold" nodeType="afterEffect">
                  <p:stCondLst>
                    <p:cond delay="0"/>
                  </p:stCondLst>
                  <p:childTnLst>
                    <p:set>
                      <p:cBhvr>
                        <p:cTn dur="1" fill="hold">
                          <p:stCondLst>
                            <p:cond delay="0"/>
                          </p:stCondLst>
                        </p:cTn>
                        <p:tgtEl>
                          <p:spTgt spid="1050213"/>
                        </p:tgtEl>
                        <p:attrNameLst>
                          <p:attrName>style.visibility</p:attrName>
                        </p:attrNameLst>
                      </p:cBhvr>
                      <p:to>
                        <p:strVal val="visible"/>
                      </p:to>
                    </p:set>
                    <p:anim calcmode="lin" valueType="num">
                      <p:cBhvr additive="base">
                        <p:cTn dur="1000" fill="hold"/>
                        <p:tgtEl>
                          <p:spTgt spid="1050213"/>
                        </p:tgtEl>
                        <p:attrNameLst>
                          <p:attrName>ppt_x</p:attrName>
                        </p:attrNameLst>
                      </p:cBhvr>
                      <p:tavLst>
                        <p:tav tm="0">
                          <p:val>
                            <p:strVal val="#ppt_x"/>
                          </p:val>
                        </p:tav>
                        <p:tav tm="100000">
                          <p:val>
                            <p:strVal val="#ppt_x"/>
                          </p:val>
                        </p:tav>
                      </p:tavLst>
                    </p:anim>
                    <p:anim calcmode="lin" valueType="num">
                      <p:cBhvr additive="base">
                        <p:cTn dur="1000" fill="hold"/>
                        <p:tgtEl>
                          <p:spTgt spid="1050213"/>
                        </p:tgtEl>
                        <p:attrNameLst>
                          <p:attrName>ppt_y</p:attrName>
                        </p:attrNameLst>
                      </p:cBhvr>
                      <p:tavLst>
                        <p:tav tm="0">
                          <p:val>
                            <p:strVal val="0-#ppt_h/2"/>
                          </p:val>
                        </p:tav>
                        <p:tav tm="100000">
                          <p:val>
                            <p:strVal val="#ppt_y"/>
                          </p:val>
                        </p:tav>
                      </p:tavLst>
                    </p:anim>
                  </p:childTnLst>
                </p:cTn>
              </p:par>
            </p:tnLst>
          </p:tmpl>
        </p:tmplLst>
      </p:bldP>
      <p:bldP spid="1050213" grpId="2" animBg="1">
        <p:tmplLst>
          <p:tmpl>
            <p:tnLst>
              <p:par>
                <p:cTn presetID="45" presetClass="entr" presetSubtype="0" fill="hold" nodeType="withEffect">
                  <p:stCondLst>
                    <p:cond delay="0"/>
                  </p:stCondLst>
                  <p:childTnLst>
                    <p:set>
                      <p:cBhvr>
                        <p:cTn dur="1" fill="hold">
                          <p:stCondLst>
                            <p:cond delay="0"/>
                          </p:stCondLst>
                        </p:cTn>
                        <p:tgtEl>
                          <p:spTgt spid="1050213"/>
                        </p:tgtEl>
                        <p:attrNameLst>
                          <p:attrName>style.visibility</p:attrName>
                        </p:attrNameLst>
                      </p:cBhvr>
                      <p:to>
                        <p:strVal val="visible"/>
                      </p:to>
                    </p:set>
                    <p:animEffect transition="in" filter="fade">
                      <p:cBhvr>
                        <p:cTn dur="1000"/>
                        <p:tgtEl>
                          <p:spTgt spid="1050213"/>
                        </p:tgtEl>
                      </p:cBhvr>
                    </p:animEffect>
                    <p:anim calcmode="lin" valueType="num">
                      <p:cBhvr>
                        <p:cTn dur="1000" fill="hold"/>
                        <p:tgtEl>
                          <p:spTgt spid="1050213"/>
                        </p:tgtEl>
                        <p:attrNameLst>
                          <p:attrName>ppt_w</p:attrName>
                        </p:attrNameLst>
                      </p:cBhvr>
                      <p:tavLst>
                        <p:tav tm="0" fmla="#ppt_w*sin(2.5*pi*$)">
                          <p:val>
                            <p:fltVal val="0"/>
                          </p:val>
                        </p:tav>
                        <p:tav tm="100000">
                          <p:val>
                            <p:fltVal val="1"/>
                          </p:val>
                        </p:tav>
                      </p:tavLst>
                    </p:anim>
                    <p:anim calcmode="lin" valueType="num">
                      <p:cBhvr>
                        <p:cTn dur="1000" fill="hold"/>
                        <p:tgtEl>
                          <p:spTgt spid="1050213"/>
                        </p:tgtEl>
                        <p:attrNameLst>
                          <p:attrName>ppt_h</p:attrName>
                        </p:attrNameLst>
                      </p:cBhvr>
                      <p:tavLst>
                        <p:tav tm="0">
                          <p:val>
                            <p:strVal val="#ppt_h"/>
                          </p:val>
                        </p:tav>
                        <p:tav tm="100000">
                          <p:val>
                            <p:strVal val="#ppt_h"/>
                          </p:val>
                        </p:tav>
                      </p:tavLst>
                    </p:anim>
                  </p:childTnLst>
                </p:cTn>
              </p:par>
            </p:tnLst>
          </p:tmpl>
        </p:tmplLst>
      </p:bldP>
      <p:bldP spid="1050214" grpId="0" animBg="1">
        <p:tmplLst>
          <p:tmpl>
            <p:tnLst>
              <p:par>
                <p:cTn presetID="2" presetClass="entr" presetSubtype="1" decel="100000" fill="hold" nodeType="afterEffect">
                  <p:stCondLst>
                    <p:cond delay="0"/>
                  </p:stCondLst>
                  <p:childTnLst>
                    <p:set>
                      <p:cBhvr>
                        <p:cTn dur="1" fill="hold">
                          <p:stCondLst>
                            <p:cond delay="0"/>
                          </p:stCondLst>
                        </p:cTn>
                        <p:tgtEl>
                          <p:spTgt spid="1050214"/>
                        </p:tgtEl>
                        <p:attrNameLst>
                          <p:attrName>style.visibility</p:attrName>
                        </p:attrNameLst>
                      </p:cBhvr>
                      <p:to>
                        <p:strVal val="visible"/>
                      </p:to>
                    </p:set>
                    <p:anim calcmode="lin" valueType="num">
                      <p:cBhvr additive="base">
                        <p:cTn dur="1000" fill="hold"/>
                        <p:tgtEl>
                          <p:spTgt spid="1050214"/>
                        </p:tgtEl>
                        <p:attrNameLst>
                          <p:attrName>ppt_x</p:attrName>
                        </p:attrNameLst>
                      </p:cBhvr>
                      <p:tavLst>
                        <p:tav tm="0">
                          <p:val>
                            <p:strVal val="#ppt_x"/>
                          </p:val>
                        </p:tav>
                        <p:tav tm="100000">
                          <p:val>
                            <p:strVal val="#ppt_x"/>
                          </p:val>
                        </p:tav>
                      </p:tavLst>
                    </p:anim>
                    <p:anim calcmode="lin" valueType="num">
                      <p:cBhvr additive="base">
                        <p:cTn dur="1000" fill="hold"/>
                        <p:tgtEl>
                          <p:spTgt spid="1050214"/>
                        </p:tgtEl>
                        <p:attrNameLst>
                          <p:attrName>ppt_y</p:attrName>
                        </p:attrNameLst>
                      </p:cBhvr>
                      <p:tavLst>
                        <p:tav tm="0">
                          <p:val>
                            <p:strVal val="0-#ppt_h/2"/>
                          </p:val>
                        </p:tav>
                        <p:tav tm="100000">
                          <p:val>
                            <p:strVal val="#ppt_y"/>
                          </p:val>
                        </p:tav>
                      </p:tavLst>
                    </p:anim>
                  </p:childTnLst>
                </p:cTn>
              </p:par>
            </p:tnLst>
          </p:tmpl>
        </p:tmplLst>
      </p:bldP>
      <p:bldP spid="1050214" grpId="2" animBg="1">
        <p:tmplLst>
          <p:tmpl>
            <p:tnLst>
              <p:par>
                <p:cTn presetID="45" presetClass="entr" presetSubtype="0" fill="hold" nodeType="withEffect">
                  <p:stCondLst>
                    <p:cond delay="0"/>
                  </p:stCondLst>
                  <p:childTnLst>
                    <p:set>
                      <p:cBhvr>
                        <p:cTn dur="1" fill="hold">
                          <p:stCondLst>
                            <p:cond delay="0"/>
                          </p:stCondLst>
                        </p:cTn>
                        <p:tgtEl>
                          <p:spTgt spid="1050214"/>
                        </p:tgtEl>
                        <p:attrNameLst>
                          <p:attrName>style.visibility</p:attrName>
                        </p:attrNameLst>
                      </p:cBhvr>
                      <p:to>
                        <p:strVal val="visible"/>
                      </p:to>
                    </p:set>
                    <p:animEffect transition="in" filter="fade">
                      <p:cBhvr>
                        <p:cTn dur="1000"/>
                        <p:tgtEl>
                          <p:spTgt spid="1050214"/>
                        </p:tgtEl>
                      </p:cBhvr>
                    </p:animEffect>
                    <p:anim calcmode="lin" valueType="num">
                      <p:cBhvr>
                        <p:cTn dur="1000" fill="hold"/>
                        <p:tgtEl>
                          <p:spTgt spid="1050214"/>
                        </p:tgtEl>
                        <p:attrNameLst>
                          <p:attrName>ppt_w</p:attrName>
                        </p:attrNameLst>
                      </p:cBhvr>
                      <p:tavLst>
                        <p:tav tm="0" fmla="#ppt_w*sin(2.5*pi*$)">
                          <p:val>
                            <p:fltVal val="0"/>
                          </p:val>
                        </p:tav>
                        <p:tav tm="100000">
                          <p:val>
                            <p:fltVal val="1"/>
                          </p:val>
                        </p:tav>
                      </p:tavLst>
                    </p:anim>
                    <p:anim calcmode="lin" valueType="num">
                      <p:cBhvr>
                        <p:cTn dur="1000" fill="hold"/>
                        <p:tgtEl>
                          <p:spTgt spid="1050214"/>
                        </p:tgtEl>
                        <p:attrNameLst>
                          <p:attrName>ppt_h</p:attrName>
                        </p:attrNameLst>
                      </p:cBhvr>
                      <p:tavLst>
                        <p:tav tm="0">
                          <p:val>
                            <p:strVal val="#ppt_h"/>
                          </p:val>
                        </p:tav>
                        <p:tav tm="100000">
                          <p:val>
                            <p:strVal val="#ppt_h"/>
                          </p:val>
                        </p:tav>
                      </p:tavLst>
                    </p:anim>
                  </p:childTnLst>
                </p:cTn>
              </p:par>
            </p:tnLst>
          </p:tmpl>
        </p:tmplLst>
      </p:bldP>
      <p:bldP spid="1050215" grpId="0" animBg="1">
        <p:tmplLst>
          <p:tmpl>
            <p:tnLst>
              <p:par>
                <p:cTn presetID="2" presetClass="entr" presetSubtype="1" decel="100000" fill="hold" nodeType="afterEffect">
                  <p:stCondLst>
                    <p:cond delay="0"/>
                  </p:stCondLst>
                  <p:childTnLst>
                    <p:set>
                      <p:cBhvr>
                        <p:cTn dur="1" fill="hold">
                          <p:stCondLst>
                            <p:cond delay="0"/>
                          </p:stCondLst>
                        </p:cTn>
                        <p:tgtEl>
                          <p:spTgt spid="1050215"/>
                        </p:tgtEl>
                        <p:attrNameLst>
                          <p:attrName>style.visibility</p:attrName>
                        </p:attrNameLst>
                      </p:cBhvr>
                      <p:to>
                        <p:strVal val="visible"/>
                      </p:to>
                    </p:set>
                    <p:anim calcmode="lin" valueType="num">
                      <p:cBhvr additive="base">
                        <p:cTn dur="1000" fill="hold"/>
                        <p:tgtEl>
                          <p:spTgt spid="1050215"/>
                        </p:tgtEl>
                        <p:attrNameLst>
                          <p:attrName>ppt_x</p:attrName>
                        </p:attrNameLst>
                      </p:cBhvr>
                      <p:tavLst>
                        <p:tav tm="0">
                          <p:val>
                            <p:strVal val="#ppt_x"/>
                          </p:val>
                        </p:tav>
                        <p:tav tm="100000">
                          <p:val>
                            <p:strVal val="#ppt_x"/>
                          </p:val>
                        </p:tav>
                      </p:tavLst>
                    </p:anim>
                    <p:anim calcmode="lin" valueType="num">
                      <p:cBhvr additive="base">
                        <p:cTn dur="1000" fill="hold"/>
                        <p:tgtEl>
                          <p:spTgt spid="1050215"/>
                        </p:tgtEl>
                        <p:attrNameLst>
                          <p:attrName>ppt_y</p:attrName>
                        </p:attrNameLst>
                      </p:cBhvr>
                      <p:tavLst>
                        <p:tav tm="0">
                          <p:val>
                            <p:strVal val="0-#ppt_h/2"/>
                          </p:val>
                        </p:tav>
                        <p:tav tm="100000">
                          <p:val>
                            <p:strVal val="#ppt_y"/>
                          </p:val>
                        </p:tav>
                      </p:tavLst>
                    </p:anim>
                  </p:childTnLst>
                </p:cTn>
              </p:par>
            </p:tnLst>
          </p:tmpl>
        </p:tmplLst>
      </p:bldP>
      <p:bldP spid="1050215" grpId="2" animBg="1">
        <p:tmplLst>
          <p:tmpl>
            <p:tnLst>
              <p:par>
                <p:cTn presetID="45" presetClass="entr" presetSubtype="0" fill="hold" nodeType="withEffect">
                  <p:stCondLst>
                    <p:cond delay="0"/>
                  </p:stCondLst>
                  <p:childTnLst>
                    <p:set>
                      <p:cBhvr>
                        <p:cTn dur="1" fill="hold">
                          <p:stCondLst>
                            <p:cond delay="0"/>
                          </p:stCondLst>
                        </p:cTn>
                        <p:tgtEl>
                          <p:spTgt spid="1050215"/>
                        </p:tgtEl>
                        <p:attrNameLst>
                          <p:attrName>style.visibility</p:attrName>
                        </p:attrNameLst>
                      </p:cBhvr>
                      <p:to>
                        <p:strVal val="visible"/>
                      </p:to>
                    </p:set>
                    <p:animEffect transition="in" filter="fade">
                      <p:cBhvr>
                        <p:cTn dur="1000"/>
                        <p:tgtEl>
                          <p:spTgt spid="1050215"/>
                        </p:tgtEl>
                      </p:cBhvr>
                    </p:animEffect>
                    <p:anim calcmode="lin" valueType="num">
                      <p:cBhvr>
                        <p:cTn dur="1000" fill="hold"/>
                        <p:tgtEl>
                          <p:spTgt spid="1050215"/>
                        </p:tgtEl>
                        <p:attrNameLst>
                          <p:attrName>ppt_w</p:attrName>
                        </p:attrNameLst>
                      </p:cBhvr>
                      <p:tavLst>
                        <p:tav tm="0" fmla="#ppt_w*sin(2.5*pi*$)">
                          <p:val>
                            <p:fltVal val="0"/>
                          </p:val>
                        </p:tav>
                        <p:tav tm="100000">
                          <p:val>
                            <p:fltVal val="1"/>
                          </p:val>
                        </p:tav>
                      </p:tavLst>
                    </p:anim>
                    <p:anim calcmode="lin" valueType="num">
                      <p:cBhvr>
                        <p:cTn dur="1000" fill="hold"/>
                        <p:tgtEl>
                          <p:spTgt spid="1050215"/>
                        </p:tgtEl>
                        <p:attrNameLst>
                          <p:attrName>ppt_h</p:attrName>
                        </p:attrNameLst>
                      </p:cBhvr>
                      <p:tavLst>
                        <p:tav tm="0">
                          <p:val>
                            <p:strVal val="#ppt_h"/>
                          </p:val>
                        </p:tav>
                        <p:tav tm="100000">
                          <p:val>
                            <p:strVal val="#ppt_h"/>
                          </p:val>
                        </p:tav>
                      </p:tavLst>
                    </p:anim>
                  </p:childTnLst>
                </p:cTn>
              </p:par>
            </p:tnLst>
          </p:tmpl>
        </p:tmplLst>
      </p:bldP>
      <p:bldP spid="1050216" grpId="0"/>
      <p:bldP spid="1050216" grpId="2"/>
      <p:bldP spid="1050217" grpId="0"/>
      <p:bldP spid="1050217" grpId="2"/>
      <p:bldP spid="1050218" grpId="0"/>
      <p:bldP spid="1050218" grpId="2"/>
      <p:bldP spid="1050219" grpId="0" build="p">
        <p:tmplLst>
          <p:tmpl lvl="1">
            <p:tnLst>
              <p:par>
                <p:cTn presetID="2" presetClass="entr" presetSubtype="4" decel="100000" fill="hold" nodeType="afterEffect">
                  <p:stCondLst>
                    <p:cond delay="0"/>
                  </p:stCondLst>
                  <p:childTnLst>
                    <p:set>
                      <p:cBhvr>
                        <p:cTn dur="1" fill="hold">
                          <p:stCondLst>
                            <p:cond delay="0"/>
                          </p:stCondLst>
                        </p:cTn>
                        <p:tgtEl>
                          <p:spTgt spid="1050219"/>
                        </p:tgtEl>
                        <p:attrNameLst>
                          <p:attrName>style.visibility</p:attrName>
                        </p:attrNameLst>
                      </p:cBhvr>
                      <p:to>
                        <p:strVal val="visible"/>
                      </p:to>
                    </p:set>
                    <p:anim calcmode="lin" valueType="num">
                      <p:cBhvr additive="base">
                        <p:cTn dur="500" fill="hold"/>
                        <p:tgtEl>
                          <p:spTgt spid="1050219"/>
                        </p:tgtEl>
                        <p:attrNameLst>
                          <p:attrName>ppt_x</p:attrName>
                        </p:attrNameLst>
                      </p:cBhvr>
                      <p:tavLst>
                        <p:tav tm="0">
                          <p:val>
                            <p:strVal val="#ppt_x"/>
                          </p:val>
                        </p:tav>
                        <p:tav tm="100000">
                          <p:val>
                            <p:strVal val="#ppt_x"/>
                          </p:val>
                        </p:tav>
                      </p:tavLst>
                    </p:anim>
                    <p:anim calcmode="lin" valueType="num">
                      <p:cBhvr additive="base">
                        <p:cTn dur="500" fill="hold"/>
                        <p:tgtEl>
                          <p:spTgt spid="1050219"/>
                        </p:tgtEl>
                        <p:attrNameLst>
                          <p:attrName>ppt_y</p:attrName>
                        </p:attrNameLst>
                      </p:cBhvr>
                      <p:tavLst>
                        <p:tav tm="0">
                          <p:val>
                            <p:strVal val="1+#ppt_h/2"/>
                          </p:val>
                        </p:tav>
                        <p:tav tm="100000">
                          <p:val>
                            <p:strVal val="#ppt_y"/>
                          </p:val>
                        </p:tav>
                      </p:tavLst>
                    </p:anim>
                  </p:childTnLst>
                </p:cTn>
              </p:par>
            </p:tnLst>
          </p:tmpl>
        </p:tmplLst>
      </p:bldP>
      <p:bldP spid="1050220" grpId="0" build="p">
        <p:tmplLst>
          <p:tmpl lvl="1">
            <p:tnLst>
              <p:par>
                <p:cTn presetID="2" presetClass="entr" presetSubtype="4" decel="100000" fill="hold" nodeType="afterEffect">
                  <p:stCondLst>
                    <p:cond delay="0"/>
                  </p:stCondLst>
                  <p:childTnLst>
                    <p:set>
                      <p:cBhvr>
                        <p:cTn dur="1" fill="hold">
                          <p:stCondLst>
                            <p:cond delay="0"/>
                          </p:stCondLst>
                        </p:cTn>
                        <p:tgtEl>
                          <p:spTgt spid="1050220"/>
                        </p:tgtEl>
                        <p:attrNameLst>
                          <p:attrName>style.visibility</p:attrName>
                        </p:attrNameLst>
                      </p:cBhvr>
                      <p:to>
                        <p:strVal val="visible"/>
                      </p:to>
                    </p:set>
                    <p:anim calcmode="lin" valueType="num">
                      <p:cBhvr additive="base">
                        <p:cTn dur="500" fill="hold"/>
                        <p:tgtEl>
                          <p:spTgt spid="1050220"/>
                        </p:tgtEl>
                        <p:attrNameLst>
                          <p:attrName>ppt_x</p:attrName>
                        </p:attrNameLst>
                      </p:cBhvr>
                      <p:tavLst>
                        <p:tav tm="0">
                          <p:val>
                            <p:strVal val="#ppt_x"/>
                          </p:val>
                        </p:tav>
                        <p:tav tm="100000">
                          <p:val>
                            <p:strVal val="#ppt_x"/>
                          </p:val>
                        </p:tav>
                      </p:tavLst>
                    </p:anim>
                    <p:anim calcmode="lin" valueType="num">
                      <p:cBhvr additive="base">
                        <p:cTn dur="500" fill="hold"/>
                        <p:tgtEl>
                          <p:spTgt spid="1050220"/>
                        </p:tgtEl>
                        <p:attrNameLst>
                          <p:attrName>ppt_y</p:attrName>
                        </p:attrNameLst>
                      </p:cBhvr>
                      <p:tavLst>
                        <p:tav tm="0">
                          <p:val>
                            <p:strVal val="1+#ppt_h/2"/>
                          </p:val>
                        </p:tav>
                        <p:tav tm="100000">
                          <p:val>
                            <p:strVal val="#ppt_y"/>
                          </p:val>
                        </p:tav>
                      </p:tavLst>
                    </p:anim>
                  </p:childTnLst>
                </p:cTn>
              </p:par>
            </p:tnLst>
          </p:tmpl>
        </p:tmplLst>
      </p:bldP>
      <p:bldP spid="1050221" grpId="0" build="p">
        <p:tmplLst>
          <p:tmpl lvl="1">
            <p:tnLst>
              <p:par>
                <p:cTn presetID="2" presetClass="entr" presetSubtype="4" decel="100000" fill="hold" nodeType="afterEffect">
                  <p:stCondLst>
                    <p:cond delay="0"/>
                  </p:stCondLst>
                  <p:childTnLst>
                    <p:set>
                      <p:cBhvr>
                        <p:cTn dur="1" fill="hold">
                          <p:stCondLst>
                            <p:cond delay="0"/>
                          </p:stCondLst>
                        </p:cTn>
                        <p:tgtEl>
                          <p:spTgt spid="1050221"/>
                        </p:tgtEl>
                        <p:attrNameLst>
                          <p:attrName>style.visibility</p:attrName>
                        </p:attrNameLst>
                      </p:cBhvr>
                      <p:to>
                        <p:strVal val="visible"/>
                      </p:to>
                    </p:set>
                    <p:anim calcmode="lin" valueType="num">
                      <p:cBhvr additive="base">
                        <p:cTn dur="500" fill="hold"/>
                        <p:tgtEl>
                          <p:spTgt spid="1050221"/>
                        </p:tgtEl>
                        <p:attrNameLst>
                          <p:attrName>ppt_x</p:attrName>
                        </p:attrNameLst>
                      </p:cBhvr>
                      <p:tavLst>
                        <p:tav tm="0">
                          <p:val>
                            <p:strVal val="#ppt_x"/>
                          </p:val>
                        </p:tav>
                        <p:tav tm="100000">
                          <p:val>
                            <p:strVal val="#ppt_x"/>
                          </p:val>
                        </p:tav>
                      </p:tavLst>
                    </p:anim>
                    <p:anim calcmode="lin" valueType="num">
                      <p:cBhvr additive="base">
                        <p:cTn dur="500" fill="hold"/>
                        <p:tgtEl>
                          <p:spTgt spid="1050221"/>
                        </p:tgtEl>
                        <p:attrNameLst>
                          <p:attrName>ppt_y</p:attrName>
                        </p:attrNameLst>
                      </p:cBhvr>
                      <p:tavLst>
                        <p:tav tm="0">
                          <p:val>
                            <p:strVal val="1+#ppt_h/2"/>
                          </p:val>
                        </p:tav>
                        <p:tav tm="100000">
                          <p:val>
                            <p:strVal val="#ppt_y"/>
                          </p:val>
                        </p:tav>
                      </p:tavLst>
                    </p:anim>
                  </p:childTnLst>
                </p:cTn>
              </p:par>
            </p:tnLst>
          </p:tmpl>
        </p:tmplLst>
      </p:bldP>
      <p:bldP spid="1050222" grpId="0" build="p">
        <p:tmplLst>
          <p:tmpl lvl="1">
            <p:tnLst>
              <p:par>
                <p:cTn presetID="2" presetClass="entr" presetSubtype="4" decel="100000" fill="hold" nodeType="withEffect">
                  <p:stCondLst>
                    <p:cond delay="0"/>
                  </p:stCondLst>
                  <p:childTnLst>
                    <p:set>
                      <p:cBhvr>
                        <p:cTn dur="1" fill="hold">
                          <p:stCondLst>
                            <p:cond delay="0"/>
                          </p:stCondLst>
                        </p:cTn>
                        <p:tgtEl>
                          <p:spTgt spid="1050222"/>
                        </p:tgtEl>
                        <p:attrNameLst>
                          <p:attrName>style.visibility</p:attrName>
                        </p:attrNameLst>
                      </p:cBhvr>
                      <p:to>
                        <p:strVal val="visible"/>
                      </p:to>
                    </p:set>
                    <p:anim calcmode="lin" valueType="num">
                      <p:cBhvr additive="base">
                        <p:cTn dur="500" fill="hold"/>
                        <p:tgtEl>
                          <p:spTgt spid="1050222"/>
                        </p:tgtEl>
                        <p:attrNameLst>
                          <p:attrName>ppt_x</p:attrName>
                        </p:attrNameLst>
                      </p:cBhvr>
                      <p:tavLst>
                        <p:tav tm="0">
                          <p:val>
                            <p:strVal val="#ppt_x"/>
                          </p:val>
                        </p:tav>
                        <p:tav tm="100000">
                          <p:val>
                            <p:strVal val="#ppt_x"/>
                          </p:val>
                        </p:tav>
                      </p:tavLst>
                    </p:anim>
                    <p:anim calcmode="lin" valueType="num">
                      <p:cBhvr additive="base">
                        <p:cTn dur="500" fill="hold"/>
                        <p:tgtEl>
                          <p:spTgt spid="1050222"/>
                        </p:tgtEl>
                        <p:attrNameLst>
                          <p:attrName>ppt_y</p:attrName>
                        </p:attrNameLst>
                      </p:cBhvr>
                      <p:tavLst>
                        <p:tav tm="0">
                          <p:val>
                            <p:strVal val="1+#ppt_h/2"/>
                          </p:val>
                        </p:tav>
                        <p:tav tm="100000">
                          <p:val>
                            <p:strVal val="#ppt_y"/>
                          </p:val>
                        </p:tav>
                      </p:tavLst>
                    </p:anim>
                  </p:childTnLst>
                </p:cTn>
              </p:par>
            </p:tnLst>
          </p:tmpl>
        </p:tmplLst>
      </p:bldP>
      <p:bldP spid="1050223" grpId="0" build="p">
        <p:tmplLst>
          <p:tmpl lvl="1">
            <p:tnLst>
              <p:par>
                <p:cTn presetID="2" presetClass="entr" presetSubtype="4" decel="100000" fill="hold" nodeType="withEffect">
                  <p:stCondLst>
                    <p:cond delay="0"/>
                  </p:stCondLst>
                  <p:childTnLst>
                    <p:set>
                      <p:cBhvr>
                        <p:cTn dur="1" fill="hold">
                          <p:stCondLst>
                            <p:cond delay="0"/>
                          </p:stCondLst>
                        </p:cTn>
                        <p:tgtEl>
                          <p:spTgt spid="1050223"/>
                        </p:tgtEl>
                        <p:attrNameLst>
                          <p:attrName>style.visibility</p:attrName>
                        </p:attrNameLst>
                      </p:cBhvr>
                      <p:to>
                        <p:strVal val="visible"/>
                      </p:to>
                    </p:set>
                    <p:anim calcmode="lin" valueType="num">
                      <p:cBhvr additive="base">
                        <p:cTn dur="500" fill="hold"/>
                        <p:tgtEl>
                          <p:spTgt spid="1050223"/>
                        </p:tgtEl>
                        <p:attrNameLst>
                          <p:attrName>ppt_x</p:attrName>
                        </p:attrNameLst>
                      </p:cBhvr>
                      <p:tavLst>
                        <p:tav tm="0">
                          <p:val>
                            <p:strVal val="#ppt_x"/>
                          </p:val>
                        </p:tav>
                        <p:tav tm="100000">
                          <p:val>
                            <p:strVal val="#ppt_x"/>
                          </p:val>
                        </p:tav>
                      </p:tavLst>
                    </p:anim>
                    <p:anim calcmode="lin" valueType="num">
                      <p:cBhvr additive="base">
                        <p:cTn dur="500" fill="hold"/>
                        <p:tgtEl>
                          <p:spTgt spid="1050223"/>
                        </p:tgtEl>
                        <p:attrNameLst>
                          <p:attrName>ppt_y</p:attrName>
                        </p:attrNameLst>
                      </p:cBhvr>
                      <p:tavLst>
                        <p:tav tm="0">
                          <p:val>
                            <p:strVal val="1+#ppt_h/2"/>
                          </p:val>
                        </p:tav>
                        <p:tav tm="100000">
                          <p:val>
                            <p:strVal val="#ppt_y"/>
                          </p:val>
                        </p:tav>
                      </p:tavLst>
                    </p:anim>
                  </p:childTnLst>
                </p:cTn>
              </p:par>
            </p:tnLst>
          </p:tmpl>
        </p:tmplLst>
      </p:bldP>
      <p:bldP spid="1050224" grpId="0" build="p">
        <p:tmplLst>
          <p:tmpl lvl="1">
            <p:tnLst>
              <p:par>
                <p:cTn presetID="2" presetClass="entr" presetSubtype="4" decel="100000" fill="hold" nodeType="withEffect">
                  <p:stCondLst>
                    <p:cond delay="0"/>
                  </p:stCondLst>
                  <p:childTnLst>
                    <p:set>
                      <p:cBhvr>
                        <p:cTn dur="1" fill="hold">
                          <p:stCondLst>
                            <p:cond delay="0"/>
                          </p:stCondLst>
                        </p:cTn>
                        <p:tgtEl>
                          <p:spTgt spid="1050224"/>
                        </p:tgtEl>
                        <p:attrNameLst>
                          <p:attrName>style.visibility</p:attrName>
                        </p:attrNameLst>
                      </p:cBhvr>
                      <p:to>
                        <p:strVal val="visible"/>
                      </p:to>
                    </p:set>
                    <p:anim calcmode="lin" valueType="num">
                      <p:cBhvr additive="base">
                        <p:cTn dur="500" fill="hold"/>
                        <p:tgtEl>
                          <p:spTgt spid="1050224"/>
                        </p:tgtEl>
                        <p:attrNameLst>
                          <p:attrName>ppt_x</p:attrName>
                        </p:attrNameLst>
                      </p:cBhvr>
                      <p:tavLst>
                        <p:tav tm="0">
                          <p:val>
                            <p:strVal val="#ppt_x"/>
                          </p:val>
                        </p:tav>
                        <p:tav tm="100000">
                          <p:val>
                            <p:strVal val="#ppt_x"/>
                          </p:val>
                        </p:tav>
                      </p:tavLst>
                    </p:anim>
                    <p:anim calcmode="lin" valueType="num">
                      <p:cBhvr additive="base">
                        <p:cTn dur="500" fill="hold"/>
                        <p:tgtEl>
                          <p:spTgt spid="1050224"/>
                        </p:tgtEl>
                        <p:attrNameLst>
                          <p:attrName>ppt_y</p:attrName>
                        </p:attrNameLst>
                      </p:cBhvr>
                      <p:tavLst>
                        <p:tav tm="0">
                          <p:val>
                            <p:strVal val="1+#ppt_h/2"/>
                          </p:val>
                        </p:tav>
                        <p:tav tm="100000">
                          <p:val>
                            <p:strVal val="#ppt_y"/>
                          </p:val>
                        </p:tav>
                      </p:tavLst>
                    </p:anim>
                  </p:childTnLst>
                </p:cTn>
              </p:par>
            </p:tnLst>
          </p:tmpl>
        </p:tmplLst>
      </p:bldP>
      <p:bldP spid="1050225" grpId="0" animBg="1"/>
      <p:bldP spid="1050226" grpId="0" animBg="1"/>
      <p:bldP spid="1050227" grpId="0"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Pillars">
    <p:spTree>
      <p:nvGrpSpPr>
        <p:cNvPr id="1" name=""/>
        <p:cNvGrpSpPr/>
        <p:nvPr/>
      </p:nvGrpSpPr>
      <p:grpSpPr>
        <a:xfrm>
          <a:off x="0" y="0"/>
          <a:ext cx="0" cy="0"/>
          <a:chOff x="0" y="0"/>
          <a:chExt cx="0" cy="0"/>
        </a:xfrm>
      </p:grpSpPr>
      <p:sp>
        <p:nvSpPr>
          <p:cNvPr id="1050388" name="正方形/長方形 6"/>
          <p:cNvSpPr/>
          <p:nvPr userDrawn="1"/>
        </p:nvSpPr>
        <p:spPr>
          <a:xfrm>
            <a:off x="761206" y="3352800"/>
            <a:ext cx="3920837" cy="3311236"/>
          </a:xfrm>
          <a:custGeom>
            <a:avLst/>
            <a:gdLst/>
            <a:ahLst/>
            <a:cxnLst/>
            <a:rect l="l" t="t" r="r" b="b"/>
            <a:pathLst>
              <a:path w="3920837" h="3311236">
                <a:moveTo>
                  <a:pt x="0" y="0"/>
                </a:moveTo>
                <a:lnTo>
                  <a:pt x="3920837" y="0"/>
                </a:lnTo>
                <a:lnTo>
                  <a:pt x="3920837" y="3311236"/>
                </a:lnTo>
                <a:lnTo>
                  <a:pt x="1960419" y="2784764"/>
                </a:lnTo>
                <a:lnTo>
                  <a:pt x="0" y="3311236"/>
                </a:lnTo>
                <a:close/>
              </a:path>
            </a:pathLst>
          </a:custGeom>
          <a:ln>
            <a:noFill/>
          </a:ln>
          <a:effectLst>
            <a:outerShdw dist="88900" algn="tl"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389" name="正方形/長方形 8"/>
          <p:cNvSpPr/>
          <p:nvPr userDrawn="1"/>
        </p:nvSpPr>
        <p:spPr>
          <a:xfrm>
            <a:off x="9323316" y="3352799"/>
            <a:ext cx="3920837" cy="4475019"/>
          </a:xfrm>
          <a:custGeom>
            <a:avLst/>
            <a:gdLst/>
            <a:ahLst/>
            <a:cxnLst/>
            <a:rect l="l" t="t" r="r" b="b"/>
            <a:pathLst>
              <a:path w="3920837" h="4475019">
                <a:moveTo>
                  <a:pt x="0" y="0"/>
                </a:moveTo>
                <a:lnTo>
                  <a:pt x="3920837" y="0"/>
                </a:lnTo>
                <a:lnTo>
                  <a:pt x="3920837" y="4475019"/>
                </a:lnTo>
                <a:lnTo>
                  <a:pt x="3920836" y="4475019"/>
                </a:lnTo>
                <a:lnTo>
                  <a:pt x="1960418" y="3948547"/>
                </a:lnTo>
                <a:lnTo>
                  <a:pt x="0" y="4475019"/>
                </a:lnTo>
                <a:close/>
              </a:path>
            </a:pathLst>
          </a:custGeom>
          <a:solidFill>
            <a:schemeClr val="accent2"/>
          </a:solidFill>
          <a:ln>
            <a:noFill/>
          </a:ln>
          <a:effectLst>
            <a:outerShdw dist="88900" algn="tl" rotWithShape="0">
              <a:schemeClr val="accent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390" name="正方形/長方形 9"/>
          <p:cNvSpPr/>
          <p:nvPr userDrawn="1"/>
        </p:nvSpPr>
        <p:spPr>
          <a:xfrm>
            <a:off x="13604369" y="3352799"/>
            <a:ext cx="3920838" cy="5001491"/>
          </a:xfrm>
          <a:custGeom>
            <a:avLst/>
            <a:gdLst/>
            <a:ahLst/>
            <a:cxnLst/>
            <a:rect l="l" t="t" r="r" b="b"/>
            <a:pathLst>
              <a:path w="3920838" h="5001491">
                <a:moveTo>
                  <a:pt x="0" y="0"/>
                </a:moveTo>
                <a:lnTo>
                  <a:pt x="3920838" y="0"/>
                </a:lnTo>
                <a:lnTo>
                  <a:pt x="3920838" y="5001491"/>
                </a:lnTo>
                <a:lnTo>
                  <a:pt x="1960419" y="4475019"/>
                </a:lnTo>
                <a:lnTo>
                  <a:pt x="0" y="5001491"/>
                </a:lnTo>
                <a:close/>
              </a:path>
            </a:pathLst>
          </a:custGeom>
          <a:solidFill>
            <a:schemeClr val="accent5"/>
          </a:solidFill>
          <a:ln>
            <a:noFill/>
          </a:ln>
          <a:effectLst>
            <a:outerShdw dist="88900" algn="tl" rotWithShape="0">
              <a:schemeClr val="accent5">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391"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1050392"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1050393" name="正方形/長方形 4"/>
          <p:cNvSpPr/>
          <p:nvPr userDrawn="1"/>
        </p:nvSpPr>
        <p:spPr>
          <a:xfrm>
            <a:off x="-1" y="1"/>
            <a:ext cx="18286413" cy="3352799"/>
          </a:xfrm>
          <a:prstGeom prst="rect">
            <a:avLst/>
          </a:prstGeom>
          <a:solidFill>
            <a:schemeClr val="tx1">
              <a:lumMod val="75000"/>
              <a:lumOff val="25000"/>
            </a:schemeClr>
          </a:solidFill>
          <a:ln>
            <a:noFill/>
          </a:ln>
          <a:effectLst>
            <a:outerShdw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394" name="正方形/長方形 7"/>
          <p:cNvSpPr/>
          <p:nvPr userDrawn="1"/>
        </p:nvSpPr>
        <p:spPr>
          <a:xfrm>
            <a:off x="5042261" y="1"/>
            <a:ext cx="3920837" cy="7259781"/>
          </a:xfrm>
          <a:custGeom>
            <a:avLst/>
            <a:gdLst/>
            <a:ahLst/>
            <a:cxnLst/>
            <a:rect l="l" t="t" r="r" b="b"/>
            <a:pathLst>
              <a:path w="3920837" h="7259781">
                <a:moveTo>
                  <a:pt x="0" y="0"/>
                </a:moveTo>
                <a:lnTo>
                  <a:pt x="3920837" y="0"/>
                </a:lnTo>
                <a:lnTo>
                  <a:pt x="3920837" y="7259781"/>
                </a:lnTo>
                <a:lnTo>
                  <a:pt x="3920836" y="7259781"/>
                </a:lnTo>
                <a:lnTo>
                  <a:pt x="1960418" y="6733309"/>
                </a:lnTo>
                <a:lnTo>
                  <a:pt x="0" y="7259781"/>
                </a:lnTo>
                <a:close/>
              </a:path>
            </a:pathLst>
          </a:custGeom>
          <a:solidFill>
            <a:schemeClr val="accent3"/>
          </a:solidFill>
          <a:ln>
            <a:noFill/>
          </a:ln>
          <a:effectLst>
            <a:outerShdw dist="88900" algn="tl" rotWithShape="0">
              <a:schemeClr val="accent3">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395" name="テキスト ボックス 22"/>
          <p:cNvSpPr txBox="1"/>
          <p:nvPr userDrawn="1"/>
        </p:nvSpPr>
        <p:spPr>
          <a:xfrm>
            <a:off x="816625" y="2386804"/>
            <a:ext cx="2771703" cy="1015663"/>
          </a:xfrm>
          <a:prstGeom prst="rect">
            <a:avLst/>
          </a:prstGeom>
          <a:noFill/>
        </p:spPr>
        <p:txBody>
          <a:bodyPr wrap="square" rtlCol="0">
            <a:spAutoFit/>
          </a:bodyPr>
          <a:lstStyle/>
          <a:p>
            <a:r>
              <a:rPr kumimoji="1" lang="en-US" altLang="ja-JP" sz="6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01</a:t>
            </a:r>
            <a:endParaRPr kumimoji="1" lang="ja-JP" altLang="en-US" sz="6000" dirty="0">
              <a:solidFill>
                <a:schemeClr val="bg1"/>
              </a:solidFill>
              <a:latin typeface="Open Sans Light" panose="020B0306030504020204" pitchFamily="34" charset="0"/>
              <a:cs typeface="Open Sans Light" panose="020B0306030504020204" pitchFamily="34" charset="0"/>
            </a:endParaRPr>
          </a:p>
        </p:txBody>
      </p:sp>
      <p:sp>
        <p:nvSpPr>
          <p:cNvPr id="1050396" name="テキスト ボックス 23"/>
          <p:cNvSpPr txBox="1"/>
          <p:nvPr userDrawn="1"/>
        </p:nvSpPr>
        <p:spPr>
          <a:xfrm>
            <a:off x="5106919" y="2386803"/>
            <a:ext cx="2771703" cy="1015663"/>
          </a:xfrm>
          <a:prstGeom prst="rect">
            <a:avLst/>
          </a:prstGeom>
          <a:noFill/>
        </p:spPr>
        <p:txBody>
          <a:bodyPr wrap="square" rtlCol="0">
            <a:spAutoFit/>
          </a:bodyPr>
          <a:lstStyle/>
          <a:p>
            <a:r>
              <a:rPr kumimoji="1" lang="en-US" altLang="ja-JP" sz="6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02</a:t>
            </a:r>
            <a:endParaRPr kumimoji="1" lang="ja-JP" altLang="en-US" sz="6000" dirty="0">
              <a:solidFill>
                <a:schemeClr val="bg1"/>
              </a:solidFill>
              <a:latin typeface="Open Sans Light" panose="020B0306030504020204" pitchFamily="34" charset="0"/>
              <a:cs typeface="Open Sans Light" panose="020B0306030504020204" pitchFamily="34" charset="0"/>
            </a:endParaRPr>
          </a:p>
        </p:txBody>
      </p:sp>
      <p:sp>
        <p:nvSpPr>
          <p:cNvPr id="1050397" name="テキスト ボックス 24"/>
          <p:cNvSpPr txBox="1"/>
          <p:nvPr userDrawn="1"/>
        </p:nvSpPr>
        <p:spPr>
          <a:xfrm>
            <a:off x="9397213" y="2386803"/>
            <a:ext cx="2771703" cy="1015663"/>
          </a:xfrm>
          <a:prstGeom prst="rect">
            <a:avLst/>
          </a:prstGeom>
          <a:noFill/>
        </p:spPr>
        <p:txBody>
          <a:bodyPr wrap="square" rtlCol="0">
            <a:spAutoFit/>
          </a:bodyPr>
          <a:lstStyle/>
          <a:p>
            <a:r>
              <a:rPr kumimoji="1" lang="en-US" altLang="ja-JP" sz="6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03</a:t>
            </a:r>
            <a:endParaRPr kumimoji="1" lang="ja-JP" altLang="en-US" sz="6000" dirty="0">
              <a:solidFill>
                <a:schemeClr val="bg1"/>
              </a:solidFill>
              <a:latin typeface="Open Sans Light" panose="020B0306030504020204" pitchFamily="34" charset="0"/>
              <a:cs typeface="Open Sans Light" panose="020B0306030504020204" pitchFamily="34" charset="0"/>
            </a:endParaRPr>
          </a:p>
        </p:txBody>
      </p:sp>
      <p:sp>
        <p:nvSpPr>
          <p:cNvPr id="1050398" name="テキスト ボックス 25"/>
          <p:cNvSpPr txBox="1"/>
          <p:nvPr userDrawn="1"/>
        </p:nvSpPr>
        <p:spPr>
          <a:xfrm>
            <a:off x="13687506" y="2386802"/>
            <a:ext cx="2771703" cy="1015663"/>
          </a:xfrm>
          <a:prstGeom prst="rect">
            <a:avLst/>
          </a:prstGeom>
          <a:noFill/>
        </p:spPr>
        <p:txBody>
          <a:bodyPr wrap="square" rtlCol="0">
            <a:spAutoFit/>
          </a:bodyPr>
          <a:lstStyle/>
          <a:p>
            <a:r>
              <a:rPr kumimoji="1" lang="en-US" altLang="ja-JP" sz="6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04</a:t>
            </a:r>
            <a:endParaRPr kumimoji="1" lang="ja-JP" altLang="en-US" sz="6000" dirty="0">
              <a:solidFill>
                <a:schemeClr val="bg1"/>
              </a:solidFill>
              <a:latin typeface="Open Sans Light" panose="020B0306030504020204" pitchFamily="34" charset="0"/>
              <a:cs typeface="Open Sans Light" panose="020B0306030504020204" pitchFamily="34" charset="0"/>
            </a:endParaRPr>
          </a:p>
        </p:txBody>
      </p:sp>
      <p:sp>
        <p:nvSpPr>
          <p:cNvPr id="1050399" name="タイトル 1"/>
          <p:cNvSpPr>
            <a:spLocks noGrp="1"/>
          </p:cNvSpPr>
          <p:nvPr>
            <p:ph type="title" hasCustomPrompt="1"/>
          </p:nvPr>
        </p:nvSpPr>
        <p:spPr>
          <a:xfrm>
            <a:off x="9280957" y="248400"/>
            <a:ext cx="8244250" cy="1203151"/>
          </a:xfrm>
        </p:spPr>
        <p:txBody>
          <a:bodyPr/>
          <a:lstStyle>
            <a:lvl1pPr>
              <a:defRPr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1050400" name="正方形/長方形 27"/>
          <p:cNvSpPr/>
          <p:nvPr userDrawn="1"/>
        </p:nvSpPr>
        <p:spPr>
          <a:xfrm>
            <a:off x="9496981" y="140040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401" name="テキスト プレースホルダー 6"/>
          <p:cNvSpPr>
            <a:spLocks noGrp="1"/>
          </p:cNvSpPr>
          <p:nvPr>
            <p:ph type="body" sz="quarter" idx="20" hasCustomPrompt="1"/>
          </p:nvPr>
        </p:nvSpPr>
        <p:spPr>
          <a:xfrm>
            <a:off x="813675" y="3552224"/>
            <a:ext cx="3716212" cy="720080"/>
          </a:xfrm>
        </p:spPr>
        <p:txBody>
          <a:bodyPr anchor="t">
            <a:noAutofit/>
          </a:bodyPr>
          <a:lstStyle>
            <a:lvl1pPr algn="l">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1050402" name="テキスト プレースホルダー 6"/>
          <p:cNvSpPr>
            <a:spLocks noGrp="1"/>
          </p:cNvSpPr>
          <p:nvPr>
            <p:ph type="body" sz="quarter" idx="23" hasCustomPrompt="1"/>
          </p:nvPr>
        </p:nvSpPr>
        <p:spPr>
          <a:xfrm>
            <a:off x="828189" y="4184839"/>
            <a:ext cx="3729297" cy="1809561"/>
          </a:xfrm>
        </p:spPr>
        <p:txBody>
          <a:bodyPr anchor="t">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1050403" name="テキスト プレースホルダー 6"/>
          <p:cNvSpPr>
            <a:spLocks noGrp="1"/>
          </p:cNvSpPr>
          <p:nvPr>
            <p:ph type="body" sz="quarter" idx="24" hasCustomPrompt="1"/>
          </p:nvPr>
        </p:nvSpPr>
        <p:spPr>
          <a:xfrm>
            <a:off x="5092230" y="3552224"/>
            <a:ext cx="3716212" cy="720080"/>
          </a:xfrm>
        </p:spPr>
        <p:txBody>
          <a:bodyPr anchor="t">
            <a:noAutofit/>
          </a:bodyPr>
          <a:lstStyle>
            <a:lvl1pPr algn="l">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1050404" name="テキスト プレースホルダー 6"/>
          <p:cNvSpPr>
            <a:spLocks noGrp="1"/>
          </p:cNvSpPr>
          <p:nvPr>
            <p:ph type="body" sz="quarter" idx="25" hasCustomPrompt="1"/>
          </p:nvPr>
        </p:nvSpPr>
        <p:spPr>
          <a:xfrm>
            <a:off x="5106744" y="4184839"/>
            <a:ext cx="3729297" cy="2479197"/>
          </a:xfrm>
        </p:spPr>
        <p:txBody>
          <a:bodyPr anchor="t">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1050405" name="テキスト プレースホルダー 6"/>
          <p:cNvSpPr>
            <a:spLocks noGrp="1"/>
          </p:cNvSpPr>
          <p:nvPr>
            <p:ph type="body" sz="quarter" idx="26" hasCustomPrompt="1"/>
          </p:nvPr>
        </p:nvSpPr>
        <p:spPr>
          <a:xfrm>
            <a:off x="9370785" y="3552224"/>
            <a:ext cx="3716212" cy="720080"/>
          </a:xfrm>
        </p:spPr>
        <p:txBody>
          <a:bodyPr anchor="t">
            <a:noAutofit/>
          </a:bodyPr>
          <a:lstStyle>
            <a:lvl1pPr algn="l">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1050406" name="テキスト プレースホルダー 6"/>
          <p:cNvSpPr>
            <a:spLocks noGrp="1"/>
          </p:cNvSpPr>
          <p:nvPr>
            <p:ph type="body" sz="quarter" idx="27" hasCustomPrompt="1"/>
          </p:nvPr>
        </p:nvSpPr>
        <p:spPr>
          <a:xfrm>
            <a:off x="9385299" y="4184839"/>
            <a:ext cx="3729297" cy="2898132"/>
          </a:xfrm>
        </p:spPr>
        <p:txBody>
          <a:bodyPr anchor="t">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1050407" name="テキスト プレースホルダー 6"/>
          <p:cNvSpPr>
            <a:spLocks noGrp="1"/>
          </p:cNvSpPr>
          <p:nvPr>
            <p:ph type="body" sz="quarter" idx="28" hasCustomPrompt="1"/>
          </p:nvPr>
        </p:nvSpPr>
        <p:spPr>
          <a:xfrm>
            <a:off x="13678369" y="3552224"/>
            <a:ext cx="3695231" cy="720080"/>
          </a:xfrm>
        </p:spPr>
        <p:txBody>
          <a:bodyPr anchor="t">
            <a:noAutofit/>
          </a:bodyPr>
          <a:lstStyle>
            <a:lvl1pPr algn="l">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1050408" name="テキスト プレースホルダー 6"/>
          <p:cNvSpPr>
            <a:spLocks noGrp="1"/>
          </p:cNvSpPr>
          <p:nvPr>
            <p:ph type="body" sz="quarter" idx="29" hasCustomPrompt="1"/>
          </p:nvPr>
        </p:nvSpPr>
        <p:spPr>
          <a:xfrm>
            <a:off x="13663855" y="4184839"/>
            <a:ext cx="3729297" cy="3522247"/>
          </a:xfrm>
        </p:spPr>
        <p:txBody>
          <a:bodyPr anchor="t">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1050409" name="テキスト プレースホルダー 6"/>
          <p:cNvSpPr>
            <a:spLocks noGrp="1"/>
          </p:cNvSpPr>
          <p:nvPr>
            <p:ph type="body" sz="quarter" idx="15" hasCustomPrompt="1"/>
          </p:nvPr>
        </p:nvSpPr>
        <p:spPr>
          <a:xfrm>
            <a:off x="617191" y="8098971"/>
            <a:ext cx="12735952" cy="1306286"/>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050410" name="正方形/長方形 39"/>
          <p:cNvSpPr/>
          <p:nvPr userDrawn="1"/>
        </p:nvSpPr>
        <p:spPr>
          <a:xfrm>
            <a:off x="761206" y="7998731"/>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411" name="テキスト プレースホルダー 6"/>
          <p:cNvSpPr>
            <a:spLocks noGrp="1"/>
          </p:cNvSpPr>
          <p:nvPr>
            <p:ph type="body" sz="quarter" idx="13" hasCustomPrompt="1"/>
          </p:nvPr>
        </p:nvSpPr>
        <p:spPr>
          <a:xfrm>
            <a:off x="9323316" y="1543100"/>
            <a:ext cx="8098881" cy="504056"/>
          </a:xfrm>
        </p:spPr>
        <p:txBody>
          <a:bodyPr/>
          <a:lstStyle>
            <a:lvl1pPr>
              <a:defRPr i="1" baseline="0">
                <a:solidFill>
                  <a:schemeClr val="bg1">
                    <a:lumMod val="95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050393"/>
                                        </p:tgtEl>
                                        <p:attrNameLst>
                                          <p:attrName>style.visibility</p:attrName>
                                        </p:attrNameLst>
                                      </p:cBhvr>
                                      <p:to>
                                        <p:strVal val="visible"/>
                                      </p:to>
                                    </p:set>
                                    <p:animEffect transition="in" filter="barn(outVertical)">
                                      <p:cBhvr>
                                        <p:cTn id="7" dur="500"/>
                                        <p:tgtEl>
                                          <p:spTgt spid="1050393"/>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1050399"/>
                                        </p:tgtEl>
                                        <p:attrNameLst>
                                          <p:attrName>style.visibility</p:attrName>
                                        </p:attrNameLst>
                                      </p:cBhvr>
                                      <p:to>
                                        <p:strVal val="visible"/>
                                      </p:to>
                                    </p:set>
                                    <p:anim calcmode="lin" valueType="num">
                                      <p:cBhvr additive="base">
                                        <p:cTn id="11" dur="500" fill="hold"/>
                                        <p:tgtEl>
                                          <p:spTgt spid="1050399"/>
                                        </p:tgtEl>
                                        <p:attrNameLst>
                                          <p:attrName>ppt_x</p:attrName>
                                        </p:attrNameLst>
                                      </p:cBhvr>
                                      <p:tavLst>
                                        <p:tav tm="0">
                                          <p:val>
                                            <p:strVal val="#ppt_x"/>
                                          </p:val>
                                        </p:tav>
                                        <p:tav tm="100000">
                                          <p:val>
                                            <p:strVal val="#ppt_x"/>
                                          </p:val>
                                        </p:tav>
                                      </p:tavLst>
                                    </p:anim>
                                    <p:anim calcmode="lin" valueType="num">
                                      <p:cBhvr additive="base">
                                        <p:cTn id="12" dur="500" fill="hold"/>
                                        <p:tgtEl>
                                          <p:spTgt spid="1050399"/>
                                        </p:tgtEl>
                                        <p:attrNameLst>
                                          <p:attrName>ppt_y</p:attrName>
                                        </p:attrNameLst>
                                      </p:cBhvr>
                                      <p:tavLst>
                                        <p:tav tm="0">
                                          <p:val>
                                            <p:strVal val="0-#ppt_h/2"/>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1050400"/>
                                        </p:tgtEl>
                                        <p:attrNameLst>
                                          <p:attrName>style.visibility</p:attrName>
                                        </p:attrNameLst>
                                      </p:cBhvr>
                                      <p:to>
                                        <p:strVal val="visible"/>
                                      </p:to>
                                    </p:set>
                                    <p:anim calcmode="lin" valueType="num">
                                      <p:cBhvr additive="base">
                                        <p:cTn id="15" dur="500" fill="hold"/>
                                        <p:tgtEl>
                                          <p:spTgt spid="1050400"/>
                                        </p:tgtEl>
                                        <p:attrNameLst>
                                          <p:attrName>ppt_x</p:attrName>
                                        </p:attrNameLst>
                                      </p:cBhvr>
                                      <p:tavLst>
                                        <p:tav tm="0">
                                          <p:val>
                                            <p:strVal val="1+#ppt_w/2"/>
                                          </p:val>
                                        </p:tav>
                                        <p:tav tm="100000">
                                          <p:val>
                                            <p:strVal val="#ppt_x"/>
                                          </p:val>
                                        </p:tav>
                                      </p:tavLst>
                                    </p:anim>
                                    <p:anim calcmode="lin" valueType="num">
                                      <p:cBhvr additive="base">
                                        <p:cTn id="16" dur="500" fill="hold"/>
                                        <p:tgtEl>
                                          <p:spTgt spid="1050400"/>
                                        </p:tgtEl>
                                        <p:attrNameLst>
                                          <p:attrName>ppt_y</p:attrName>
                                        </p:attrNameLst>
                                      </p:cBhvr>
                                      <p:tavLst>
                                        <p:tav tm="0">
                                          <p:val>
                                            <p:strVal val="#ppt_y"/>
                                          </p:val>
                                        </p:tav>
                                        <p:tav tm="100000">
                                          <p:val>
                                            <p:strVal val="#ppt_y"/>
                                          </p:val>
                                        </p:tav>
                                      </p:tavLst>
                                    </p:anim>
                                  </p:childTnLst>
                                </p:cTn>
                              </p:par>
                            </p:childTnLst>
                          </p:cTn>
                        </p:par>
                        <p:par>
                          <p:cTn id="17" fill="hold">
                            <p:stCondLst>
                              <p:cond delay="1100"/>
                            </p:stCondLst>
                            <p:childTnLst>
                              <p:par>
                                <p:cTn id="18" presetID="22" presetClass="entr" presetSubtype="8" fill="hold" grpId="0" nodeType="afterEffect">
                                  <p:stCondLst>
                                    <p:cond delay="0"/>
                                  </p:stCondLst>
                                  <p:childTnLst>
                                    <p:set>
                                      <p:cBhvr>
                                        <p:cTn id="19" dur="1" fill="hold">
                                          <p:stCondLst>
                                            <p:cond delay="0"/>
                                          </p:stCondLst>
                                        </p:cTn>
                                        <p:tgtEl>
                                          <p:spTgt spid="1050411">
                                            <p:txEl>
                                              <p:pRg st="0" end="0"/>
                                            </p:txEl>
                                          </p:spTgt>
                                        </p:tgtEl>
                                        <p:attrNameLst>
                                          <p:attrName>style.visibility</p:attrName>
                                        </p:attrNameLst>
                                      </p:cBhvr>
                                      <p:to>
                                        <p:strVal val="visible"/>
                                      </p:to>
                                    </p:set>
                                    <p:animEffect transition="in" filter="wipe(left)">
                                      <p:cBhvr>
                                        <p:cTn id="20" dur="500"/>
                                        <p:tgtEl>
                                          <p:spTgt spid="1050411">
                                            <p:txEl>
                                              <p:pRg st="0" end="0"/>
                                            </p:txEl>
                                          </p:spTgt>
                                        </p:tgtEl>
                                      </p:cBhvr>
                                    </p:animEffect>
                                  </p:childTnLst>
                                </p:cTn>
                              </p:par>
                            </p:childTnLst>
                          </p:cTn>
                        </p:par>
                        <p:par>
                          <p:cTn id="21" fill="hold">
                            <p:stCondLst>
                              <p:cond delay="1600"/>
                            </p:stCondLst>
                            <p:childTnLst>
                              <p:par>
                                <p:cTn id="22" presetID="22" presetClass="entr" presetSubtype="1" fill="hold" grpId="0" nodeType="afterEffect">
                                  <p:stCondLst>
                                    <p:cond delay="250"/>
                                  </p:stCondLst>
                                  <p:childTnLst>
                                    <p:set>
                                      <p:cBhvr>
                                        <p:cTn id="23" dur="1" fill="hold">
                                          <p:stCondLst>
                                            <p:cond delay="0"/>
                                          </p:stCondLst>
                                        </p:cTn>
                                        <p:tgtEl>
                                          <p:spTgt spid="1050388"/>
                                        </p:tgtEl>
                                        <p:attrNameLst>
                                          <p:attrName>style.visibility</p:attrName>
                                        </p:attrNameLst>
                                      </p:cBhvr>
                                      <p:to>
                                        <p:strVal val="visible"/>
                                      </p:to>
                                    </p:set>
                                    <p:animEffect transition="in" filter="wipe(up)">
                                      <p:cBhvr>
                                        <p:cTn id="24" dur="500"/>
                                        <p:tgtEl>
                                          <p:spTgt spid="1050388"/>
                                        </p:tgtEl>
                                      </p:cBhvr>
                                    </p:animEffect>
                                  </p:childTnLst>
                                </p:cTn>
                              </p:par>
                              <p:par>
                                <p:cTn id="25" presetID="2" presetClass="entr" presetSubtype="1" decel="100000" fill="hold" grpId="0" nodeType="withEffect">
                                  <p:stCondLst>
                                    <p:cond delay="250"/>
                                  </p:stCondLst>
                                  <p:iterate type="lt">
                                    <p:tmPct val="10000"/>
                                  </p:iterate>
                                  <p:childTnLst>
                                    <p:set>
                                      <p:cBhvr>
                                        <p:cTn id="26" dur="1" fill="hold">
                                          <p:stCondLst>
                                            <p:cond delay="0"/>
                                          </p:stCondLst>
                                        </p:cTn>
                                        <p:tgtEl>
                                          <p:spTgt spid="1050395"/>
                                        </p:tgtEl>
                                        <p:attrNameLst>
                                          <p:attrName>style.visibility</p:attrName>
                                        </p:attrNameLst>
                                      </p:cBhvr>
                                      <p:to>
                                        <p:strVal val="visible"/>
                                      </p:to>
                                    </p:set>
                                    <p:anim calcmode="lin" valueType="num">
                                      <p:cBhvr additive="base">
                                        <p:cTn id="27" dur="500" fill="hold"/>
                                        <p:tgtEl>
                                          <p:spTgt spid="1050395"/>
                                        </p:tgtEl>
                                        <p:attrNameLst>
                                          <p:attrName>ppt_x</p:attrName>
                                        </p:attrNameLst>
                                      </p:cBhvr>
                                      <p:tavLst>
                                        <p:tav tm="0">
                                          <p:val>
                                            <p:strVal val="#ppt_x"/>
                                          </p:val>
                                        </p:tav>
                                        <p:tav tm="100000">
                                          <p:val>
                                            <p:strVal val="#ppt_x"/>
                                          </p:val>
                                        </p:tav>
                                      </p:tavLst>
                                    </p:anim>
                                    <p:anim calcmode="lin" valueType="num">
                                      <p:cBhvr additive="base">
                                        <p:cTn id="28" dur="500" fill="hold"/>
                                        <p:tgtEl>
                                          <p:spTgt spid="1050395"/>
                                        </p:tgtEl>
                                        <p:attrNameLst>
                                          <p:attrName>ppt_y</p:attrName>
                                        </p:attrNameLst>
                                      </p:cBhvr>
                                      <p:tavLst>
                                        <p:tav tm="0">
                                          <p:val>
                                            <p:strVal val="0-#ppt_h/2"/>
                                          </p:val>
                                        </p:tav>
                                        <p:tav tm="100000">
                                          <p:val>
                                            <p:strVal val="#ppt_y"/>
                                          </p:val>
                                        </p:tav>
                                      </p:tavLst>
                                    </p:anim>
                                  </p:childTnLst>
                                </p:cTn>
                              </p:par>
                              <p:par>
                                <p:cTn id="29" presetID="22" presetClass="entr" presetSubtype="1" fill="hold" grpId="0" nodeType="withEffect">
                                  <p:stCondLst>
                                    <p:cond delay="250"/>
                                  </p:stCondLst>
                                  <p:childTnLst>
                                    <p:set>
                                      <p:cBhvr>
                                        <p:cTn id="30" dur="1" fill="hold">
                                          <p:stCondLst>
                                            <p:cond delay="0"/>
                                          </p:stCondLst>
                                        </p:cTn>
                                        <p:tgtEl>
                                          <p:spTgt spid="1050401">
                                            <p:txEl>
                                              <p:pRg st="0" end="0"/>
                                            </p:txEl>
                                          </p:spTgt>
                                        </p:tgtEl>
                                        <p:attrNameLst>
                                          <p:attrName>style.visibility</p:attrName>
                                        </p:attrNameLst>
                                      </p:cBhvr>
                                      <p:to>
                                        <p:strVal val="visible"/>
                                      </p:to>
                                    </p:set>
                                    <p:animEffect transition="in" filter="wipe(up)">
                                      <p:cBhvr>
                                        <p:cTn id="31" dur="500"/>
                                        <p:tgtEl>
                                          <p:spTgt spid="1050401">
                                            <p:txEl>
                                              <p:pRg st="0" end="0"/>
                                            </p:txEl>
                                          </p:spTgt>
                                        </p:tgtEl>
                                      </p:cBhvr>
                                    </p:animEffect>
                                  </p:childTnLst>
                                </p:cTn>
                              </p:par>
                              <p:par>
                                <p:cTn id="32" presetID="22" presetClass="entr" presetSubtype="1" fill="hold" grpId="0" nodeType="withEffect">
                                  <p:stCondLst>
                                    <p:cond delay="250"/>
                                  </p:stCondLst>
                                  <p:childTnLst>
                                    <p:set>
                                      <p:cBhvr>
                                        <p:cTn id="33" dur="1" fill="hold">
                                          <p:stCondLst>
                                            <p:cond delay="0"/>
                                          </p:stCondLst>
                                        </p:cTn>
                                        <p:tgtEl>
                                          <p:spTgt spid="1050402">
                                            <p:txEl>
                                              <p:pRg st="0" end="0"/>
                                            </p:txEl>
                                          </p:spTgt>
                                        </p:tgtEl>
                                        <p:attrNameLst>
                                          <p:attrName>style.visibility</p:attrName>
                                        </p:attrNameLst>
                                      </p:cBhvr>
                                      <p:to>
                                        <p:strVal val="visible"/>
                                      </p:to>
                                    </p:set>
                                    <p:animEffect transition="in" filter="wipe(up)">
                                      <p:cBhvr>
                                        <p:cTn id="34" dur="500"/>
                                        <p:tgtEl>
                                          <p:spTgt spid="1050402">
                                            <p:txEl>
                                              <p:pRg st="0" end="0"/>
                                            </p:txEl>
                                          </p:spTgt>
                                        </p:tgtEl>
                                      </p:cBhvr>
                                    </p:animEffect>
                                  </p:childTnLst>
                                </p:cTn>
                              </p:par>
                            </p:childTnLst>
                          </p:cTn>
                        </p:par>
                        <p:par>
                          <p:cTn id="35" fill="hold">
                            <p:stCondLst>
                              <p:cond delay="2400"/>
                            </p:stCondLst>
                            <p:childTnLst>
                              <p:par>
                                <p:cTn id="36" presetID="22" presetClass="entr" presetSubtype="1" fill="hold" grpId="0" nodeType="afterEffect">
                                  <p:stCondLst>
                                    <p:cond delay="250"/>
                                  </p:stCondLst>
                                  <p:childTnLst>
                                    <p:set>
                                      <p:cBhvr>
                                        <p:cTn id="37" dur="1" fill="hold">
                                          <p:stCondLst>
                                            <p:cond delay="0"/>
                                          </p:stCondLst>
                                        </p:cTn>
                                        <p:tgtEl>
                                          <p:spTgt spid="1050394"/>
                                        </p:tgtEl>
                                        <p:attrNameLst>
                                          <p:attrName>style.visibility</p:attrName>
                                        </p:attrNameLst>
                                      </p:cBhvr>
                                      <p:to>
                                        <p:strVal val="visible"/>
                                      </p:to>
                                    </p:set>
                                    <p:animEffect transition="in" filter="wipe(up)">
                                      <p:cBhvr>
                                        <p:cTn id="38" dur="500"/>
                                        <p:tgtEl>
                                          <p:spTgt spid="1050394"/>
                                        </p:tgtEl>
                                      </p:cBhvr>
                                    </p:animEffect>
                                  </p:childTnLst>
                                </p:cTn>
                              </p:par>
                              <p:par>
                                <p:cTn id="39" presetID="2" presetClass="entr" presetSubtype="1" decel="100000" fill="hold" grpId="0" nodeType="withEffect">
                                  <p:stCondLst>
                                    <p:cond delay="250"/>
                                  </p:stCondLst>
                                  <p:iterate type="lt">
                                    <p:tmPct val="10000"/>
                                  </p:iterate>
                                  <p:childTnLst>
                                    <p:set>
                                      <p:cBhvr>
                                        <p:cTn id="40" dur="1" fill="hold">
                                          <p:stCondLst>
                                            <p:cond delay="0"/>
                                          </p:stCondLst>
                                        </p:cTn>
                                        <p:tgtEl>
                                          <p:spTgt spid="1050396"/>
                                        </p:tgtEl>
                                        <p:attrNameLst>
                                          <p:attrName>style.visibility</p:attrName>
                                        </p:attrNameLst>
                                      </p:cBhvr>
                                      <p:to>
                                        <p:strVal val="visible"/>
                                      </p:to>
                                    </p:set>
                                    <p:anim calcmode="lin" valueType="num">
                                      <p:cBhvr additive="base">
                                        <p:cTn id="41" dur="500" fill="hold"/>
                                        <p:tgtEl>
                                          <p:spTgt spid="1050396"/>
                                        </p:tgtEl>
                                        <p:attrNameLst>
                                          <p:attrName>ppt_x</p:attrName>
                                        </p:attrNameLst>
                                      </p:cBhvr>
                                      <p:tavLst>
                                        <p:tav tm="0">
                                          <p:val>
                                            <p:strVal val="#ppt_x"/>
                                          </p:val>
                                        </p:tav>
                                        <p:tav tm="100000">
                                          <p:val>
                                            <p:strVal val="#ppt_x"/>
                                          </p:val>
                                        </p:tav>
                                      </p:tavLst>
                                    </p:anim>
                                    <p:anim calcmode="lin" valueType="num">
                                      <p:cBhvr additive="base">
                                        <p:cTn id="42" dur="500" fill="hold"/>
                                        <p:tgtEl>
                                          <p:spTgt spid="1050396"/>
                                        </p:tgtEl>
                                        <p:attrNameLst>
                                          <p:attrName>ppt_y</p:attrName>
                                        </p:attrNameLst>
                                      </p:cBhvr>
                                      <p:tavLst>
                                        <p:tav tm="0">
                                          <p:val>
                                            <p:strVal val="0-#ppt_h/2"/>
                                          </p:val>
                                        </p:tav>
                                        <p:tav tm="100000">
                                          <p:val>
                                            <p:strVal val="#ppt_y"/>
                                          </p:val>
                                        </p:tav>
                                      </p:tavLst>
                                    </p:anim>
                                  </p:childTnLst>
                                </p:cTn>
                              </p:par>
                              <p:par>
                                <p:cTn id="43" presetID="22" presetClass="entr" presetSubtype="1" fill="hold" grpId="0" nodeType="withEffect">
                                  <p:stCondLst>
                                    <p:cond delay="250"/>
                                  </p:stCondLst>
                                  <p:childTnLst>
                                    <p:set>
                                      <p:cBhvr>
                                        <p:cTn id="44" dur="1" fill="hold">
                                          <p:stCondLst>
                                            <p:cond delay="0"/>
                                          </p:stCondLst>
                                        </p:cTn>
                                        <p:tgtEl>
                                          <p:spTgt spid="1050403">
                                            <p:txEl>
                                              <p:pRg st="0" end="0"/>
                                            </p:txEl>
                                          </p:spTgt>
                                        </p:tgtEl>
                                        <p:attrNameLst>
                                          <p:attrName>style.visibility</p:attrName>
                                        </p:attrNameLst>
                                      </p:cBhvr>
                                      <p:to>
                                        <p:strVal val="visible"/>
                                      </p:to>
                                    </p:set>
                                    <p:animEffect transition="in" filter="wipe(up)">
                                      <p:cBhvr>
                                        <p:cTn id="45" dur="500"/>
                                        <p:tgtEl>
                                          <p:spTgt spid="1050403">
                                            <p:txEl>
                                              <p:pRg st="0" end="0"/>
                                            </p:txEl>
                                          </p:spTgt>
                                        </p:tgtEl>
                                      </p:cBhvr>
                                    </p:animEffect>
                                  </p:childTnLst>
                                </p:cTn>
                              </p:par>
                              <p:par>
                                <p:cTn id="46" presetID="22" presetClass="entr" presetSubtype="1" fill="hold" grpId="0" nodeType="withEffect">
                                  <p:stCondLst>
                                    <p:cond delay="250"/>
                                  </p:stCondLst>
                                  <p:childTnLst>
                                    <p:set>
                                      <p:cBhvr>
                                        <p:cTn id="47" dur="1" fill="hold">
                                          <p:stCondLst>
                                            <p:cond delay="0"/>
                                          </p:stCondLst>
                                        </p:cTn>
                                        <p:tgtEl>
                                          <p:spTgt spid="1050404">
                                            <p:txEl>
                                              <p:pRg st="0" end="0"/>
                                            </p:txEl>
                                          </p:spTgt>
                                        </p:tgtEl>
                                        <p:attrNameLst>
                                          <p:attrName>style.visibility</p:attrName>
                                        </p:attrNameLst>
                                      </p:cBhvr>
                                      <p:to>
                                        <p:strVal val="visible"/>
                                      </p:to>
                                    </p:set>
                                    <p:animEffect transition="in" filter="wipe(up)">
                                      <p:cBhvr>
                                        <p:cTn id="48" dur="500"/>
                                        <p:tgtEl>
                                          <p:spTgt spid="1050404">
                                            <p:txEl>
                                              <p:pRg st="0" end="0"/>
                                            </p:txEl>
                                          </p:spTgt>
                                        </p:tgtEl>
                                      </p:cBhvr>
                                    </p:animEffect>
                                  </p:childTnLst>
                                </p:cTn>
                              </p:par>
                            </p:childTnLst>
                          </p:cTn>
                        </p:par>
                        <p:par>
                          <p:cTn id="49" fill="hold">
                            <p:stCondLst>
                              <p:cond delay="3200"/>
                            </p:stCondLst>
                            <p:childTnLst>
                              <p:par>
                                <p:cTn id="50" presetID="22" presetClass="entr" presetSubtype="1" fill="hold" grpId="0" nodeType="afterEffect">
                                  <p:stCondLst>
                                    <p:cond delay="250"/>
                                  </p:stCondLst>
                                  <p:childTnLst>
                                    <p:set>
                                      <p:cBhvr>
                                        <p:cTn id="51" dur="1" fill="hold">
                                          <p:stCondLst>
                                            <p:cond delay="0"/>
                                          </p:stCondLst>
                                        </p:cTn>
                                        <p:tgtEl>
                                          <p:spTgt spid="1050389"/>
                                        </p:tgtEl>
                                        <p:attrNameLst>
                                          <p:attrName>style.visibility</p:attrName>
                                        </p:attrNameLst>
                                      </p:cBhvr>
                                      <p:to>
                                        <p:strVal val="visible"/>
                                      </p:to>
                                    </p:set>
                                    <p:animEffect transition="in" filter="wipe(up)">
                                      <p:cBhvr>
                                        <p:cTn id="52" dur="500"/>
                                        <p:tgtEl>
                                          <p:spTgt spid="1050389"/>
                                        </p:tgtEl>
                                      </p:cBhvr>
                                    </p:animEffect>
                                  </p:childTnLst>
                                </p:cTn>
                              </p:par>
                              <p:par>
                                <p:cTn id="53" presetID="22" presetClass="entr" presetSubtype="1" fill="hold" grpId="0" nodeType="withEffect">
                                  <p:stCondLst>
                                    <p:cond delay="250"/>
                                  </p:stCondLst>
                                  <p:childTnLst>
                                    <p:set>
                                      <p:cBhvr>
                                        <p:cTn id="54" dur="1" fill="hold">
                                          <p:stCondLst>
                                            <p:cond delay="0"/>
                                          </p:stCondLst>
                                        </p:cTn>
                                        <p:tgtEl>
                                          <p:spTgt spid="1050405">
                                            <p:txEl>
                                              <p:pRg st="0" end="0"/>
                                            </p:txEl>
                                          </p:spTgt>
                                        </p:tgtEl>
                                        <p:attrNameLst>
                                          <p:attrName>style.visibility</p:attrName>
                                        </p:attrNameLst>
                                      </p:cBhvr>
                                      <p:to>
                                        <p:strVal val="visible"/>
                                      </p:to>
                                    </p:set>
                                    <p:animEffect transition="in" filter="wipe(up)">
                                      <p:cBhvr>
                                        <p:cTn id="55" dur="500"/>
                                        <p:tgtEl>
                                          <p:spTgt spid="1050405">
                                            <p:txEl>
                                              <p:pRg st="0" end="0"/>
                                            </p:txEl>
                                          </p:spTgt>
                                        </p:tgtEl>
                                      </p:cBhvr>
                                    </p:animEffect>
                                  </p:childTnLst>
                                </p:cTn>
                              </p:par>
                              <p:par>
                                <p:cTn id="56" presetID="22" presetClass="entr" presetSubtype="1" fill="hold" grpId="0" nodeType="withEffect">
                                  <p:stCondLst>
                                    <p:cond delay="250"/>
                                  </p:stCondLst>
                                  <p:childTnLst>
                                    <p:set>
                                      <p:cBhvr>
                                        <p:cTn id="57" dur="1" fill="hold">
                                          <p:stCondLst>
                                            <p:cond delay="0"/>
                                          </p:stCondLst>
                                        </p:cTn>
                                        <p:tgtEl>
                                          <p:spTgt spid="1050406">
                                            <p:txEl>
                                              <p:pRg st="0" end="0"/>
                                            </p:txEl>
                                          </p:spTgt>
                                        </p:tgtEl>
                                        <p:attrNameLst>
                                          <p:attrName>style.visibility</p:attrName>
                                        </p:attrNameLst>
                                      </p:cBhvr>
                                      <p:to>
                                        <p:strVal val="visible"/>
                                      </p:to>
                                    </p:set>
                                    <p:animEffect transition="in" filter="wipe(up)">
                                      <p:cBhvr>
                                        <p:cTn id="58" dur="500"/>
                                        <p:tgtEl>
                                          <p:spTgt spid="1050406">
                                            <p:txEl>
                                              <p:pRg st="0" end="0"/>
                                            </p:txEl>
                                          </p:spTgt>
                                        </p:tgtEl>
                                      </p:cBhvr>
                                    </p:animEffect>
                                  </p:childTnLst>
                                </p:cTn>
                              </p:par>
                              <p:par>
                                <p:cTn id="59" presetID="2" presetClass="entr" presetSubtype="1" decel="100000" fill="hold" grpId="0" nodeType="withEffect">
                                  <p:stCondLst>
                                    <p:cond delay="250"/>
                                  </p:stCondLst>
                                  <p:iterate type="lt">
                                    <p:tmPct val="10000"/>
                                  </p:iterate>
                                  <p:childTnLst>
                                    <p:set>
                                      <p:cBhvr>
                                        <p:cTn id="60" dur="1" fill="hold">
                                          <p:stCondLst>
                                            <p:cond delay="0"/>
                                          </p:stCondLst>
                                        </p:cTn>
                                        <p:tgtEl>
                                          <p:spTgt spid="1050397"/>
                                        </p:tgtEl>
                                        <p:attrNameLst>
                                          <p:attrName>style.visibility</p:attrName>
                                        </p:attrNameLst>
                                      </p:cBhvr>
                                      <p:to>
                                        <p:strVal val="visible"/>
                                      </p:to>
                                    </p:set>
                                    <p:anim calcmode="lin" valueType="num">
                                      <p:cBhvr additive="base">
                                        <p:cTn id="61" dur="500" fill="hold"/>
                                        <p:tgtEl>
                                          <p:spTgt spid="1050397"/>
                                        </p:tgtEl>
                                        <p:attrNameLst>
                                          <p:attrName>ppt_x</p:attrName>
                                        </p:attrNameLst>
                                      </p:cBhvr>
                                      <p:tavLst>
                                        <p:tav tm="0">
                                          <p:val>
                                            <p:strVal val="#ppt_x"/>
                                          </p:val>
                                        </p:tav>
                                        <p:tav tm="100000">
                                          <p:val>
                                            <p:strVal val="#ppt_x"/>
                                          </p:val>
                                        </p:tav>
                                      </p:tavLst>
                                    </p:anim>
                                    <p:anim calcmode="lin" valueType="num">
                                      <p:cBhvr additive="base">
                                        <p:cTn id="62" dur="500" fill="hold"/>
                                        <p:tgtEl>
                                          <p:spTgt spid="1050397"/>
                                        </p:tgtEl>
                                        <p:attrNameLst>
                                          <p:attrName>ppt_y</p:attrName>
                                        </p:attrNameLst>
                                      </p:cBhvr>
                                      <p:tavLst>
                                        <p:tav tm="0">
                                          <p:val>
                                            <p:strVal val="0-#ppt_h/2"/>
                                          </p:val>
                                        </p:tav>
                                        <p:tav tm="100000">
                                          <p:val>
                                            <p:strVal val="#ppt_y"/>
                                          </p:val>
                                        </p:tav>
                                      </p:tavLst>
                                    </p:anim>
                                  </p:childTnLst>
                                </p:cTn>
                              </p:par>
                            </p:childTnLst>
                          </p:cTn>
                        </p:par>
                        <p:par>
                          <p:cTn id="63" fill="hold">
                            <p:stCondLst>
                              <p:cond delay="4000"/>
                            </p:stCondLst>
                            <p:childTnLst>
                              <p:par>
                                <p:cTn id="64" presetID="22" presetClass="entr" presetSubtype="1" fill="hold" grpId="0" nodeType="afterEffect">
                                  <p:stCondLst>
                                    <p:cond delay="250"/>
                                  </p:stCondLst>
                                  <p:childTnLst>
                                    <p:set>
                                      <p:cBhvr>
                                        <p:cTn id="65" dur="1" fill="hold">
                                          <p:stCondLst>
                                            <p:cond delay="0"/>
                                          </p:stCondLst>
                                        </p:cTn>
                                        <p:tgtEl>
                                          <p:spTgt spid="1050390"/>
                                        </p:tgtEl>
                                        <p:attrNameLst>
                                          <p:attrName>style.visibility</p:attrName>
                                        </p:attrNameLst>
                                      </p:cBhvr>
                                      <p:to>
                                        <p:strVal val="visible"/>
                                      </p:to>
                                    </p:set>
                                    <p:animEffect transition="in" filter="wipe(up)">
                                      <p:cBhvr>
                                        <p:cTn id="66" dur="500"/>
                                        <p:tgtEl>
                                          <p:spTgt spid="1050390"/>
                                        </p:tgtEl>
                                      </p:cBhvr>
                                    </p:animEffect>
                                  </p:childTnLst>
                                </p:cTn>
                              </p:par>
                              <p:par>
                                <p:cTn id="67" presetID="2" presetClass="entr" presetSubtype="1" decel="100000" fill="hold" grpId="0" nodeType="withEffect">
                                  <p:stCondLst>
                                    <p:cond delay="250"/>
                                  </p:stCondLst>
                                  <p:iterate type="lt">
                                    <p:tmPct val="10000"/>
                                  </p:iterate>
                                  <p:childTnLst>
                                    <p:set>
                                      <p:cBhvr>
                                        <p:cTn id="68" dur="1" fill="hold">
                                          <p:stCondLst>
                                            <p:cond delay="0"/>
                                          </p:stCondLst>
                                        </p:cTn>
                                        <p:tgtEl>
                                          <p:spTgt spid="1050398"/>
                                        </p:tgtEl>
                                        <p:attrNameLst>
                                          <p:attrName>style.visibility</p:attrName>
                                        </p:attrNameLst>
                                      </p:cBhvr>
                                      <p:to>
                                        <p:strVal val="visible"/>
                                      </p:to>
                                    </p:set>
                                    <p:anim calcmode="lin" valueType="num">
                                      <p:cBhvr additive="base">
                                        <p:cTn id="69" dur="500" fill="hold"/>
                                        <p:tgtEl>
                                          <p:spTgt spid="1050398"/>
                                        </p:tgtEl>
                                        <p:attrNameLst>
                                          <p:attrName>ppt_x</p:attrName>
                                        </p:attrNameLst>
                                      </p:cBhvr>
                                      <p:tavLst>
                                        <p:tav tm="0">
                                          <p:val>
                                            <p:strVal val="#ppt_x"/>
                                          </p:val>
                                        </p:tav>
                                        <p:tav tm="100000">
                                          <p:val>
                                            <p:strVal val="#ppt_x"/>
                                          </p:val>
                                        </p:tav>
                                      </p:tavLst>
                                    </p:anim>
                                    <p:anim calcmode="lin" valueType="num">
                                      <p:cBhvr additive="base">
                                        <p:cTn id="70" dur="500" fill="hold"/>
                                        <p:tgtEl>
                                          <p:spTgt spid="1050398"/>
                                        </p:tgtEl>
                                        <p:attrNameLst>
                                          <p:attrName>ppt_y</p:attrName>
                                        </p:attrNameLst>
                                      </p:cBhvr>
                                      <p:tavLst>
                                        <p:tav tm="0">
                                          <p:val>
                                            <p:strVal val="0-#ppt_h/2"/>
                                          </p:val>
                                        </p:tav>
                                        <p:tav tm="100000">
                                          <p:val>
                                            <p:strVal val="#ppt_y"/>
                                          </p:val>
                                        </p:tav>
                                      </p:tavLst>
                                    </p:anim>
                                  </p:childTnLst>
                                </p:cTn>
                              </p:par>
                              <p:par>
                                <p:cTn id="71" presetID="22" presetClass="entr" presetSubtype="1" fill="hold" grpId="0" nodeType="withEffect">
                                  <p:stCondLst>
                                    <p:cond delay="250"/>
                                  </p:stCondLst>
                                  <p:childTnLst>
                                    <p:set>
                                      <p:cBhvr>
                                        <p:cTn id="72" dur="1" fill="hold">
                                          <p:stCondLst>
                                            <p:cond delay="0"/>
                                          </p:stCondLst>
                                        </p:cTn>
                                        <p:tgtEl>
                                          <p:spTgt spid="1050407">
                                            <p:txEl>
                                              <p:pRg st="0" end="0"/>
                                            </p:txEl>
                                          </p:spTgt>
                                        </p:tgtEl>
                                        <p:attrNameLst>
                                          <p:attrName>style.visibility</p:attrName>
                                        </p:attrNameLst>
                                      </p:cBhvr>
                                      <p:to>
                                        <p:strVal val="visible"/>
                                      </p:to>
                                    </p:set>
                                    <p:animEffect transition="in" filter="wipe(up)">
                                      <p:cBhvr>
                                        <p:cTn id="73" dur="500"/>
                                        <p:tgtEl>
                                          <p:spTgt spid="1050407">
                                            <p:txEl>
                                              <p:pRg st="0" end="0"/>
                                            </p:txEl>
                                          </p:spTgt>
                                        </p:tgtEl>
                                      </p:cBhvr>
                                    </p:animEffect>
                                  </p:childTnLst>
                                </p:cTn>
                              </p:par>
                              <p:par>
                                <p:cTn id="74" presetID="22" presetClass="entr" presetSubtype="1" fill="hold" grpId="0" nodeType="withEffect">
                                  <p:stCondLst>
                                    <p:cond delay="250"/>
                                  </p:stCondLst>
                                  <p:childTnLst>
                                    <p:set>
                                      <p:cBhvr>
                                        <p:cTn id="75" dur="1" fill="hold">
                                          <p:stCondLst>
                                            <p:cond delay="0"/>
                                          </p:stCondLst>
                                        </p:cTn>
                                        <p:tgtEl>
                                          <p:spTgt spid="1050408">
                                            <p:txEl>
                                              <p:pRg st="0" end="0"/>
                                            </p:txEl>
                                          </p:spTgt>
                                        </p:tgtEl>
                                        <p:attrNameLst>
                                          <p:attrName>style.visibility</p:attrName>
                                        </p:attrNameLst>
                                      </p:cBhvr>
                                      <p:to>
                                        <p:strVal val="visible"/>
                                      </p:to>
                                    </p:set>
                                    <p:animEffect transition="in" filter="wipe(up)">
                                      <p:cBhvr>
                                        <p:cTn id="76" dur="500"/>
                                        <p:tgtEl>
                                          <p:spTgt spid="1050408">
                                            <p:txEl>
                                              <p:pRg st="0" end="0"/>
                                            </p:txEl>
                                          </p:spTgt>
                                        </p:tgtEl>
                                      </p:cBhvr>
                                    </p:animEffect>
                                  </p:childTnLst>
                                </p:cTn>
                              </p:par>
                            </p:childTnLst>
                          </p:cTn>
                        </p:par>
                        <p:par>
                          <p:cTn id="77" fill="hold">
                            <p:stCondLst>
                              <p:cond delay="4800"/>
                            </p:stCondLst>
                            <p:childTnLst>
                              <p:par>
                                <p:cTn id="78" presetID="2" presetClass="entr" presetSubtype="8" decel="100000" fill="hold" grpId="0" nodeType="afterEffect">
                                  <p:stCondLst>
                                    <p:cond delay="500"/>
                                  </p:stCondLst>
                                  <p:childTnLst>
                                    <p:set>
                                      <p:cBhvr>
                                        <p:cTn id="79" dur="1" fill="hold">
                                          <p:stCondLst>
                                            <p:cond delay="0"/>
                                          </p:stCondLst>
                                        </p:cTn>
                                        <p:tgtEl>
                                          <p:spTgt spid="1050410"/>
                                        </p:tgtEl>
                                        <p:attrNameLst>
                                          <p:attrName>style.visibility</p:attrName>
                                        </p:attrNameLst>
                                      </p:cBhvr>
                                      <p:to>
                                        <p:strVal val="visible"/>
                                      </p:to>
                                    </p:set>
                                    <p:anim calcmode="lin" valueType="num">
                                      <p:cBhvr additive="base">
                                        <p:cTn id="80" dur="500" fill="hold"/>
                                        <p:tgtEl>
                                          <p:spTgt spid="1050410"/>
                                        </p:tgtEl>
                                        <p:attrNameLst>
                                          <p:attrName>ppt_x</p:attrName>
                                        </p:attrNameLst>
                                      </p:cBhvr>
                                      <p:tavLst>
                                        <p:tav tm="0">
                                          <p:val>
                                            <p:strVal val="0-#ppt_w/2"/>
                                          </p:val>
                                        </p:tav>
                                        <p:tav tm="100000">
                                          <p:val>
                                            <p:strVal val="#ppt_x"/>
                                          </p:val>
                                        </p:tav>
                                      </p:tavLst>
                                    </p:anim>
                                    <p:anim calcmode="lin" valueType="num">
                                      <p:cBhvr additive="base">
                                        <p:cTn id="81" dur="500" fill="hold"/>
                                        <p:tgtEl>
                                          <p:spTgt spid="1050410"/>
                                        </p:tgtEl>
                                        <p:attrNameLst>
                                          <p:attrName>ppt_y</p:attrName>
                                        </p:attrNameLst>
                                      </p:cBhvr>
                                      <p:tavLst>
                                        <p:tav tm="0">
                                          <p:val>
                                            <p:strVal val="#ppt_y"/>
                                          </p:val>
                                        </p:tav>
                                        <p:tav tm="100000">
                                          <p:val>
                                            <p:strVal val="#ppt_y"/>
                                          </p:val>
                                        </p:tav>
                                      </p:tavLst>
                                    </p:anim>
                                  </p:childTnLst>
                                </p:cTn>
                              </p:par>
                              <p:par>
                                <p:cTn id="82" presetID="2" presetClass="entr" presetSubtype="2" decel="100000" fill="hold" grpId="0" nodeType="withEffect">
                                  <p:stCondLst>
                                    <p:cond delay="500"/>
                                  </p:stCondLst>
                                  <p:childTnLst>
                                    <p:set>
                                      <p:cBhvr>
                                        <p:cTn id="83" dur="1" fill="hold">
                                          <p:stCondLst>
                                            <p:cond delay="0"/>
                                          </p:stCondLst>
                                        </p:cTn>
                                        <p:tgtEl>
                                          <p:spTgt spid="1050409">
                                            <p:txEl>
                                              <p:pRg st="0" end="0"/>
                                            </p:txEl>
                                          </p:spTgt>
                                        </p:tgtEl>
                                        <p:attrNameLst>
                                          <p:attrName>style.visibility</p:attrName>
                                        </p:attrNameLst>
                                      </p:cBhvr>
                                      <p:to>
                                        <p:strVal val="visible"/>
                                      </p:to>
                                    </p:set>
                                    <p:anim calcmode="lin" valueType="num">
                                      <p:cBhvr additive="base">
                                        <p:cTn id="84" dur="500" fill="hold"/>
                                        <p:tgtEl>
                                          <p:spTgt spid="1050409">
                                            <p:txEl>
                                              <p:pRg st="0" end="0"/>
                                            </p:txEl>
                                          </p:spTgt>
                                        </p:tgtEl>
                                        <p:attrNameLst>
                                          <p:attrName>ppt_x</p:attrName>
                                        </p:attrNameLst>
                                      </p:cBhvr>
                                      <p:tavLst>
                                        <p:tav tm="0">
                                          <p:val>
                                            <p:strVal val="1+#ppt_w/2"/>
                                          </p:val>
                                        </p:tav>
                                        <p:tav tm="100000">
                                          <p:val>
                                            <p:strVal val="#ppt_x"/>
                                          </p:val>
                                        </p:tav>
                                      </p:tavLst>
                                    </p:anim>
                                    <p:anim calcmode="lin" valueType="num">
                                      <p:cBhvr additive="base">
                                        <p:cTn id="85" dur="500" fill="hold"/>
                                        <p:tgtEl>
                                          <p:spTgt spid="105040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388" grpId="0" animBg="1"/>
      <p:bldP spid="1050389" grpId="0" animBg="1"/>
      <p:bldP spid="1050390" grpId="0" animBg="1"/>
      <p:bldP spid="1050393" grpId="0" animBg="1"/>
      <p:bldP spid="1050394" grpId="0" animBg="1"/>
      <p:bldP spid="1050395" grpId="0"/>
      <p:bldP spid="1050396" grpId="0"/>
      <p:bldP spid="1050397" grpId="0"/>
      <p:bldP spid="1050398" grpId="0"/>
      <p:bldP spid="1050399" grpId="0"/>
      <p:bldP spid="1050400" grpId="0" animBg="1"/>
      <p:bldP spid="1050401" grpId="0" build="p">
        <p:tmplLst>
          <p:tmpl lvl="1">
            <p:tnLst>
              <p:par>
                <p:cTn presetID="22" presetClass="entr" presetSubtype="1" fill="hold" nodeType="withEffect">
                  <p:stCondLst>
                    <p:cond delay="250"/>
                  </p:stCondLst>
                  <p:childTnLst>
                    <p:set>
                      <p:cBhvr>
                        <p:cTn dur="1" fill="hold">
                          <p:stCondLst>
                            <p:cond delay="0"/>
                          </p:stCondLst>
                        </p:cTn>
                        <p:tgtEl>
                          <p:spTgt spid="1050401"/>
                        </p:tgtEl>
                        <p:attrNameLst>
                          <p:attrName>style.visibility</p:attrName>
                        </p:attrNameLst>
                      </p:cBhvr>
                      <p:to>
                        <p:strVal val="visible"/>
                      </p:to>
                    </p:set>
                    <p:animEffect transition="in" filter="wipe(up)">
                      <p:cBhvr>
                        <p:cTn dur="500"/>
                        <p:tgtEl>
                          <p:spTgt spid="1050401"/>
                        </p:tgtEl>
                      </p:cBhvr>
                    </p:animEffect>
                  </p:childTnLst>
                </p:cTn>
              </p:par>
            </p:tnLst>
          </p:tmpl>
        </p:tmplLst>
      </p:bldP>
      <p:bldP spid="1050402" grpId="0" build="p">
        <p:tmplLst>
          <p:tmpl lvl="1">
            <p:tnLst>
              <p:par>
                <p:cTn presetID="22" presetClass="entr" presetSubtype="1" fill="hold" nodeType="withEffect">
                  <p:stCondLst>
                    <p:cond delay="250"/>
                  </p:stCondLst>
                  <p:childTnLst>
                    <p:set>
                      <p:cBhvr>
                        <p:cTn dur="1" fill="hold">
                          <p:stCondLst>
                            <p:cond delay="0"/>
                          </p:stCondLst>
                        </p:cTn>
                        <p:tgtEl>
                          <p:spTgt spid="1050402"/>
                        </p:tgtEl>
                        <p:attrNameLst>
                          <p:attrName>style.visibility</p:attrName>
                        </p:attrNameLst>
                      </p:cBhvr>
                      <p:to>
                        <p:strVal val="visible"/>
                      </p:to>
                    </p:set>
                    <p:animEffect transition="in" filter="wipe(up)">
                      <p:cBhvr>
                        <p:cTn dur="500"/>
                        <p:tgtEl>
                          <p:spTgt spid="1050402"/>
                        </p:tgtEl>
                      </p:cBhvr>
                    </p:animEffect>
                  </p:childTnLst>
                </p:cTn>
              </p:par>
            </p:tnLst>
          </p:tmpl>
        </p:tmplLst>
      </p:bldP>
      <p:bldP spid="1050403" grpId="0" build="p">
        <p:tmplLst>
          <p:tmpl lvl="1">
            <p:tnLst>
              <p:par>
                <p:cTn presetID="22" presetClass="entr" presetSubtype="1" fill="hold" nodeType="withEffect">
                  <p:stCondLst>
                    <p:cond delay="250"/>
                  </p:stCondLst>
                  <p:childTnLst>
                    <p:set>
                      <p:cBhvr>
                        <p:cTn dur="1" fill="hold">
                          <p:stCondLst>
                            <p:cond delay="0"/>
                          </p:stCondLst>
                        </p:cTn>
                        <p:tgtEl>
                          <p:spTgt spid="1050403"/>
                        </p:tgtEl>
                        <p:attrNameLst>
                          <p:attrName>style.visibility</p:attrName>
                        </p:attrNameLst>
                      </p:cBhvr>
                      <p:to>
                        <p:strVal val="visible"/>
                      </p:to>
                    </p:set>
                    <p:animEffect transition="in" filter="wipe(up)">
                      <p:cBhvr>
                        <p:cTn dur="500"/>
                        <p:tgtEl>
                          <p:spTgt spid="1050403"/>
                        </p:tgtEl>
                      </p:cBhvr>
                    </p:animEffect>
                  </p:childTnLst>
                </p:cTn>
              </p:par>
            </p:tnLst>
          </p:tmpl>
        </p:tmplLst>
      </p:bldP>
      <p:bldP spid="1050404" grpId="0" build="p">
        <p:tmplLst>
          <p:tmpl lvl="1">
            <p:tnLst>
              <p:par>
                <p:cTn presetID="22" presetClass="entr" presetSubtype="1" fill="hold" nodeType="withEffect">
                  <p:stCondLst>
                    <p:cond delay="250"/>
                  </p:stCondLst>
                  <p:childTnLst>
                    <p:set>
                      <p:cBhvr>
                        <p:cTn dur="1" fill="hold">
                          <p:stCondLst>
                            <p:cond delay="0"/>
                          </p:stCondLst>
                        </p:cTn>
                        <p:tgtEl>
                          <p:spTgt spid="1050404"/>
                        </p:tgtEl>
                        <p:attrNameLst>
                          <p:attrName>style.visibility</p:attrName>
                        </p:attrNameLst>
                      </p:cBhvr>
                      <p:to>
                        <p:strVal val="visible"/>
                      </p:to>
                    </p:set>
                    <p:animEffect transition="in" filter="wipe(up)">
                      <p:cBhvr>
                        <p:cTn dur="500"/>
                        <p:tgtEl>
                          <p:spTgt spid="1050404"/>
                        </p:tgtEl>
                      </p:cBhvr>
                    </p:animEffect>
                  </p:childTnLst>
                </p:cTn>
              </p:par>
            </p:tnLst>
          </p:tmpl>
        </p:tmplLst>
      </p:bldP>
      <p:bldP spid="1050405" grpId="0" build="p">
        <p:tmplLst>
          <p:tmpl lvl="1">
            <p:tnLst>
              <p:par>
                <p:cTn presetID="22" presetClass="entr" presetSubtype="1" fill="hold" nodeType="withEffect">
                  <p:stCondLst>
                    <p:cond delay="250"/>
                  </p:stCondLst>
                  <p:childTnLst>
                    <p:set>
                      <p:cBhvr>
                        <p:cTn dur="1" fill="hold">
                          <p:stCondLst>
                            <p:cond delay="0"/>
                          </p:stCondLst>
                        </p:cTn>
                        <p:tgtEl>
                          <p:spTgt spid="1050405"/>
                        </p:tgtEl>
                        <p:attrNameLst>
                          <p:attrName>style.visibility</p:attrName>
                        </p:attrNameLst>
                      </p:cBhvr>
                      <p:to>
                        <p:strVal val="visible"/>
                      </p:to>
                    </p:set>
                    <p:animEffect transition="in" filter="wipe(up)">
                      <p:cBhvr>
                        <p:cTn dur="500"/>
                        <p:tgtEl>
                          <p:spTgt spid="1050405"/>
                        </p:tgtEl>
                      </p:cBhvr>
                    </p:animEffect>
                  </p:childTnLst>
                </p:cTn>
              </p:par>
            </p:tnLst>
          </p:tmpl>
        </p:tmplLst>
      </p:bldP>
      <p:bldP spid="1050406" grpId="0" build="p">
        <p:tmplLst>
          <p:tmpl lvl="1">
            <p:tnLst>
              <p:par>
                <p:cTn presetID="22" presetClass="entr" presetSubtype="1" fill="hold" nodeType="withEffect">
                  <p:stCondLst>
                    <p:cond delay="250"/>
                  </p:stCondLst>
                  <p:childTnLst>
                    <p:set>
                      <p:cBhvr>
                        <p:cTn dur="1" fill="hold">
                          <p:stCondLst>
                            <p:cond delay="0"/>
                          </p:stCondLst>
                        </p:cTn>
                        <p:tgtEl>
                          <p:spTgt spid="1050406"/>
                        </p:tgtEl>
                        <p:attrNameLst>
                          <p:attrName>style.visibility</p:attrName>
                        </p:attrNameLst>
                      </p:cBhvr>
                      <p:to>
                        <p:strVal val="visible"/>
                      </p:to>
                    </p:set>
                    <p:animEffect transition="in" filter="wipe(up)">
                      <p:cBhvr>
                        <p:cTn dur="500"/>
                        <p:tgtEl>
                          <p:spTgt spid="1050406"/>
                        </p:tgtEl>
                      </p:cBhvr>
                    </p:animEffect>
                  </p:childTnLst>
                </p:cTn>
              </p:par>
            </p:tnLst>
          </p:tmpl>
        </p:tmplLst>
      </p:bldP>
      <p:bldP spid="1050407" grpId="0" build="p">
        <p:tmplLst>
          <p:tmpl lvl="1">
            <p:tnLst>
              <p:par>
                <p:cTn presetID="22" presetClass="entr" presetSubtype="1" fill="hold" nodeType="withEffect">
                  <p:stCondLst>
                    <p:cond delay="250"/>
                  </p:stCondLst>
                  <p:childTnLst>
                    <p:set>
                      <p:cBhvr>
                        <p:cTn dur="1" fill="hold">
                          <p:stCondLst>
                            <p:cond delay="0"/>
                          </p:stCondLst>
                        </p:cTn>
                        <p:tgtEl>
                          <p:spTgt spid="1050407"/>
                        </p:tgtEl>
                        <p:attrNameLst>
                          <p:attrName>style.visibility</p:attrName>
                        </p:attrNameLst>
                      </p:cBhvr>
                      <p:to>
                        <p:strVal val="visible"/>
                      </p:to>
                    </p:set>
                    <p:animEffect transition="in" filter="wipe(up)">
                      <p:cBhvr>
                        <p:cTn dur="500"/>
                        <p:tgtEl>
                          <p:spTgt spid="1050407"/>
                        </p:tgtEl>
                      </p:cBhvr>
                    </p:animEffect>
                  </p:childTnLst>
                </p:cTn>
              </p:par>
            </p:tnLst>
          </p:tmpl>
        </p:tmplLst>
      </p:bldP>
      <p:bldP spid="1050408" grpId="0" build="p">
        <p:tmplLst>
          <p:tmpl lvl="1">
            <p:tnLst>
              <p:par>
                <p:cTn presetID="22" presetClass="entr" presetSubtype="1" fill="hold" nodeType="withEffect">
                  <p:stCondLst>
                    <p:cond delay="250"/>
                  </p:stCondLst>
                  <p:childTnLst>
                    <p:set>
                      <p:cBhvr>
                        <p:cTn dur="1" fill="hold">
                          <p:stCondLst>
                            <p:cond delay="0"/>
                          </p:stCondLst>
                        </p:cTn>
                        <p:tgtEl>
                          <p:spTgt spid="1050408"/>
                        </p:tgtEl>
                        <p:attrNameLst>
                          <p:attrName>style.visibility</p:attrName>
                        </p:attrNameLst>
                      </p:cBhvr>
                      <p:to>
                        <p:strVal val="visible"/>
                      </p:to>
                    </p:set>
                    <p:animEffect transition="in" filter="wipe(up)">
                      <p:cBhvr>
                        <p:cTn dur="500"/>
                        <p:tgtEl>
                          <p:spTgt spid="1050408"/>
                        </p:tgtEl>
                      </p:cBhvr>
                    </p:animEffect>
                  </p:childTnLst>
                </p:cTn>
              </p:par>
            </p:tnLst>
          </p:tmpl>
        </p:tmplLst>
      </p:bldP>
      <p:bldP spid="1050409" grpId="0" build="allAtOnce">
        <p:tmplLst>
          <p:tmpl lvl="1">
            <p:tnLst>
              <p:par>
                <p:cTn presetID="2" presetClass="entr" presetSubtype="2" decel="100000" fill="hold" nodeType="withEffect">
                  <p:stCondLst>
                    <p:cond delay="500"/>
                  </p:stCondLst>
                  <p:childTnLst>
                    <p:set>
                      <p:cBhvr>
                        <p:cTn dur="1" fill="hold">
                          <p:stCondLst>
                            <p:cond delay="0"/>
                          </p:stCondLst>
                        </p:cTn>
                        <p:tgtEl>
                          <p:spTgt spid="1050409"/>
                        </p:tgtEl>
                        <p:attrNameLst>
                          <p:attrName>style.visibility</p:attrName>
                        </p:attrNameLst>
                      </p:cBhvr>
                      <p:to>
                        <p:strVal val="visible"/>
                      </p:to>
                    </p:set>
                    <p:anim calcmode="lin" valueType="num">
                      <p:cBhvr additive="base">
                        <p:cTn dur="500" fill="hold"/>
                        <p:tgtEl>
                          <p:spTgt spid="1050409"/>
                        </p:tgtEl>
                        <p:attrNameLst>
                          <p:attrName>ppt_x</p:attrName>
                        </p:attrNameLst>
                      </p:cBhvr>
                      <p:tavLst>
                        <p:tav tm="0">
                          <p:val>
                            <p:strVal val="1+#ppt_w/2"/>
                          </p:val>
                        </p:tav>
                        <p:tav tm="100000">
                          <p:val>
                            <p:strVal val="#ppt_x"/>
                          </p:val>
                        </p:tav>
                      </p:tavLst>
                    </p:anim>
                    <p:anim calcmode="lin" valueType="num">
                      <p:cBhvr additive="base">
                        <p:cTn dur="500" fill="hold"/>
                        <p:tgtEl>
                          <p:spTgt spid="1050409"/>
                        </p:tgtEl>
                        <p:attrNameLst>
                          <p:attrName>ppt_y</p:attrName>
                        </p:attrNameLst>
                      </p:cBhvr>
                      <p:tavLst>
                        <p:tav tm="0">
                          <p:val>
                            <p:strVal val="#ppt_y"/>
                          </p:val>
                        </p:tav>
                        <p:tav tm="100000">
                          <p:val>
                            <p:strVal val="#ppt_y"/>
                          </p:val>
                        </p:tav>
                      </p:tavLst>
                    </p:anim>
                  </p:childTnLst>
                </p:cTn>
              </p:par>
            </p:tnLst>
          </p:tmpl>
        </p:tmplLst>
      </p:bldP>
      <p:bldP spid="1050410" grpId="0" animBg="1"/>
      <p:bldP spid="1050411" grpId="0" build="p">
        <p:tmplLst>
          <p:tmpl lvl="1">
            <p:tnLst>
              <p:par>
                <p:cTn presetID="22" presetClass="entr" presetSubtype="8" fill="hold" nodeType="afterEffect">
                  <p:stCondLst>
                    <p:cond delay="0"/>
                  </p:stCondLst>
                  <p:childTnLst>
                    <p:set>
                      <p:cBhvr>
                        <p:cTn dur="1" fill="hold">
                          <p:stCondLst>
                            <p:cond delay="0"/>
                          </p:stCondLst>
                        </p:cTn>
                        <p:tgtEl>
                          <p:spTgt spid="1050411"/>
                        </p:tgtEl>
                        <p:attrNameLst>
                          <p:attrName>style.visibility</p:attrName>
                        </p:attrNameLst>
                      </p:cBhvr>
                      <p:to>
                        <p:strVal val="visible"/>
                      </p:to>
                    </p:set>
                    <p:animEffect transition="in" filter="wipe(left)">
                      <p:cBhvr>
                        <p:cTn dur="500"/>
                        <p:tgtEl>
                          <p:spTgt spid="1050411"/>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1049204"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1049205"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1049206"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104920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04920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209" name="アーチ 33"/>
          <p:cNvSpPr/>
          <p:nvPr userDrawn="1"/>
        </p:nvSpPr>
        <p:spPr>
          <a:xfrm rot="3600000">
            <a:off x="1165671" y="2420421"/>
            <a:ext cx="1492195" cy="1492195"/>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210" name="アーチ 34"/>
          <p:cNvSpPr/>
          <p:nvPr userDrawn="1"/>
        </p:nvSpPr>
        <p:spPr>
          <a:xfrm rot="6618510">
            <a:off x="1282259" y="2537009"/>
            <a:ext cx="1259018" cy="1259018"/>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211" name="テキスト プレースホルダー 6"/>
          <p:cNvSpPr>
            <a:spLocks noGrp="1"/>
          </p:cNvSpPr>
          <p:nvPr>
            <p:ph type="body" sz="quarter" idx="15" hasCustomPrompt="1"/>
          </p:nvPr>
        </p:nvSpPr>
        <p:spPr>
          <a:xfrm>
            <a:off x="2023050" y="2655891"/>
            <a:ext cx="7426863" cy="790352"/>
          </a:xfrm>
        </p:spPr>
        <p:txBody>
          <a:bodyPr anchor="b">
            <a:no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049212" name="テキスト プレースホルダー 6"/>
          <p:cNvSpPr>
            <a:spLocks noGrp="1"/>
          </p:cNvSpPr>
          <p:nvPr>
            <p:ph type="body" sz="quarter" idx="14" hasCustomPrompt="1"/>
          </p:nvPr>
        </p:nvSpPr>
        <p:spPr>
          <a:xfrm>
            <a:off x="2709065" y="3362068"/>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049213" name="アーチ 37"/>
          <p:cNvSpPr/>
          <p:nvPr userDrawn="1"/>
        </p:nvSpPr>
        <p:spPr>
          <a:xfrm rot="3600000">
            <a:off x="1165671" y="4630775"/>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214" name="アーチ 38"/>
          <p:cNvSpPr/>
          <p:nvPr userDrawn="1"/>
        </p:nvSpPr>
        <p:spPr>
          <a:xfrm rot="6618510">
            <a:off x="1282259" y="4747363"/>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215" name="テキスト プレースホルダー 6"/>
          <p:cNvSpPr>
            <a:spLocks noGrp="1"/>
          </p:cNvSpPr>
          <p:nvPr>
            <p:ph type="body" sz="quarter" idx="16" hasCustomPrompt="1"/>
          </p:nvPr>
        </p:nvSpPr>
        <p:spPr>
          <a:xfrm>
            <a:off x="2023050" y="4866245"/>
            <a:ext cx="74268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049216" name="テキスト プレースホルダー 6"/>
          <p:cNvSpPr>
            <a:spLocks noGrp="1"/>
          </p:cNvSpPr>
          <p:nvPr>
            <p:ph type="body" sz="quarter" idx="17" hasCustomPrompt="1"/>
          </p:nvPr>
        </p:nvSpPr>
        <p:spPr>
          <a:xfrm>
            <a:off x="2709065" y="5572422"/>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049217" name="アーチ 41"/>
          <p:cNvSpPr/>
          <p:nvPr userDrawn="1"/>
        </p:nvSpPr>
        <p:spPr>
          <a:xfrm rot="3600000">
            <a:off x="1165671" y="6841128"/>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218" name="アーチ 42"/>
          <p:cNvSpPr/>
          <p:nvPr userDrawn="1"/>
        </p:nvSpPr>
        <p:spPr>
          <a:xfrm rot="6618510">
            <a:off x="1282259" y="6957716"/>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219" name="テキスト プレースホルダー 6"/>
          <p:cNvSpPr>
            <a:spLocks noGrp="1"/>
          </p:cNvSpPr>
          <p:nvPr>
            <p:ph type="body" sz="quarter" idx="16" hasCustomPrompt="1"/>
          </p:nvPr>
        </p:nvSpPr>
        <p:spPr>
          <a:xfrm>
            <a:off x="2023050" y="7076598"/>
            <a:ext cx="7426863"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049220" name="テキスト プレースホルダー 6"/>
          <p:cNvSpPr>
            <a:spLocks noGrp="1"/>
          </p:cNvSpPr>
          <p:nvPr>
            <p:ph type="body" sz="quarter" idx="17" hasCustomPrompt="1"/>
          </p:nvPr>
        </p:nvSpPr>
        <p:spPr>
          <a:xfrm>
            <a:off x="2709065" y="7782775"/>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049208"/>
                                        </p:tgtEl>
                                        <p:attrNameLst>
                                          <p:attrName>style.visibility</p:attrName>
                                        </p:attrNameLst>
                                      </p:cBhvr>
                                      <p:to>
                                        <p:strVal val="visible"/>
                                      </p:to>
                                    </p:set>
                                    <p:anim calcmode="lin" valueType="num">
                                      <p:cBhvr additive="base">
                                        <p:cTn id="7" dur="500" fill="hold"/>
                                        <p:tgtEl>
                                          <p:spTgt spid="1049208"/>
                                        </p:tgtEl>
                                        <p:attrNameLst>
                                          <p:attrName>ppt_x</p:attrName>
                                        </p:attrNameLst>
                                      </p:cBhvr>
                                      <p:tavLst>
                                        <p:tav tm="0">
                                          <p:val>
                                            <p:strVal val="1+#ppt_w/2"/>
                                          </p:val>
                                        </p:tav>
                                        <p:tav tm="100000">
                                          <p:val>
                                            <p:strVal val="#ppt_x"/>
                                          </p:val>
                                        </p:tav>
                                      </p:tavLst>
                                    </p:anim>
                                    <p:anim calcmode="lin" valueType="num">
                                      <p:cBhvr additive="base">
                                        <p:cTn id="8" dur="500" fill="hold"/>
                                        <p:tgtEl>
                                          <p:spTgt spid="104920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049207">
                                            <p:txEl>
                                              <p:pRg st="0" end="0"/>
                                            </p:txEl>
                                          </p:spTgt>
                                        </p:tgtEl>
                                        <p:attrNameLst>
                                          <p:attrName>style.visibility</p:attrName>
                                        </p:attrNameLst>
                                      </p:cBhvr>
                                      <p:to>
                                        <p:strVal val="visible"/>
                                      </p:to>
                                    </p:set>
                                    <p:animEffect transition="in" filter="wipe(left)">
                                      <p:cBhvr>
                                        <p:cTn id="11" dur="500"/>
                                        <p:tgtEl>
                                          <p:spTgt spid="104920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1049210"/>
                                        </p:tgtEl>
                                        <p:attrNameLst>
                                          <p:attrName>style.visibility</p:attrName>
                                        </p:attrNameLst>
                                      </p:cBhvr>
                                      <p:to>
                                        <p:strVal val="visible"/>
                                      </p:to>
                                    </p:set>
                                    <p:anim calcmode="lin" valueType="num">
                                      <p:cBhvr additive="base">
                                        <p:cTn id="15" dur="750" fill="hold"/>
                                        <p:tgtEl>
                                          <p:spTgt spid="1049210"/>
                                        </p:tgtEl>
                                        <p:attrNameLst>
                                          <p:attrName>ppt_x</p:attrName>
                                        </p:attrNameLst>
                                      </p:cBhvr>
                                      <p:tavLst>
                                        <p:tav tm="0">
                                          <p:val>
                                            <p:strVal val="#ppt_x"/>
                                          </p:val>
                                        </p:tav>
                                        <p:tav tm="100000">
                                          <p:val>
                                            <p:strVal val="#ppt_x"/>
                                          </p:val>
                                        </p:tav>
                                      </p:tavLst>
                                    </p:anim>
                                    <p:anim calcmode="lin" valueType="num">
                                      <p:cBhvr additive="base">
                                        <p:cTn id="16" dur="750" fill="hold"/>
                                        <p:tgtEl>
                                          <p:spTgt spid="1049210"/>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1049209"/>
                                        </p:tgtEl>
                                        <p:attrNameLst>
                                          <p:attrName>style.visibility</p:attrName>
                                        </p:attrNameLst>
                                      </p:cBhvr>
                                      <p:to>
                                        <p:strVal val="visible"/>
                                      </p:to>
                                    </p:set>
                                    <p:anim calcmode="lin" valueType="num">
                                      <p:cBhvr additive="base">
                                        <p:cTn id="19" dur="750" fill="hold"/>
                                        <p:tgtEl>
                                          <p:spTgt spid="1049209"/>
                                        </p:tgtEl>
                                        <p:attrNameLst>
                                          <p:attrName>ppt_x</p:attrName>
                                        </p:attrNameLst>
                                      </p:cBhvr>
                                      <p:tavLst>
                                        <p:tav tm="0">
                                          <p:val>
                                            <p:strVal val="0-#ppt_w/2"/>
                                          </p:val>
                                        </p:tav>
                                        <p:tav tm="100000">
                                          <p:val>
                                            <p:strVal val="#ppt_x"/>
                                          </p:val>
                                        </p:tav>
                                      </p:tavLst>
                                    </p:anim>
                                    <p:anim calcmode="lin" valueType="num">
                                      <p:cBhvr additive="base">
                                        <p:cTn id="20" dur="750" fill="hold"/>
                                        <p:tgtEl>
                                          <p:spTgt spid="1049209"/>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1049210"/>
                                        </p:tgtEl>
                                        <p:attrNameLst>
                                          <p:attrName>style.visibility</p:attrName>
                                        </p:attrNameLst>
                                      </p:cBhvr>
                                      <p:to>
                                        <p:strVal val="visible"/>
                                      </p:to>
                                    </p:set>
                                    <p:animEffect transition="in" filter="fade">
                                      <p:cBhvr>
                                        <p:cTn id="23" dur="750"/>
                                        <p:tgtEl>
                                          <p:spTgt spid="1049210"/>
                                        </p:tgtEl>
                                      </p:cBhvr>
                                    </p:animEffect>
                                    <p:anim calcmode="lin" valueType="num">
                                      <p:cBhvr>
                                        <p:cTn id="24" dur="750" fill="hold"/>
                                        <p:tgtEl>
                                          <p:spTgt spid="1049210"/>
                                        </p:tgtEl>
                                        <p:attrNameLst>
                                          <p:attrName>ppt_w</p:attrName>
                                        </p:attrNameLst>
                                      </p:cBhvr>
                                      <p:tavLst>
                                        <p:tav tm="0" fmla="#ppt_w*sin(2.5*pi*$)">
                                          <p:val>
                                            <p:fltVal val="0"/>
                                          </p:val>
                                        </p:tav>
                                        <p:tav tm="100000">
                                          <p:val>
                                            <p:fltVal val="1"/>
                                          </p:val>
                                        </p:tav>
                                      </p:tavLst>
                                    </p:anim>
                                    <p:anim calcmode="lin" valueType="num">
                                      <p:cBhvr>
                                        <p:cTn id="25" dur="750" fill="hold"/>
                                        <p:tgtEl>
                                          <p:spTgt spid="1049210"/>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1049209"/>
                                        </p:tgtEl>
                                        <p:attrNameLst>
                                          <p:attrName>style.visibility</p:attrName>
                                        </p:attrNameLst>
                                      </p:cBhvr>
                                      <p:to>
                                        <p:strVal val="visible"/>
                                      </p:to>
                                    </p:set>
                                    <p:animEffect transition="in" filter="fade">
                                      <p:cBhvr>
                                        <p:cTn id="28" dur="750"/>
                                        <p:tgtEl>
                                          <p:spTgt spid="1049209"/>
                                        </p:tgtEl>
                                      </p:cBhvr>
                                    </p:animEffect>
                                    <p:anim calcmode="lin" valueType="num">
                                      <p:cBhvr>
                                        <p:cTn id="29" dur="750" fill="hold"/>
                                        <p:tgtEl>
                                          <p:spTgt spid="1049209"/>
                                        </p:tgtEl>
                                        <p:attrNameLst>
                                          <p:attrName>ppt_w</p:attrName>
                                        </p:attrNameLst>
                                      </p:cBhvr>
                                      <p:tavLst>
                                        <p:tav tm="0" fmla="#ppt_w*sin(2.5*pi*$)">
                                          <p:val>
                                            <p:fltVal val="0"/>
                                          </p:val>
                                        </p:tav>
                                        <p:tav tm="100000">
                                          <p:val>
                                            <p:fltVal val="1"/>
                                          </p:val>
                                        </p:tav>
                                      </p:tavLst>
                                    </p:anim>
                                    <p:anim calcmode="lin" valueType="num">
                                      <p:cBhvr>
                                        <p:cTn id="30" dur="750" fill="hold"/>
                                        <p:tgtEl>
                                          <p:spTgt spid="1049209"/>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1049211">
                                            <p:txEl>
                                              <p:pRg st="0" end="0"/>
                                            </p:txEl>
                                          </p:spTgt>
                                        </p:tgtEl>
                                        <p:attrNameLst>
                                          <p:attrName>style.visibility</p:attrName>
                                        </p:attrNameLst>
                                      </p:cBhvr>
                                      <p:to>
                                        <p:strVal val="visible"/>
                                      </p:to>
                                    </p:set>
                                    <p:anim calcmode="lin" valueType="num">
                                      <p:cBhvr additive="base">
                                        <p:cTn id="33" dur="500" fill="hold"/>
                                        <p:tgtEl>
                                          <p:spTgt spid="1049211">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049211">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1049212">
                                            <p:txEl>
                                              <p:pRg st="0" end="0"/>
                                            </p:txEl>
                                          </p:spTgt>
                                        </p:tgtEl>
                                        <p:attrNameLst>
                                          <p:attrName>style.visibility</p:attrName>
                                        </p:attrNameLst>
                                      </p:cBhvr>
                                      <p:to>
                                        <p:strVal val="visible"/>
                                      </p:to>
                                    </p:set>
                                    <p:anim calcmode="lin" valueType="num">
                                      <p:cBhvr additive="base">
                                        <p:cTn id="38" dur="500" fill="hold"/>
                                        <p:tgtEl>
                                          <p:spTgt spid="1049212">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1049212">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350"/>
                            </p:stCondLst>
                            <p:childTnLst>
                              <p:par>
                                <p:cTn id="41" presetID="2" presetClass="entr" presetSubtype="4" decel="100000" fill="hold" grpId="0" nodeType="afterEffect">
                                  <p:stCondLst>
                                    <p:cond delay="0"/>
                                  </p:stCondLst>
                                  <p:childTnLst>
                                    <p:set>
                                      <p:cBhvr>
                                        <p:cTn id="42" dur="1" fill="hold">
                                          <p:stCondLst>
                                            <p:cond delay="0"/>
                                          </p:stCondLst>
                                        </p:cTn>
                                        <p:tgtEl>
                                          <p:spTgt spid="1049214"/>
                                        </p:tgtEl>
                                        <p:attrNameLst>
                                          <p:attrName>style.visibility</p:attrName>
                                        </p:attrNameLst>
                                      </p:cBhvr>
                                      <p:to>
                                        <p:strVal val="visible"/>
                                      </p:to>
                                    </p:set>
                                    <p:anim calcmode="lin" valueType="num">
                                      <p:cBhvr additive="base">
                                        <p:cTn id="43" dur="750" fill="hold"/>
                                        <p:tgtEl>
                                          <p:spTgt spid="1049214"/>
                                        </p:tgtEl>
                                        <p:attrNameLst>
                                          <p:attrName>ppt_x</p:attrName>
                                        </p:attrNameLst>
                                      </p:cBhvr>
                                      <p:tavLst>
                                        <p:tav tm="0">
                                          <p:val>
                                            <p:strVal val="#ppt_x"/>
                                          </p:val>
                                        </p:tav>
                                        <p:tav tm="100000">
                                          <p:val>
                                            <p:strVal val="#ppt_x"/>
                                          </p:val>
                                        </p:tav>
                                      </p:tavLst>
                                    </p:anim>
                                    <p:anim calcmode="lin" valueType="num">
                                      <p:cBhvr additive="base">
                                        <p:cTn id="44" dur="750" fill="hold"/>
                                        <p:tgtEl>
                                          <p:spTgt spid="1049214"/>
                                        </p:tgtEl>
                                        <p:attrNameLst>
                                          <p:attrName>ppt_y</p:attrName>
                                        </p:attrNameLst>
                                      </p:cBhvr>
                                      <p:tavLst>
                                        <p:tav tm="0">
                                          <p:val>
                                            <p:strVal val="1+#ppt_h/2"/>
                                          </p:val>
                                        </p:tav>
                                        <p:tav tm="100000">
                                          <p:val>
                                            <p:strVal val="#ppt_y"/>
                                          </p:val>
                                        </p:tav>
                                      </p:tavLst>
                                    </p:anim>
                                  </p:childTnLst>
                                </p:cTn>
                              </p:par>
                              <p:par>
                                <p:cTn id="45" presetID="2" presetClass="entr" presetSubtype="8" decel="100000" fill="hold" grpId="0" nodeType="withEffect">
                                  <p:stCondLst>
                                    <p:cond delay="0"/>
                                  </p:stCondLst>
                                  <p:childTnLst>
                                    <p:set>
                                      <p:cBhvr>
                                        <p:cTn id="46" dur="1" fill="hold">
                                          <p:stCondLst>
                                            <p:cond delay="0"/>
                                          </p:stCondLst>
                                        </p:cTn>
                                        <p:tgtEl>
                                          <p:spTgt spid="1049213"/>
                                        </p:tgtEl>
                                        <p:attrNameLst>
                                          <p:attrName>style.visibility</p:attrName>
                                        </p:attrNameLst>
                                      </p:cBhvr>
                                      <p:to>
                                        <p:strVal val="visible"/>
                                      </p:to>
                                    </p:set>
                                    <p:anim calcmode="lin" valueType="num">
                                      <p:cBhvr additive="base">
                                        <p:cTn id="47" dur="750" fill="hold"/>
                                        <p:tgtEl>
                                          <p:spTgt spid="1049213"/>
                                        </p:tgtEl>
                                        <p:attrNameLst>
                                          <p:attrName>ppt_x</p:attrName>
                                        </p:attrNameLst>
                                      </p:cBhvr>
                                      <p:tavLst>
                                        <p:tav tm="0">
                                          <p:val>
                                            <p:strVal val="0-#ppt_w/2"/>
                                          </p:val>
                                        </p:tav>
                                        <p:tav tm="100000">
                                          <p:val>
                                            <p:strVal val="#ppt_x"/>
                                          </p:val>
                                        </p:tav>
                                      </p:tavLst>
                                    </p:anim>
                                    <p:anim calcmode="lin" valueType="num">
                                      <p:cBhvr additive="base">
                                        <p:cTn id="48" dur="750" fill="hold"/>
                                        <p:tgtEl>
                                          <p:spTgt spid="1049213"/>
                                        </p:tgtEl>
                                        <p:attrNameLst>
                                          <p:attrName>ppt_y</p:attrName>
                                        </p:attrNameLst>
                                      </p:cBhvr>
                                      <p:tavLst>
                                        <p:tav tm="0">
                                          <p:val>
                                            <p:strVal val="#ppt_y"/>
                                          </p:val>
                                        </p:tav>
                                        <p:tav tm="100000">
                                          <p:val>
                                            <p:strVal val="#ppt_y"/>
                                          </p:val>
                                        </p:tav>
                                      </p:tavLst>
                                    </p:anim>
                                  </p:childTnLst>
                                </p:cTn>
                              </p:par>
                              <p:par>
                                <p:cTn id="49" presetID="45" presetClass="entr" presetSubtype="0" fill="hold" grpId="1" nodeType="withEffect">
                                  <p:stCondLst>
                                    <p:cond delay="0"/>
                                  </p:stCondLst>
                                  <p:childTnLst>
                                    <p:set>
                                      <p:cBhvr>
                                        <p:cTn id="50" dur="1" fill="hold">
                                          <p:stCondLst>
                                            <p:cond delay="0"/>
                                          </p:stCondLst>
                                        </p:cTn>
                                        <p:tgtEl>
                                          <p:spTgt spid="1049214"/>
                                        </p:tgtEl>
                                        <p:attrNameLst>
                                          <p:attrName>style.visibility</p:attrName>
                                        </p:attrNameLst>
                                      </p:cBhvr>
                                      <p:to>
                                        <p:strVal val="visible"/>
                                      </p:to>
                                    </p:set>
                                    <p:animEffect transition="in" filter="fade">
                                      <p:cBhvr>
                                        <p:cTn id="51" dur="750"/>
                                        <p:tgtEl>
                                          <p:spTgt spid="1049214"/>
                                        </p:tgtEl>
                                      </p:cBhvr>
                                    </p:animEffect>
                                    <p:anim calcmode="lin" valueType="num">
                                      <p:cBhvr>
                                        <p:cTn id="52" dur="750" fill="hold"/>
                                        <p:tgtEl>
                                          <p:spTgt spid="1049214"/>
                                        </p:tgtEl>
                                        <p:attrNameLst>
                                          <p:attrName>ppt_w</p:attrName>
                                        </p:attrNameLst>
                                      </p:cBhvr>
                                      <p:tavLst>
                                        <p:tav tm="0" fmla="#ppt_w*sin(2.5*pi*$)">
                                          <p:val>
                                            <p:fltVal val="0"/>
                                          </p:val>
                                        </p:tav>
                                        <p:tav tm="100000">
                                          <p:val>
                                            <p:fltVal val="1"/>
                                          </p:val>
                                        </p:tav>
                                      </p:tavLst>
                                    </p:anim>
                                    <p:anim calcmode="lin" valueType="num">
                                      <p:cBhvr>
                                        <p:cTn id="53" dur="750" fill="hold"/>
                                        <p:tgtEl>
                                          <p:spTgt spid="1049214"/>
                                        </p:tgtEl>
                                        <p:attrNameLst>
                                          <p:attrName>ppt_h</p:attrName>
                                        </p:attrNameLst>
                                      </p:cBhvr>
                                      <p:tavLst>
                                        <p:tav tm="0">
                                          <p:val>
                                            <p:strVal val="#ppt_h"/>
                                          </p:val>
                                        </p:tav>
                                        <p:tav tm="100000">
                                          <p:val>
                                            <p:strVal val="#ppt_h"/>
                                          </p:val>
                                        </p:tav>
                                      </p:tavLst>
                                    </p:anim>
                                  </p:childTnLst>
                                </p:cTn>
                              </p:par>
                              <p:par>
                                <p:cTn id="54" presetID="45" presetClass="entr" presetSubtype="0" fill="hold" grpId="1" nodeType="withEffect">
                                  <p:stCondLst>
                                    <p:cond delay="0"/>
                                  </p:stCondLst>
                                  <p:childTnLst>
                                    <p:set>
                                      <p:cBhvr>
                                        <p:cTn id="55" dur="1" fill="hold">
                                          <p:stCondLst>
                                            <p:cond delay="0"/>
                                          </p:stCondLst>
                                        </p:cTn>
                                        <p:tgtEl>
                                          <p:spTgt spid="1049213"/>
                                        </p:tgtEl>
                                        <p:attrNameLst>
                                          <p:attrName>style.visibility</p:attrName>
                                        </p:attrNameLst>
                                      </p:cBhvr>
                                      <p:to>
                                        <p:strVal val="visible"/>
                                      </p:to>
                                    </p:set>
                                    <p:animEffect transition="in" filter="fade">
                                      <p:cBhvr>
                                        <p:cTn id="56" dur="750"/>
                                        <p:tgtEl>
                                          <p:spTgt spid="1049213"/>
                                        </p:tgtEl>
                                      </p:cBhvr>
                                    </p:animEffect>
                                    <p:anim calcmode="lin" valueType="num">
                                      <p:cBhvr>
                                        <p:cTn id="57" dur="750" fill="hold"/>
                                        <p:tgtEl>
                                          <p:spTgt spid="1049213"/>
                                        </p:tgtEl>
                                        <p:attrNameLst>
                                          <p:attrName>ppt_w</p:attrName>
                                        </p:attrNameLst>
                                      </p:cBhvr>
                                      <p:tavLst>
                                        <p:tav tm="0" fmla="#ppt_w*sin(2.5*pi*$)">
                                          <p:val>
                                            <p:fltVal val="0"/>
                                          </p:val>
                                        </p:tav>
                                        <p:tav tm="100000">
                                          <p:val>
                                            <p:fltVal val="1"/>
                                          </p:val>
                                        </p:tav>
                                      </p:tavLst>
                                    </p:anim>
                                    <p:anim calcmode="lin" valueType="num">
                                      <p:cBhvr>
                                        <p:cTn id="58" dur="750" fill="hold"/>
                                        <p:tgtEl>
                                          <p:spTgt spid="1049213"/>
                                        </p:tgtEl>
                                        <p:attrNameLst>
                                          <p:attrName>ppt_h</p:attrName>
                                        </p:attrNameLst>
                                      </p:cBhvr>
                                      <p:tavLst>
                                        <p:tav tm="0">
                                          <p:val>
                                            <p:strVal val="#ppt_h"/>
                                          </p:val>
                                        </p:tav>
                                        <p:tav tm="100000">
                                          <p:val>
                                            <p:strVal val="#ppt_h"/>
                                          </p:val>
                                        </p:tav>
                                      </p:tavLst>
                                    </p:anim>
                                  </p:childTnLst>
                                </p:cTn>
                              </p:par>
                              <p:par>
                                <p:cTn id="59" presetID="2" presetClass="entr" presetSubtype="9" decel="100000" fill="hold" grpId="0" nodeType="withEffect">
                                  <p:stCondLst>
                                    <p:cond delay="500"/>
                                  </p:stCondLst>
                                  <p:iterate type="wd">
                                    <p:tmPct val="10000"/>
                                  </p:iterate>
                                  <p:childTnLst>
                                    <p:set>
                                      <p:cBhvr>
                                        <p:cTn id="60" dur="1" fill="hold">
                                          <p:stCondLst>
                                            <p:cond delay="0"/>
                                          </p:stCondLst>
                                        </p:cTn>
                                        <p:tgtEl>
                                          <p:spTgt spid="1049215">
                                            <p:txEl>
                                              <p:pRg st="0" end="0"/>
                                            </p:txEl>
                                          </p:spTgt>
                                        </p:tgtEl>
                                        <p:attrNameLst>
                                          <p:attrName>style.visibility</p:attrName>
                                        </p:attrNameLst>
                                      </p:cBhvr>
                                      <p:to>
                                        <p:strVal val="visible"/>
                                      </p:to>
                                    </p:set>
                                    <p:anim calcmode="lin" valueType="num">
                                      <p:cBhvr additive="base">
                                        <p:cTn id="61" dur="500" fill="hold"/>
                                        <p:tgtEl>
                                          <p:spTgt spid="1049215">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049215">
                                            <p:txEl>
                                              <p:pRg st="0" end="0"/>
                                            </p:txEl>
                                          </p:spTgt>
                                        </p:tgtEl>
                                        <p:attrNameLst>
                                          <p:attrName>ppt_y</p:attrName>
                                        </p:attrNameLst>
                                      </p:cBhvr>
                                      <p:tavLst>
                                        <p:tav tm="0">
                                          <p:val>
                                            <p:strVal val="0-#ppt_h/2"/>
                                          </p:val>
                                        </p:tav>
                                        <p:tav tm="100000">
                                          <p:val>
                                            <p:strVal val="#ppt_y"/>
                                          </p:val>
                                        </p:tav>
                                      </p:tavLst>
                                    </p:anim>
                                  </p:childTnLst>
                                </p:cTn>
                              </p:par>
                            </p:childTnLst>
                          </p:cTn>
                        </p:par>
                        <p:par>
                          <p:cTn id="63" fill="hold">
                            <p:stCondLst>
                              <p:cond delay="3450"/>
                            </p:stCondLst>
                            <p:childTnLst>
                              <p:par>
                                <p:cTn id="64" presetID="2" presetClass="entr" presetSubtype="2" decel="100000" fill="hold" grpId="0" nodeType="afterEffect">
                                  <p:stCondLst>
                                    <p:cond delay="250"/>
                                  </p:stCondLst>
                                  <p:childTnLst>
                                    <p:set>
                                      <p:cBhvr>
                                        <p:cTn id="65" dur="1" fill="hold">
                                          <p:stCondLst>
                                            <p:cond delay="0"/>
                                          </p:stCondLst>
                                        </p:cTn>
                                        <p:tgtEl>
                                          <p:spTgt spid="1049216">
                                            <p:txEl>
                                              <p:pRg st="0" end="0"/>
                                            </p:txEl>
                                          </p:spTgt>
                                        </p:tgtEl>
                                        <p:attrNameLst>
                                          <p:attrName>style.visibility</p:attrName>
                                        </p:attrNameLst>
                                      </p:cBhvr>
                                      <p:to>
                                        <p:strVal val="visible"/>
                                      </p:to>
                                    </p:set>
                                    <p:anim calcmode="lin" valueType="num">
                                      <p:cBhvr additive="base">
                                        <p:cTn id="66" dur="500" fill="hold"/>
                                        <p:tgtEl>
                                          <p:spTgt spid="1049216">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1049216">
                                            <p:txEl>
                                              <p:pRg st="0" end="0"/>
                                            </p:txEl>
                                          </p:spTgt>
                                        </p:tgtEl>
                                        <p:attrNameLst>
                                          <p:attrName>ppt_y</p:attrName>
                                        </p:attrNameLst>
                                      </p:cBhvr>
                                      <p:tavLst>
                                        <p:tav tm="0">
                                          <p:val>
                                            <p:strVal val="#ppt_y"/>
                                          </p:val>
                                        </p:tav>
                                        <p:tav tm="100000">
                                          <p:val>
                                            <p:strVal val="#ppt_y"/>
                                          </p:val>
                                        </p:tav>
                                      </p:tavLst>
                                    </p:anim>
                                  </p:childTnLst>
                                </p:cTn>
                              </p:par>
                            </p:childTnLst>
                          </p:cTn>
                        </p:par>
                        <p:par>
                          <p:cTn id="68" fill="hold">
                            <p:stCondLst>
                              <p:cond delay="4200"/>
                            </p:stCondLst>
                            <p:childTnLst>
                              <p:par>
                                <p:cTn id="69" presetID="2" presetClass="entr" presetSubtype="4" decel="100000" fill="hold" grpId="0" nodeType="afterEffect">
                                  <p:stCondLst>
                                    <p:cond delay="0"/>
                                  </p:stCondLst>
                                  <p:childTnLst>
                                    <p:set>
                                      <p:cBhvr>
                                        <p:cTn id="70" dur="1" fill="hold">
                                          <p:stCondLst>
                                            <p:cond delay="0"/>
                                          </p:stCondLst>
                                        </p:cTn>
                                        <p:tgtEl>
                                          <p:spTgt spid="1049218"/>
                                        </p:tgtEl>
                                        <p:attrNameLst>
                                          <p:attrName>style.visibility</p:attrName>
                                        </p:attrNameLst>
                                      </p:cBhvr>
                                      <p:to>
                                        <p:strVal val="visible"/>
                                      </p:to>
                                    </p:set>
                                    <p:anim calcmode="lin" valueType="num">
                                      <p:cBhvr additive="base">
                                        <p:cTn id="71" dur="750" fill="hold"/>
                                        <p:tgtEl>
                                          <p:spTgt spid="1049218"/>
                                        </p:tgtEl>
                                        <p:attrNameLst>
                                          <p:attrName>ppt_x</p:attrName>
                                        </p:attrNameLst>
                                      </p:cBhvr>
                                      <p:tavLst>
                                        <p:tav tm="0">
                                          <p:val>
                                            <p:strVal val="#ppt_x"/>
                                          </p:val>
                                        </p:tav>
                                        <p:tav tm="100000">
                                          <p:val>
                                            <p:strVal val="#ppt_x"/>
                                          </p:val>
                                        </p:tav>
                                      </p:tavLst>
                                    </p:anim>
                                    <p:anim calcmode="lin" valueType="num">
                                      <p:cBhvr additive="base">
                                        <p:cTn id="72" dur="750" fill="hold"/>
                                        <p:tgtEl>
                                          <p:spTgt spid="1049218"/>
                                        </p:tgtEl>
                                        <p:attrNameLst>
                                          <p:attrName>ppt_y</p:attrName>
                                        </p:attrNameLst>
                                      </p:cBhvr>
                                      <p:tavLst>
                                        <p:tav tm="0">
                                          <p:val>
                                            <p:strVal val="1+#ppt_h/2"/>
                                          </p:val>
                                        </p:tav>
                                        <p:tav tm="100000">
                                          <p:val>
                                            <p:strVal val="#ppt_y"/>
                                          </p:val>
                                        </p:tav>
                                      </p:tavLst>
                                    </p:anim>
                                  </p:childTnLst>
                                </p:cTn>
                              </p:par>
                              <p:par>
                                <p:cTn id="73" presetID="2" presetClass="entr" presetSubtype="8" decel="100000" fill="hold" grpId="0" nodeType="withEffect">
                                  <p:stCondLst>
                                    <p:cond delay="0"/>
                                  </p:stCondLst>
                                  <p:childTnLst>
                                    <p:set>
                                      <p:cBhvr>
                                        <p:cTn id="74" dur="1" fill="hold">
                                          <p:stCondLst>
                                            <p:cond delay="0"/>
                                          </p:stCondLst>
                                        </p:cTn>
                                        <p:tgtEl>
                                          <p:spTgt spid="1049217"/>
                                        </p:tgtEl>
                                        <p:attrNameLst>
                                          <p:attrName>style.visibility</p:attrName>
                                        </p:attrNameLst>
                                      </p:cBhvr>
                                      <p:to>
                                        <p:strVal val="visible"/>
                                      </p:to>
                                    </p:set>
                                    <p:anim calcmode="lin" valueType="num">
                                      <p:cBhvr additive="base">
                                        <p:cTn id="75" dur="750" fill="hold"/>
                                        <p:tgtEl>
                                          <p:spTgt spid="1049217"/>
                                        </p:tgtEl>
                                        <p:attrNameLst>
                                          <p:attrName>ppt_x</p:attrName>
                                        </p:attrNameLst>
                                      </p:cBhvr>
                                      <p:tavLst>
                                        <p:tav tm="0">
                                          <p:val>
                                            <p:strVal val="0-#ppt_w/2"/>
                                          </p:val>
                                        </p:tav>
                                        <p:tav tm="100000">
                                          <p:val>
                                            <p:strVal val="#ppt_x"/>
                                          </p:val>
                                        </p:tav>
                                      </p:tavLst>
                                    </p:anim>
                                    <p:anim calcmode="lin" valueType="num">
                                      <p:cBhvr additive="base">
                                        <p:cTn id="76" dur="750" fill="hold"/>
                                        <p:tgtEl>
                                          <p:spTgt spid="1049217"/>
                                        </p:tgtEl>
                                        <p:attrNameLst>
                                          <p:attrName>ppt_y</p:attrName>
                                        </p:attrNameLst>
                                      </p:cBhvr>
                                      <p:tavLst>
                                        <p:tav tm="0">
                                          <p:val>
                                            <p:strVal val="#ppt_y"/>
                                          </p:val>
                                        </p:tav>
                                        <p:tav tm="100000">
                                          <p:val>
                                            <p:strVal val="#ppt_y"/>
                                          </p:val>
                                        </p:tav>
                                      </p:tavLst>
                                    </p:anim>
                                  </p:childTnLst>
                                </p:cTn>
                              </p:par>
                              <p:par>
                                <p:cTn id="77" presetID="45" presetClass="entr" presetSubtype="0" fill="hold" grpId="1" nodeType="withEffect">
                                  <p:stCondLst>
                                    <p:cond delay="0"/>
                                  </p:stCondLst>
                                  <p:childTnLst>
                                    <p:set>
                                      <p:cBhvr>
                                        <p:cTn id="78" dur="1" fill="hold">
                                          <p:stCondLst>
                                            <p:cond delay="0"/>
                                          </p:stCondLst>
                                        </p:cTn>
                                        <p:tgtEl>
                                          <p:spTgt spid="1049218"/>
                                        </p:tgtEl>
                                        <p:attrNameLst>
                                          <p:attrName>style.visibility</p:attrName>
                                        </p:attrNameLst>
                                      </p:cBhvr>
                                      <p:to>
                                        <p:strVal val="visible"/>
                                      </p:to>
                                    </p:set>
                                    <p:animEffect transition="in" filter="fade">
                                      <p:cBhvr>
                                        <p:cTn id="79" dur="750"/>
                                        <p:tgtEl>
                                          <p:spTgt spid="1049218"/>
                                        </p:tgtEl>
                                      </p:cBhvr>
                                    </p:animEffect>
                                    <p:anim calcmode="lin" valueType="num">
                                      <p:cBhvr>
                                        <p:cTn id="80" dur="750" fill="hold"/>
                                        <p:tgtEl>
                                          <p:spTgt spid="1049218"/>
                                        </p:tgtEl>
                                        <p:attrNameLst>
                                          <p:attrName>ppt_w</p:attrName>
                                        </p:attrNameLst>
                                      </p:cBhvr>
                                      <p:tavLst>
                                        <p:tav tm="0" fmla="#ppt_w*sin(2.5*pi*$)">
                                          <p:val>
                                            <p:fltVal val="0"/>
                                          </p:val>
                                        </p:tav>
                                        <p:tav tm="100000">
                                          <p:val>
                                            <p:fltVal val="1"/>
                                          </p:val>
                                        </p:tav>
                                      </p:tavLst>
                                    </p:anim>
                                    <p:anim calcmode="lin" valueType="num">
                                      <p:cBhvr>
                                        <p:cTn id="81" dur="750" fill="hold"/>
                                        <p:tgtEl>
                                          <p:spTgt spid="1049218"/>
                                        </p:tgtEl>
                                        <p:attrNameLst>
                                          <p:attrName>ppt_h</p:attrName>
                                        </p:attrNameLst>
                                      </p:cBhvr>
                                      <p:tavLst>
                                        <p:tav tm="0">
                                          <p:val>
                                            <p:strVal val="#ppt_h"/>
                                          </p:val>
                                        </p:tav>
                                        <p:tav tm="100000">
                                          <p:val>
                                            <p:strVal val="#ppt_h"/>
                                          </p:val>
                                        </p:tav>
                                      </p:tavLst>
                                    </p:anim>
                                  </p:childTnLst>
                                </p:cTn>
                              </p:par>
                              <p:par>
                                <p:cTn id="82" presetID="45" presetClass="entr" presetSubtype="0" fill="hold" grpId="1" nodeType="withEffect">
                                  <p:stCondLst>
                                    <p:cond delay="0"/>
                                  </p:stCondLst>
                                  <p:childTnLst>
                                    <p:set>
                                      <p:cBhvr>
                                        <p:cTn id="83" dur="1" fill="hold">
                                          <p:stCondLst>
                                            <p:cond delay="0"/>
                                          </p:stCondLst>
                                        </p:cTn>
                                        <p:tgtEl>
                                          <p:spTgt spid="1049217"/>
                                        </p:tgtEl>
                                        <p:attrNameLst>
                                          <p:attrName>style.visibility</p:attrName>
                                        </p:attrNameLst>
                                      </p:cBhvr>
                                      <p:to>
                                        <p:strVal val="visible"/>
                                      </p:to>
                                    </p:set>
                                    <p:animEffect transition="in" filter="fade">
                                      <p:cBhvr>
                                        <p:cTn id="84" dur="750"/>
                                        <p:tgtEl>
                                          <p:spTgt spid="1049217"/>
                                        </p:tgtEl>
                                      </p:cBhvr>
                                    </p:animEffect>
                                    <p:anim calcmode="lin" valueType="num">
                                      <p:cBhvr>
                                        <p:cTn id="85" dur="750" fill="hold"/>
                                        <p:tgtEl>
                                          <p:spTgt spid="1049217"/>
                                        </p:tgtEl>
                                        <p:attrNameLst>
                                          <p:attrName>ppt_w</p:attrName>
                                        </p:attrNameLst>
                                      </p:cBhvr>
                                      <p:tavLst>
                                        <p:tav tm="0" fmla="#ppt_w*sin(2.5*pi*$)">
                                          <p:val>
                                            <p:fltVal val="0"/>
                                          </p:val>
                                        </p:tav>
                                        <p:tav tm="100000">
                                          <p:val>
                                            <p:fltVal val="1"/>
                                          </p:val>
                                        </p:tav>
                                      </p:tavLst>
                                    </p:anim>
                                    <p:anim calcmode="lin" valueType="num">
                                      <p:cBhvr>
                                        <p:cTn id="86" dur="750" fill="hold"/>
                                        <p:tgtEl>
                                          <p:spTgt spid="1049217"/>
                                        </p:tgtEl>
                                        <p:attrNameLst>
                                          <p:attrName>ppt_h</p:attrName>
                                        </p:attrNameLst>
                                      </p:cBhvr>
                                      <p:tavLst>
                                        <p:tav tm="0">
                                          <p:val>
                                            <p:strVal val="#ppt_h"/>
                                          </p:val>
                                        </p:tav>
                                        <p:tav tm="100000">
                                          <p:val>
                                            <p:strVal val="#ppt_h"/>
                                          </p:val>
                                        </p:tav>
                                      </p:tavLst>
                                    </p:anim>
                                  </p:childTnLst>
                                </p:cTn>
                              </p:par>
                              <p:par>
                                <p:cTn id="87" presetID="2" presetClass="entr" presetSubtype="9" decel="100000" fill="hold" grpId="0" nodeType="withEffect">
                                  <p:stCondLst>
                                    <p:cond delay="500"/>
                                  </p:stCondLst>
                                  <p:iterate type="wd">
                                    <p:tmPct val="10000"/>
                                  </p:iterate>
                                  <p:childTnLst>
                                    <p:set>
                                      <p:cBhvr>
                                        <p:cTn id="88" dur="1" fill="hold">
                                          <p:stCondLst>
                                            <p:cond delay="0"/>
                                          </p:stCondLst>
                                        </p:cTn>
                                        <p:tgtEl>
                                          <p:spTgt spid="1049219">
                                            <p:txEl>
                                              <p:pRg st="0" end="0"/>
                                            </p:txEl>
                                          </p:spTgt>
                                        </p:tgtEl>
                                        <p:attrNameLst>
                                          <p:attrName>style.visibility</p:attrName>
                                        </p:attrNameLst>
                                      </p:cBhvr>
                                      <p:to>
                                        <p:strVal val="visible"/>
                                      </p:to>
                                    </p:set>
                                    <p:anim calcmode="lin" valueType="num">
                                      <p:cBhvr additive="base">
                                        <p:cTn id="89" dur="500" fill="hold"/>
                                        <p:tgtEl>
                                          <p:spTgt spid="1049219">
                                            <p:txEl>
                                              <p:pRg st="0" end="0"/>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1049219">
                                            <p:txEl>
                                              <p:pRg st="0" end="0"/>
                                            </p:txEl>
                                          </p:spTgt>
                                        </p:tgtEl>
                                        <p:attrNameLst>
                                          <p:attrName>ppt_y</p:attrName>
                                        </p:attrNameLst>
                                      </p:cBhvr>
                                      <p:tavLst>
                                        <p:tav tm="0">
                                          <p:val>
                                            <p:strVal val="0-#ppt_h/2"/>
                                          </p:val>
                                        </p:tav>
                                        <p:tav tm="100000">
                                          <p:val>
                                            <p:strVal val="#ppt_y"/>
                                          </p:val>
                                        </p:tav>
                                      </p:tavLst>
                                    </p:anim>
                                  </p:childTnLst>
                                </p:cTn>
                              </p:par>
                            </p:childTnLst>
                          </p:cTn>
                        </p:par>
                        <p:par>
                          <p:cTn id="91" fill="hold">
                            <p:stCondLst>
                              <p:cond delay="5300"/>
                            </p:stCondLst>
                            <p:childTnLst>
                              <p:par>
                                <p:cTn id="92" presetID="2" presetClass="entr" presetSubtype="2" decel="100000" fill="hold" grpId="0" nodeType="afterEffect">
                                  <p:stCondLst>
                                    <p:cond delay="250"/>
                                  </p:stCondLst>
                                  <p:childTnLst>
                                    <p:set>
                                      <p:cBhvr>
                                        <p:cTn id="93" dur="1" fill="hold">
                                          <p:stCondLst>
                                            <p:cond delay="0"/>
                                          </p:stCondLst>
                                        </p:cTn>
                                        <p:tgtEl>
                                          <p:spTgt spid="1049220">
                                            <p:txEl>
                                              <p:pRg st="0" end="0"/>
                                            </p:txEl>
                                          </p:spTgt>
                                        </p:tgtEl>
                                        <p:attrNameLst>
                                          <p:attrName>style.visibility</p:attrName>
                                        </p:attrNameLst>
                                      </p:cBhvr>
                                      <p:to>
                                        <p:strVal val="visible"/>
                                      </p:to>
                                    </p:set>
                                    <p:anim calcmode="lin" valueType="num">
                                      <p:cBhvr additive="base">
                                        <p:cTn id="94" dur="500" fill="hold"/>
                                        <p:tgtEl>
                                          <p:spTgt spid="1049220">
                                            <p:txEl>
                                              <p:pRg st="0" end="0"/>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104922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07" grpId="0" build="p">
        <p:tmplLst>
          <p:tmpl lvl="1">
            <p:tnLst>
              <p:par>
                <p:cTn presetID="22" presetClass="entr" presetSubtype="8" fill="hold" nodeType="withEffect">
                  <p:stCondLst>
                    <p:cond delay="0"/>
                  </p:stCondLst>
                  <p:childTnLst>
                    <p:set>
                      <p:cBhvr>
                        <p:cTn dur="1" fill="hold">
                          <p:stCondLst>
                            <p:cond delay="0"/>
                          </p:stCondLst>
                        </p:cTn>
                        <p:tgtEl>
                          <p:spTgt spid="1049207"/>
                        </p:tgtEl>
                        <p:attrNameLst>
                          <p:attrName>style.visibility</p:attrName>
                        </p:attrNameLst>
                      </p:cBhvr>
                      <p:to>
                        <p:strVal val="visible"/>
                      </p:to>
                    </p:set>
                    <p:animEffect transition="in" filter="wipe(left)">
                      <p:cBhvr>
                        <p:cTn dur="500"/>
                        <p:tgtEl>
                          <p:spTgt spid="1049207"/>
                        </p:tgtEl>
                      </p:cBhvr>
                    </p:animEffect>
                  </p:childTnLst>
                </p:cTn>
              </p:par>
            </p:tnLst>
          </p:tmpl>
        </p:tmplLst>
      </p:bldP>
      <p:bldP spid="1049208" grpId="0" animBg="1"/>
      <p:bldP spid="1049209" grpId="0" animBg="1"/>
      <p:bldP spid="1049209" grpId="1" animBg="1"/>
      <p:bldP spid="1049210" grpId="0" animBg="1"/>
      <p:bldP spid="1049210" grpId="1" animBg="1"/>
      <p:bldP spid="1049211"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1049211"/>
                        </p:tgtEl>
                        <p:attrNameLst>
                          <p:attrName>style.visibility</p:attrName>
                        </p:attrNameLst>
                      </p:cBhvr>
                      <p:to>
                        <p:strVal val="visible"/>
                      </p:to>
                    </p:set>
                    <p:anim calcmode="lin" valueType="num">
                      <p:cBhvr additive="base">
                        <p:cTn dur="500" fill="hold"/>
                        <p:tgtEl>
                          <p:spTgt spid="1049211"/>
                        </p:tgtEl>
                        <p:attrNameLst>
                          <p:attrName>ppt_x</p:attrName>
                        </p:attrNameLst>
                      </p:cBhvr>
                      <p:tavLst>
                        <p:tav tm="0">
                          <p:val>
                            <p:strVal val="0-#ppt_w/2"/>
                          </p:val>
                        </p:tav>
                        <p:tav tm="100000">
                          <p:val>
                            <p:strVal val="#ppt_x"/>
                          </p:val>
                        </p:tav>
                      </p:tavLst>
                    </p:anim>
                    <p:anim calcmode="lin" valueType="num">
                      <p:cBhvr additive="base">
                        <p:cTn dur="500" fill="hold"/>
                        <p:tgtEl>
                          <p:spTgt spid="1049211"/>
                        </p:tgtEl>
                        <p:attrNameLst>
                          <p:attrName>ppt_y</p:attrName>
                        </p:attrNameLst>
                      </p:cBhvr>
                      <p:tavLst>
                        <p:tav tm="0">
                          <p:val>
                            <p:strVal val="0-#ppt_h/2"/>
                          </p:val>
                        </p:tav>
                        <p:tav tm="100000">
                          <p:val>
                            <p:strVal val="#ppt_y"/>
                          </p:val>
                        </p:tav>
                      </p:tavLst>
                    </p:anim>
                  </p:childTnLst>
                </p:cTn>
              </p:par>
            </p:tnLst>
          </p:tmpl>
        </p:tmplLst>
      </p:bldP>
      <p:bldP spid="1049212"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1049212"/>
                        </p:tgtEl>
                        <p:attrNameLst>
                          <p:attrName>style.visibility</p:attrName>
                        </p:attrNameLst>
                      </p:cBhvr>
                      <p:to>
                        <p:strVal val="visible"/>
                      </p:to>
                    </p:set>
                    <p:anim calcmode="lin" valueType="num">
                      <p:cBhvr additive="base">
                        <p:cTn dur="500" fill="hold"/>
                        <p:tgtEl>
                          <p:spTgt spid="1049212"/>
                        </p:tgtEl>
                        <p:attrNameLst>
                          <p:attrName>ppt_x</p:attrName>
                        </p:attrNameLst>
                      </p:cBhvr>
                      <p:tavLst>
                        <p:tav tm="0">
                          <p:val>
                            <p:strVal val="1+#ppt_w/2"/>
                          </p:val>
                        </p:tav>
                        <p:tav tm="100000">
                          <p:val>
                            <p:strVal val="#ppt_x"/>
                          </p:val>
                        </p:tav>
                      </p:tavLst>
                    </p:anim>
                    <p:anim calcmode="lin" valueType="num">
                      <p:cBhvr additive="base">
                        <p:cTn dur="500" fill="hold"/>
                        <p:tgtEl>
                          <p:spTgt spid="1049212"/>
                        </p:tgtEl>
                        <p:attrNameLst>
                          <p:attrName>ppt_y</p:attrName>
                        </p:attrNameLst>
                      </p:cBhvr>
                      <p:tavLst>
                        <p:tav tm="0">
                          <p:val>
                            <p:strVal val="#ppt_y"/>
                          </p:val>
                        </p:tav>
                        <p:tav tm="100000">
                          <p:val>
                            <p:strVal val="#ppt_y"/>
                          </p:val>
                        </p:tav>
                      </p:tavLst>
                    </p:anim>
                  </p:childTnLst>
                </p:cTn>
              </p:par>
            </p:tnLst>
          </p:tmpl>
        </p:tmplLst>
      </p:bldP>
      <p:bldP spid="1049213" grpId="0" animBg="1"/>
      <p:bldP spid="1049213" grpId="1" animBg="1"/>
      <p:bldP spid="1049214" grpId="0" animBg="1"/>
      <p:bldP spid="1049214" grpId="1" animBg="1"/>
      <p:bldP spid="1049215"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1049215"/>
                        </p:tgtEl>
                        <p:attrNameLst>
                          <p:attrName>style.visibility</p:attrName>
                        </p:attrNameLst>
                      </p:cBhvr>
                      <p:to>
                        <p:strVal val="visible"/>
                      </p:to>
                    </p:set>
                    <p:anim calcmode="lin" valueType="num">
                      <p:cBhvr additive="base">
                        <p:cTn dur="500" fill="hold"/>
                        <p:tgtEl>
                          <p:spTgt spid="1049215"/>
                        </p:tgtEl>
                        <p:attrNameLst>
                          <p:attrName>ppt_x</p:attrName>
                        </p:attrNameLst>
                      </p:cBhvr>
                      <p:tavLst>
                        <p:tav tm="0">
                          <p:val>
                            <p:strVal val="0-#ppt_w/2"/>
                          </p:val>
                        </p:tav>
                        <p:tav tm="100000">
                          <p:val>
                            <p:strVal val="#ppt_x"/>
                          </p:val>
                        </p:tav>
                      </p:tavLst>
                    </p:anim>
                    <p:anim calcmode="lin" valueType="num">
                      <p:cBhvr additive="base">
                        <p:cTn dur="500" fill="hold"/>
                        <p:tgtEl>
                          <p:spTgt spid="1049215"/>
                        </p:tgtEl>
                        <p:attrNameLst>
                          <p:attrName>ppt_y</p:attrName>
                        </p:attrNameLst>
                      </p:cBhvr>
                      <p:tavLst>
                        <p:tav tm="0">
                          <p:val>
                            <p:strVal val="0-#ppt_h/2"/>
                          </p:val>
                        </p:tav>
                        <p:tav tm="100000">
                          <p:val>
                            <p:strVal val="#ppt_y"/>
                          </p:val>
                        </p:tav>
                      </p:tavLst>
                    </p:anim>
                  </p:childTnLst>
                </p:cTn>
              </p:par>
            </p:tnLst>
          </p:tmpl>
        </p:tmplLst>
      </p:bldP>
      <p:bldP spid="1049216"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1049216"/>
                        </p:tgtEl>
                        <p:attrNameLst>
                          <p:attrName>style.visibility</p:attrName>
                        </p:attrNameLst>
                      </p:cBhvr>
                      <p:to>
                        <p:strVal val="visible"/>
                      </p:to>
                    </p:set>
                    <p:anim calcmode="lin" valueType="num">
                      <p:cBhvr additive="base">
                        <p:cTn dur="500" fill="hold"/>
                        <p:tgtEl>
                          <p:spTgt spid="1049216"/>
                        </p:tgtEl>
                        <p:attrNameLst>
                          <p:attrName>ppt_x</p:attrName>
                        </p:attrNameLst>
                      </p:cBhvr>
                      <p:tavLst>
                        <p:tav tm="0">
                          <p:val>
                            <p:strVal val="1+#ppt_w/2"/>
                          </p:val>
                        </p:tav>
                        <p:tav tm="100000">
                          <p:val>
                            <p:strVal val="#ppt_x"/>
                          </p:val>
                        </p:tav>
                      </p:tavLst>
                    </p:anim>
                    <p:anim calcmode="lin" valueType="num">
                      <p:cBhvr additive="base">
                        <p:cTn dur="500" fill="hold"/>
                        <p:tgtEl>
                          <p:spTgt spid="1049216"/>
                        </p:tgtEl>
                        <p:attrNameLst>
                          <p:attrName>ppt_y</p:attrName>
                        </p:attrNameLst>
                      </p:cBhvr>
                      <p:tavLst>
                        <p:tav tm="0">
                          <p:val>
                            <p:strVal val="#ppt_y"/>
                          </p:val>
                        </p:tav>
                        <p:tav tm="100000">
                          <p:val>
                            <p:strVal val="#ppt_y"/>
                          </p:val>
                        </p:tav>
                      </p:tavLst>
                    </p:anim>
                  </p:childTnLst>
                </p:cTn>
              </p:par>
            </p:tnLst>
          </p:tmpl>
        </p:tmplLst>
      </p:bldP>
      <p:bldP spid="1049217" grpId="0" animBg="1"/>
      <p:bldP spid="1049217" grpId="1" animBg="1"/>
      <p:bldP spid="1049218" grpId="0" animBg="1"/>
      <p:bldP spid="1049218" grpId="1" animBg="1"/>
      <p:bldP spid="1049219"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1049219"/>
                        </p:tgtEl>
                        <p:attrNameLst>
                          <p:attrName>style.visibility</p:attrName>
                        </p:attrNameLst>
                      </p:cBhvr>
                      <p:to>
                        <p:strVal val="visible"/>
                      </p:to>
                    </p:set>
                    <p:anim calcmode="lin" valueType="num">
                      <p:cBhvr additive="base">
                        <p:cTn dur="500" fill="hold"/>
                        <p:tgtEl>
                          <p:spTgt spid="1049219"/>
                        </p:tgtEl>
                        <p:attrNameLst>
                          <p:attrName>ppt_x</p:attrName>
                        </p:attrNameLst>
                      </p:cBhvr>
                      <p:tavLst>
                        <p:tav tm="0">
                          <p:val>
                            <p:strVal val="0-#ppt_w/2"/>
                          </p:val>
                        </p:tav>
                        <p:tav tm="100000">
                          <p:val>
                            <p:strVal val="#ppt_x"/>
                          </p:val>
                        </p:tav>
                      </p:tavLst>
                    </p:anim>
                    <p:anim calcmode="lin" valueType="num">
                      <p:cBhvr additive="base">
                        <p:cTn dur="500" fill="hold"/>
                        <p:tgtEl>
                          <p:spTgt spid="1049219"/>
                        </p:tgtEl>
                        <p:attrNameLst>
                          <p:attrName>ppt_y</p:attrName>
                        </p:attrNameLst>
                      </p:cBhvr>
                      <p:tavLst>
                        <p:tav tm="0">
                          <p:val>
                            <p:strVal val="0-#ppt_h/2"/>
                          </p:val>
                        </p:tav>
                        <p:tav tm="100000">
                          <p:val>
                            <p:strVal val="#ppt_y"/>
                          </p:val>
                        </p:tav>
                      </p:tavLst>
                    </p:anim>
                  </p:childTnLst>
                </p:cTn>
              </p:par>
            </p:tnLst>
          </p:tmpl>
        </p:tmplLst>
      </p:bldP>
      <p:bldP spid="1049220"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1049220"/>
                        </p:tgtEl>
                        <p:attrNameLst>
                          <p:attrName>style.visibility</p:attrName>
                        </p:attrNameLst>
                      </p:cBhvr>
                      <p:to>
                        <p:strVal val="visible"/>
                      </p:to>
                    </p:set>
                    <p:anim calcmode="lin" valueType="num">
                      <p:cBhvr additive="base">
                        <p:cTn dur="500" fill="hold"/>
                        <p:tgtEl>
                          <p:spTgt spid="1049220"/>
                        </p:tgtEl>
                        <p:attrNameLst>
                          <p:attrName>ppt_x</p:attrName>
                        </p:attrNameLst>
                      </p:cBhvr>
                      <p:tavLst>
                        <p:tav tm="0">
                          <p:val>
                            <p:strVal val="1+#ppt_w/2"/>
                          </p:val>
                        </p:tav>
                        <p:tav tm="100000">
                          <p:val>
                            <p:strVal val="#ppt_x"/>
                          </p:val>
                        </p:tav>
                      </p:tavLst>
                    </p:anim>
                    <p:anim calcmode="lin" valueType="num">
                      <p:cBhvr additive="base">
                        <p:cTn dur="500" fill="hold"/>
                        <p:tgtEl>
                          <p:spTgt spid="104922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ofile 4">
    <p:spTree>
      <p:nvGrpSpPr>
        <p:cNvPr id="1" name=""/>
        <p:cNvGrpSpPr/>
        <p:nvPr/>
      </p:nvGrpSpPr>
      <p:grpSpPr>
        <a:xfrm>
          <a:off x="0" y="0"/>
          <a:ext cx="0" cy="0"/>
          <a:chOff x="0" y="0"/>
          <a:chExt cx="0" cy="0"/>
        </a:xfrm>
      </p:grpSpPr>
      <p:sp>
        <p:nvSpPr>
          <p:cNvPr id="1049994" name="円/楕円 26"/>
          <p:cNvSpPr/>
          <p:nvPr userDrawn="1"/>
        </p:nvSpPr>
        <p:spPr>
          <a:xfrm>
            <a:off x="11143377" y="3995458"/>
            <a:ext cx="1032497" cy="10324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995"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1049996" name="円/楕円 4"/>
          <p:cNvSpPr/>
          <p:nvPr userDrawn="1"/>
        </p:nvSpPr>
        <p:spPr>
          <a:xfrm>
            <a:off x="11951518" y="5027955"/>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1049997" name="円/楕円 5"/>
          <p:cNvSpPr/>
          <p:nvPr userDrawn="1"/>
        </p:nvSpPr>
        <p:spPr>
          <a:xfrm>
            <a:off x="6664309" y="1039044"/>
            <a:ext cx="5060429" cy="506042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998" name="円/楕円 6"/>
          <p:cNvSpPr/>
          <p:nvPr userDrawn="1"/>
        </p:nvSpPr>
        <p:spPr>
          <a:xfrm>
            <a:off x="5584189" y="2479204"/>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49999" name="円/楕円 7"/>
          <p:cNvSpPr/>
          <p:nvPr userDrawn="1"/>
        </p:nvSpPr>
        <p:spPr>
          <a:xfrm>
            <a:off x="6500424" y="914897"/>
            <a:ext cx="5060429" cy="506042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000" name="タイトル 1"/>
          <p:cNvSpPr>
            <a:spLocks noGrp="1"/>
          </p:cNvSpPr>
          <p:nvPr>
            <p:ph type="title" hasCustomPrompt="1"/>
          </p:nvPr>
        </p:nvSpPr>
        <p:spPr>
          <a:xfrm>
            <a:off x="4329563" y="6222956"/>
            <a:ext cx="9577064" cy="792088"/>
          </a:xfrm>
        </p:spPr>
        <p:txBody>
          <a:bodyPr anchor="b">
            <a:normAutofit/>
          </a:bodyPr>
          <a:lstStyle>
            <a:lvl1pPr algn="ctr">
              <a:defRPr sz="3600" baseline="0">
                <a:solidFill>
                  <a:schemeClr val="tx2"/>
                </a:solidFill>
                <a:latin typeface="Route 159 Light" pitchFamily="50" charset="0"/>
              </a:defRPr>
            </a:lvl1pPr>
          </a:lstStyle>
          <a:p>
            <a:r>
              <a:rPr kumimoji="1" lang="en-US" altLang="ja-JP" dirty="0"/>
              <a:t>Text goes here</a:t>
            </a:r>
            <a:endParaRPr kumimoji="1" lang="ja-JP" altLang="en-US" dirty="0"/>
          </a:p>
        </p:txBody>
      </p:sp>
      <p:sp>
        <p:nvSpPr>
          <p:cNvPr id="1050001" name="正方形/長方形 9"/>
          <p:cNvSpPr/>
          <p:nvPr userDrawn="1"/>
        </p:nvSpPr>
        <p:spPr>
          <a:xfrm>
            <a:off x="7523026" y="7735788"/>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002" name="テキスト プレースホルダー 6"/>
          <p:cNvSpPr>
            <a:spLocks noGrp="1"/>
          </p:cNvSpPr>
          <p:nvPr>
            <p:ph type="body" sz="quarter" idx="16" hasCustomPrompt="1"/>
          </p:nvPr>
        </p:nvSpPr>
        <p:spPr>
          <a:xfrm>
            <a:off x="4354674" y="6943700"/>
            <a:ext cx="9577064" cy="576064"/>
          </a:xfrm>
        </p:spPr>
        <p:txBody>
          <a:bodyPr anchor="t">
            <a:noAutofit/>
          </a:bodyPr>
          <a:lstStyle>
            <a:lvl1pPr algn="ctr">
              <a:defRPr sz="2400" i="1" baseline="0">
                <a:solidFill>
                  <a:schemeClr val="accent1">
                    <a:lumMod val="75000"/>
                  </a:schemeClr>
                </a:solidFill>
                <a:latin typeface="+mn-lt"/>
              </a:defRPr>
            </a:lvl1pPr>
          </a:lstStyle>
          <a:p>
            <a:pPr lvl="0"/>
            <a:r>
              <a:rPr kumimoji="1" lang="en-US" altLang="ja-JP" dirty="0"/>
              <a:t>Text goes here</a:t>
            </a:r>
            <a:endParaRPr kumimoji="1" lang="ja-JP" altLang="en-US" dirty="0"/>
          </a:p>
        </p:txBody>
      </p:sp>
      <p:sp>
        <p:nvSpPr>
          <p:cNvPr id="1050003" name="図プレースホルダー 5"/>
          <p:cNvSpPr>
            <a:spLocks noGrp="1"/>
          </p:cNvSpPr>
          <p:nvPr>
            <p:ph type="pic" sz="quarter" idx="13" hasCustomPrompt="1"/>
          </p:nvPr>
        </p:nvSpPr>
        <p:spPr>
          <a:xfrm>
            <a:off x="6664309" y="1039044"/>
            <a:ext cx="4916413" cy="491641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050004" name="テキスト プレースホルダー 6"/>
          <p:cNvSpPr>
            <a:spLocks noGrp="1"/>
          </p:cNvSpPr>
          <p:nvPr>
            <p:ph type="body" sz="quarter" idx="14" hasCustomPrompt="1"/>
          </p:nvPr>
        </p:nvSpPr>
        <p:spPr>
          <a:xfrm>
            <a:off x="2899794" y="7879804"/>
            <a:ext cx="12486825" cy="1584176"/>
          </a:xfrm>
        </p:spPr>
        <p:txBody>
          <a:bodyPr anchor="t">
            <a:normAutofit/>
          </a:bodyPr>
          <a:lstStyle>
            <a:lvl1pPr algn="ctr">
              <a:defRPr sz="2000" baseline="0">
                <a:solidFill>
                  <a:schemeClr val="tx2"/>
                </a:solidFill>
              </a:defRPr>
            </a:lvl1pPr>
          </a:lstStyle>
          <a:p>
            <a:pPr lvl="0"/>
            <a:r>
              <a:rPr kumimoji="1" lang="en-US" altLang="ja-JP" dirty="0"/>
              <a:t>Text goes here</a:t>
            </a:r>
            <a:endParaRPr kumimoji="1" lang="ja-JP" altLang="en-US" dirty="0"/>
          </a:p>
        </p:txBody>
      </p:sp>
      <p:sp>
        <p:nvSpPr>
          <p:cNvPr id="1050005" name="円/楕円 22"/>
          <p:cNvSpPr/>
          <p:nvPr userDrawn="1"/>
        </p:nvSpPr>
        <p:spPr>
          <a:xfrm>
            <a:off x="4354674" y="2047156"/>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50006" name="円/楕円 23"/>
          <p:cNvSpPr/>
          <p:nvPr userDrawn="1"/>
        </p:nvSpPr>
        <p:spPr>
          <a:xfrm>
            <a:off x="5584189" y="1899752"/>
            <a:ext cx="432048" cy="4320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50007" name="円/楕円 24"/>
          <p:cNvSpPr/>
          <p:nvPr userDrawn="1"/>
        </p:nvSpPr>
        <p:spPr>
          <a:xfrm>
            <a:off x="13315215" y="4732632"/>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1050008" name="正方形/長方形 25"/>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009"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050005"/>
                                        </p:tgtEl>
                                        <p:attrNameLst>
                                          <p:attrName>style.visibility</p:attrName>
                                        </p:attrNameLst>
                                      </p:cBhvr>
                                      <p:to>
                                        <p:strVal val="visible"/>
                                      </p:to>
                                    </p:set>
                                    <p:animEffect transition="in" filter="fade">
                                      <p:cBhvr>
                                        <p:cTn id="7" dur="750"/>
                                        <p:tgtEl>
                                          <p:spTgt spid="1050005"/>
                                        </p:tgtEl>
                                      </p:cBhvr>
                                    </p:animEffect>
                                    <p:anim calcmode="lin" valueType="num">
                                      <p:cBhvr>
                                        <p:cTn id="8" dur="750" fill="hold"/>
                                        <p:tgtEl>
                                          <p:spTgt spid="1050005"/>
                                        </p:tgtEl>
                                        <p:attrNameLst>
                                          <p:attrName>ppt_w</p:attrName>
                                        </p:attrNameLst>
                                      </p:cBhvr>
                                      <p:tavLst>
                                        <p:tav tm="0" fmla="#ppt_w*sin(2.5*pi*$)">
                                          <p:val>
                                            <p:fltVal val="0"/>
                                          </p:val>
                                        </p:tav>
                                        <p:tav tm="100000">
                                          <p:val>
                                            <p:fltVal val="1"/>
                                          </p:val>
                                        </p:tav>
                                      </p:tavLst>
                                    </p:anim>
                                    <p:anim calcmode="lin" valueType="num">
                                      <p:cBhvr>
                                        <p:cTn id="9" dur="750" fill="hold"/>
                                        <p:tgtEl>
                                          <p:spTgt spid="1050005"/>
                                        </p:tgtEl>
                                        <p:attrNameLst>
                                          <p:attrName>ppt_h</p:attrName>
                                        </p:attrNameLst>
                                      </p:cBhvr>
                                      <p:tavLst>
                                        <p:tav tm="0">
                                          <p:val>
                                            <p:strVal val="#ppt_h"/>
                                          </p:val>
                                        </p:tav>
                                        <p:tav tm="100000">
                                          <p:val>
                                            <p:strVal val="#ppt_h"/>
                                          </p:val>
                                        </p:tav>
                                      </p:tavLst>
                                    </p:anim>
                                  </p:childTnLst>
                                </p:cTn>
                              </p:par>
                              <p:par>
                                <p:cTn id="10" presetID="2" presetClass="entr" presetSubtype="6" decel="100000" fill="hold" grpId="1" nodeType="withEffect">
                                  <p:stCondLst>
                                    <p:cond delay="0"/>
                                  </p:stCondLst>
                                  <p:childTnLst>
                                    <p:set>
                                      <p:cBhvr>
                                        <p:cTn id="11" dur="1" fill="hold">
                                          <p:stCondLst>
                                            <p:cond delay="0"/>
                                          </p:stCondLst>
                                        </p:cTn>
                                        <p:tgtEl>
                                          <p:spTgt spid="1050005"/>
                                        </p:tgtEl>
                                        <p:attrNameLst>
                                          <p:attrName>style.visibility</p:attrName>
                                        </p:attrNameLst>
                                      </p:cBhvr>
                                      <p:to>
                                        <p:strVal val="visible"/>
                                      </p:to>
                                    </p:set>
                                    <p:anim calcmode="lin" valueType="num">
                                      <p:cBhvr additive="base">
                                        <p:cTn id="12" dur="750" fill="hold"/>
                                        <p:tgtEl>
                                          <p:spTgt spid="1050005"/>
                                        </p:tgtEl>
                                        <p:attrNameLst>
                                          <p:attrName>ppt_x</p:attrName>
                                        </p:attrNameLst>
                                      </p:cBhvr>
                                      <p:tavLst>
                                        <p:tav tm="0">
                                          <p:val>
                                            <p:strVal val="1+#ppt_w/2"/>
                                          </p:val>
                                        </p:tav>
                                        <p:tav tm="100000">
                                          <p:val>
                                            <p:strVal val="#ppt_x"/>
                                          </p:val>
                                        </p:tav>
                                      </p:tavLst>
                                    </p:anim>
                                    <p:anim calcmode="lin" valueType="num">
                                      <p:cBhvr additive="base">
                                        <p:cTn id="13" dur="750" fill="hold"/>
                                        <p:tgtEl>
                                          <p:spTgt spid="1050005"/>
                                        </p:tgtEl>
                                        <p:attrNameLst>
                                          <p:attrName>ppt_y</p:attrName>
                                        </p:attrNameLst>
                                      </p:cBhvr>
                                      <p:tavLst>
                                        <p:tav tm="0">
                                          <p:val>
                                            <p:strVal val="1+#ppt_h/2"/>
                                          </p:val>
                                        </p:tav>
                                        <p:tav tm="100000">
                                          <p:val>
                                            <p:strVal val="#ppt_y"/>
                                          </p:val>
                                        </p:tav>
                                      </p:tavLst>
                                    </p:anim>
                                  </p:childTnLst>
                                </p:cTn>
                              </p:par>
                              <p:par>
                                <p:cTn id="14" presetID="45" presetClass="entr" presetSubtype="0" fill="hold" grpId="0" nodeType="withEffect">
                                  <p:stCondLst>
                                    <p:cond delay="100"/>
                                  </p:stCondLst>
                                  <p:childTnLst>
                                    <p:set>
                                      <p:cBhvr>
                                        <p:cTn id="15" dur="1" fill="hold">
                                          <p:stCondLst>
                                            <p:cond delay="0"/>
                                          </p:stCondLst>
                                        </p:cTn>
                                        <p:tgtEl>
                                          <p:spTgt spid="1049998"/>
                                        </p:tgtEl>
                                        <p:attrNameLst>
                                          <p:attrName>style.visibility</p:attrName>
                                        </p:attrNameLst>
                                      </p:cBhvr>
                                      <p:to>
                                        <p:strVal val="visible"/>
                                      </p:to>
                                    </p:set>
                                    <p:animEffect transition="in" filter="fade">
                                      <p:cBhvr>
                                        <p:cTn id="16" dur="750"/>
                                        <p:tgtEl>
                                          <p:spTgt spid="1049998"/>
                                        </p:tgtEl>
                                      </p:cBhvr>
                                    </p:animEffect>
                                    <p:anim calcmode="lin" valueType="num">
                                      <p:cBhvr>
                                        <p:cTn id="17" dur="750" fill="hold"/>
                                        <p:tgtEl>
                                          <p:spTgt spid="1049998"/>
                                        </p:tgtEl>
                                        <p:attrNameLst>
                                          <p:attrName>ppt_w</p:attrName>
                                        </p:attrNameLst>
                                      </p:cBhvr>
                                      <p:tavLst>
                                        <p:tav tm="0" fmla="#ppt_w*sin(2.5*pi*$)">
                                          <p:val>
                                            <p:fltVal val="0"/>
                                          </p:val>
                                        </p:tav>
                                        <p:tav tm="100000">
                                          <p:val>
                                            <p:fltVal val="1"/>
                                          </p:val>
                                        </p:tav>
                                      </p:tavLst>
                                    </p:anim>
                                    <p:anim calcmode="lin" valueType="num">
                                      <p:cBhvr>
                                        <p:cTn id="18" dur="750" fill="hold"/>
                                        <p:tgtEl>
                                          <p:spTgt spid="1049998"/>
                                        </p:tgtEl>
                                        <p:attrNameLst>
                                          <p:attrName>ppt_h</p:attrName>
                                        </p:attrNameLst>
                                      </p:cBhvr>
                                      <p:tavLst>
                                        <p:tav tm="0">
                                          <p:val>
                                            <p:strVal val="#ppt_h"/>
                                          </p:val>
                                        </p:tav>
                                        <p:tav tm="100000">
                                          <p:val>
                                            <p:strVal val="#ppt_h"/>
                                          </p:val>
                                        </p:tav>
                                      </p:tavLst>
                                    </p:anim>
                                  </p:childTnLst>
                                </p:cTn>
                              </p:par>
                              <p:par>
                                <p:cTn id="19" presetID="2" presetClass="entr" presetSubtype="6" decel="100000" fill="hold" grpId="1" nodeType="withEffect">
                                  <p:stCondLst>
                                    <p:cond delay="100"/>
                                  </p:stCondLst>
                                  <p:childTnLst>
                                    <p:set>
                                      <p:cBhvr>
                                        <p:cTn id="20" dur="1" fill="hold">
                                          <p:stCondLst>
                                            <p:cond delay="0"/>
                                          </p:stCondLst>
                                        </p:cTn>
                                        <p:tgtEl>
                                          <p:spTgt spid="1049998"/>
                                        </p:tgtEl>
                                        <p:attrNameLst>
                                          <p:attrName>style.visibility</p:attrName>
                                        </p:attrNameLst>
                                      </p:cBhvr>
                                      <p:to>
                                        <p:strVal val="visible"/>
                                      </p:to>
                                    </p:set>
                                    <p:anim calcmode="lin" valueType="num">
                                      <p:cBhvr additive="base">
                                        <p:cTn id="21" dur="750" fill="hold"/>
                                        <p:tgtEl>
                                          <p:spTgt spid="1049998"/>
                                        </p:tgtEl>
                                        <p:attrNameLst>
                                          <p:attrName>ppt_x</p:attrName>
                                        </p:attrNameLst>
                                      </p:cBhvr>
                                      <p:tavLst>
                                        <p:tav tm="0">
                                          <p:val>
                                            <p:strVal val="1+#ppt_w/2"/>
                                          </p:val>
                                        </p:tav>
                                        <p:tav tm="100000">
                                          <p:val>
                                            <p:strVal val="#ppt_x"/>
                                          </p:val>
                                        </p:tav>
                                      </p:tavLst>
                                    </p:anim>
                                    <p:anim calcmode="lin" valueType="num">
                                      <p:cBhvr additive="base">
                                        <p:cTn id="22" dur="750" fill="hold"/>
                                        <p:tgtEl>
                                          <p:spTgt spid="1049998"/>
                                        </p:tgtEl>
                                        <p:attrNameLst>
                                          <p:attrName>ppt_y</p:attrName>
                                        </p:attrNameLst>
                                      </p:cBhvr>
                                      <p:tavLst>
                                        <p:tav tm="0">
                                          <p:val>
                                            <p:strVal val="1+#ppt_h/2"/>
                                          </p:val>
                                        </p:tav>
                                        <p:tav tm="100000">
                                          <p:val>
                                            <p:strVal val="#ppt_y"/>
                                          </p:val>
                                        </p:tav>
                                      </p:tavLst>
                                    </p:anim>
                                  </p:childTnLst>
                                </p:cTn>
                              </p:par>
                              <p:par>
                                <p:cTn id="23" presetID="45" presetClass="entr" presetSubtype="0" fill="hold" grpId="0" nodeType="withEffect">
                                  <p:stCondLst>
                                    <p:cond delay="200"/>
                                  </p:stCondLst>
                                  <p:childTnLst>
                                    <p:set>
                                      <p:cBhvr>
                                        <p:cTn id="24" dur="1" fill="hold">
                                          <p:stCondLst>
                                            <p:cond delay="0"/>
                                          </p:stCondLst>
                                        </p:cTn>
                                        <p:tgtEl>
                                          <p:spTgt spid="1050006"/>
                                        </p:tgtEl>
                                        <p:attrNameLst>
                                          <p:attrName>style.visibility</p:attrName>
                                        </p:attrNameLst>
                                      </p:cBhvr>
                                      <p:to>
                                        <p:strVal val="visible"/>
                                      </p:to>
                                    </p:set>
                                    <p:animEffect transition="in" filter="fade">
                                      <p:cBhvr>
                                        <p:cTn id="25" dur="750"/>
                                        <p:tgtEl>
                                          <p:spTgt spid="1050006"/>
                                        </p:tgtEl>
                                      </p:cBhvr>
                                    </p:animEffect>
                                    <p:anim calcmode="lin" valueType="num">
                                      <p:cBhvr>
                                        <p:cTn id="26" dur="750" fill="hold"/>
                                        <p:tgtEl>
                                          <p:spTgt spid="1050006"/>
                                        </p:tgtEl>
                                        <p:attrNameLst>
                                          <p:attrName>ppt_w</p:attrName>
                                        </p:attrNameLst>
                                      </p:cBhvr>
                                      <p:tavLst>
                                        <p:tav tm="0" fmla="#ppt_w*sin(2.5*pi*$)">
                                          <p:val>
                                            <p:fltVal val="0"/>
                                          </p:val>
                                        </p:tav>
                                        <p:tav tm="100000">
                                          <p:val>
                                            <p:fltVal val="1"/>
                                          </p:val>
                                        </p:tav>
                                      </p:tavLst>
                                    </p:anim>
                                    <p:anim calcmode="lin" valueType="num">
                                      <p:cBhvr>
                                        <p:cTn id="27" dur="750" fill="hold"/>
                                        <p:tgtEl>
                                          <p:spTgt spid="1050006"/>
                                        </p:tgtEl>
                                        <p:attrNameLst>
                                          <p:attrName>ppt_h</p:attrName>
                                        </p:attrNameLst>
                                      </p:cBhvr>
                                      <p:tavLst>
                                        <p:tav tm="0">
                                          <p:val>
                                            <p:strVal val="#ppt_h"/>
                                          </p:val>
                                        </p:tav>
                                        <p:tav tm="100000">
                                          <p:val>
                                            <p:strVal val="#ppt_h"/>
                                          </p:val>
                                        </p:tav>
                                      </p:tavLst>
                                    </p:anim>
                                  </p:childTnLst>
                                </p:cTn>
                              </p:par>
                              <p:par>
                                <p:cTn id="28" presetID="2" presetClass="entr" presetSubtype="6" decel="100000" fill="hold" grpId="1" nodeType="withEffect">
                                  <p:stCondLst>
                                    <p:cond delay="200"/>
                                  </p:stCondLst>
                                  <p:childTnLst>
                                    <p:set>
                                      <p:cBhvr>
                                        <p:cTn id="29" dur="1" fill="hold">
                                          <p:stCondLst>
                                            <p:cond delay="0"/>
                                          </p:stCondLst>
                                        </p:cTn>
                                        <p:tgtEl>
                                          <p:spTgt spid="1050006"/>
                                        </p:tgtEl>
                                        <p:attrNameLst>
                                          <p:attrName>style.visibility</p:attrName>
                                        </p:attrNameLst>
                                      </p:cBhvr>
                                      <p:to>
                                        <p:strVal val="visible"/>
                                      </p:to>
                                    </p:set>
                                    <p:anim calcmode="lin" valueType="num">
                                      <p:cBhvr additive="base">
                                        <p:cTn id="30" dur="750" fill="hold"/>
                                        <p:tgtEl>
                                          <p:spTgt spid="1050006"/>
                                        </p:tgtEl>
                                        <p:attrNameLst>
                                          <p:attrName>ppt_x</p:attrName>
                                        </p:attrNameLst>
                                      </p:cBhvr>
                                      <p:tavLst>
                                        <p:tav tm="0">
                                          <p:val>
                                            <p:strVal val="1+#ppt_w/2"/>
                                          </p:val>
                                        </p:tav>
                                        <p:tav tm="100000">
                                          <p:val>
                                            <p:strVal val="#ppt_x"/>
                                          </p:val>
                                        </p:tav>
                                      </p:tavLst>
                                    </p:anim>
                                    <p:anim calcmode="lin" valueType="num">
                                      <p:cBhvr additive="base">
                                        <p:cTn id="31" dur="750" fill="hold"/>
                                        <p:tgtEl>
                                          <p:spTgt spid="1050006"/>
                                        </p:tgtEl>
                                        <p:attrNameLst>
                                          <p:attrName>ppt_y</p:attrName>
                                        </p:attrNameLst>
                                      </p:cBhvr>
                                      <p:tavLst>
                                        <p:tav tm="0">
                                          <p:val>
                                            <p:strVal val="1+#ppt_h/2"/>
                                          </p:val>
                                        </p:tav>
                                        <p:tav tm="100000">
                                          <p:val>
                                            <p:strVal val="#ppt_y"/>
                                          </p:val>
                                        </p:tav>
                                      </p:tavLst>
                                    </p:anim>
                                  </p:childTnLst>
                                </p:cTn>
                              </p:par>
                              <p:par>
                                <p:cTn id="32" presetID="45" presetClass="entr" presetSubtype="0" fill="hold" grpId="0" nodeType="withEffect">
                                  <p:stCondLst>
                                    <p:cond delay="300"/>
                                  </p:stCondLst>
                                  <p:childTnLst>
                                    <p:set>
                                      <p:cBhvr>
                                        <p:cTn id="33" dur="1" fill="hold">
                                          <p:stCondLst>
                                            <p:cond delay="0"/>
                                          </p:stCondLst>
                                        </p:cTn>
                                        <p:tgtEl>
                                          <p:spTgt spid="1049996"/>
                                        </p:tgtEl>
                                        <p:attrNameLst>
                                          <p:attrName>style.visibility</p:attrName>
                                        </p:attrNameLst>
                                      </p:cBhvr>
                                      <p:to>
                                        <p:strVal val="visible"/>
                                      </p:to>
                                    </p:set>
                                    <p:animEffect transition="in" filter="fade">
                                      <p:cBhvr>
                                        <p:cTn id="34" dur="750"/>
                                        <p:tgtEl>
                                          <p:spTgt spid="1049996"/>
                                        </p:tgtEl>
                                      </p:cBhvr>
                                    </p:animEffect>
                                    <p:anim calcmode="lin" valueType="num">
                                      <p:cBhvr>
                                        <p:cTn id="35" dur="750" fill="hold"/>
                                        <p:tgtEl>
                                          <p:spTgt spid="1049996"/>
                                        </p:tgtEl>
                                        <p:attrNameLst>
                                          <p:attrName>ppt_w</p:attrName>
                                        </p:attrNameLst>
                                      </p:cBhvr>
                                      <p:tavLst>
                                        <p:tav tm="0" fmla="#ppt_w*sin(2.5*pi*$)">
                                          <p:val>
                                            <p:fltVal val="0"/>
                                          </p:val>
                                        </p:tav>
                                        <p:tav tm="100000">
                                          <p:val>
                                            <p:fltVal val="1"/>
                                          </p:val>
                                        </p:tav>
                                      </p:tavLst>
                                    </p:anim>
                                    <p:anim calcmode="lin" valueType="num">
                                      <p:cBhvr>
                                        <p:cTn id="36" dur="750" fill="hold"/>
                                        <p:tgtEl>
                                          <p:spTgt spid="1049996"/>
                                        </p:tgtEl>
                                        <p:attrNameLst>
                                          <p:attrName>ppt_h</p:attrName>
                                        </p:attrNameLst>
                                      </p:cBhvr>
                                      <p:tavLst>
                                        <p:tav tm="0">
                                          <p:val>
                                            <p:strVal val="#ppt_h"/>
                                          </p:val>
                                        </p:tav>
                                        <p:tav tm="100000">
                                          <p:val>
                                            <p:strVal val="#ppt_h"/>
                                          </p:val>
                                        </p:tav>
                                      </p:tavLst>
                                    </p:anim>
                                  </p:childTnLst>
                                </p:cTn>
                              </p:par>
                              <p:par>
                                <p:cTn id="37" presetID="2" presetClass="entr" presetSubtype="6" decel="100000" fill="hold" grpId="1" nodeType="withEffect">
                                  <p:stCondLst>
                                    <p:cond delay="300"/>
                                  </p:stCondLst>
                                  <p:childTnLst>
                                    <p:set>
                                      <p:cBhvr>
                                        <p:cTn id="38" dur="1" fill="hold">
                                          <p:stCondLst>
                                            <p:cond delay="0"/>
                                          </p:stCondLst>
                                        </p:cTn>
                                        <p:tgtEl>
                                          <p:spTgt spid="1049996"/>
                                        </p:tgtEl>
                                        <p:attrNameLst>
                                          <p:attrName>style.visibility</p:attrName>
                                        </p:attrNameLst>
                                      </p:cBhvr>
                                      <p:to>
                                        <p:strVal val="visible"/>
                                      </p:to>
                                    </p:set>
                                    <p:anim calcmode="lin" valueType="num">
                                      <p:cBhvr additive="base">
                                        <p:cTn id="39" dur="750" fill="hold"/>
                                        <p:tgtEl>
                                          <p:spTgt spid="1049996"/>
                                        </p:tgtEl>
                                        <p:attrNameLst>
                                          <p:attrName>ppt_x</p:attrName>
                                        </p:attrNameLst>
                                      </p:cBhvr>
                                      <p:tavLst>
                                        <p:tav tm="0">
                                          <p:val>
                                            <p:strVal val="1+#ppt_w/2"/>
                                          </p:val>
                                        </p:tav>
                                        <p:tav tm="100000">
                                          <p:val>
                                            <p:strVal val="#ppt_x"/>
                                          </p:val>
                                        </p:tav>
                                      </p:tavLst>
                                    </p:anim>
                                    <p:anim calcmode="lin" valueType="num">
                                      <p:cBhvr additive="base">
                                        <p:cTn id="40" dur="750" fill="hold"/>
                                        <p:tgtEl>
                                          <p:spTgt spid="1049996"/>
                                        </p:tgtEl>
                                        <p:attrNameLst>
                                          <p:attrName>ppt_y</p:attrName>
                                        </p:attrNameLst>
                                      </p:cBhvr>
                                      <p:tavLst>
                                        <p:tav tm="0">
                                          <p:val>
                                            <p:strVal val="1+#ppt_h/2"/>
                                          </p:val>
                                        </p:tav>
                                        <p:tav tm="100000">
                                          <p:val>
                                            <p:strVal val="#ppt_y"/>
                                          </p:val>
                                        </p:tav>
                                      </p:tavLst>
                                    </p:anim>
                                  </p:childTnLst>
                                </p:cTn>
                              </p:par>
                              <p:par>
                                <p:cTn id="41" presetID="45" presetClass="entr" presetSubtype="0" fill="hold" grpId="0" nodeType="withEffect">
                                  <p:stCondLst>
                                    <p:cond delay="400"/>
                                  </p:stCondLst>
                                  <p:childTnLst>
                                    <p:set>
                                      <p:cBhvr>
                                        <p:cTn id="42" dur="1" fill="hold">
                                          <p:stCondLst>
                                            <p:cond delay="0"/>
                                          </p:stCondLst>
                                        </p:cTn>
                                        <p:tgtEl>
                                          <p:spTgt spid="1050007"/>
                                        </p:tgtEl>
                                        <p:attrNameLst>
                                          <p:attrName>style.visibility</p:attrName>
                                        </p:attrNameLst>
                                      </p:cBhvr>
                                      <p:to>
                                        <p:strVal val="visible"/>
                                      </p:to>
                                    </p:set>
                                    <p:animEffect transition="in" filter="fade">
                                      <p:cBhvr>
                                        <p:cTn id="43" dur="750"/>
                                        <p:tgtEl>
                                          <p:spTgt spid="1050007"/>
                                        </p:tgtEl>
                                      </p:cBhvr>
                                    </p:animEffect>
                                    <p:anim calcmode="lin" valueType="num">
                                      <p:cBhvr>
                                        <p:cTn id="44" dur="750" fill="hold"/>
                                        <p:tgtEl>
                                          <p:spTgt spid="1050007"/>
                                        </p:tgtEl>
                                        <p:attrNameLst>
                                          <p:attrName>ppt_w</p:attrName>
                                        </p:attrNameLst>
                                      </p:cBhvr>
                                      <p:tavLst>
                                        <p:tav tm="0" fmla="#ppt_w*sin(2.5*pi*$)">
                                          <p:val>
                                            <p:fltVal val="0"/>
                                          </p:val>
                                        </p:tav>
                                        <p:tav tm="100000">
                                          <p:val>
                                            <p:fltVal val="1"/>
                                          </p:val>
                                        </p:tav>
                                      </p:tavLst>
                                    </p:anim>
                                    <p:anim calcmode="lin" valueType="num">
                                      <p:cBhvr>
                                        <p:cTn id="45" dur="750" fill="hold"/>
                                        <p:tgtEl>
                                          <p:spTgt spid="1050007"/>
                                        </p:tgtEl>
                                        <p:attrNameLst>
                                          <p:attrName>ppt_h</p:attrName>
                                        </p:attrNameLst>
                                      </p:cBhvr>
                                      <p:tavLst>
                                        <p:tav tm="0">
                                          <p:val>
                                            <p:strVal val="#ppt_h"/>
                                          </p:val>
                                        </p:tav>
                                        <p:tav tm="100000">
                                          <p:val>
                                            <p:strVal val="#ppt_h"/>
                                          </p:val>
                                        </p:tav>
                                      </p:tavLst>
                                    </p:anim>
                                  </p:childTnLst>
                                </p:cTn>
                              </p:par>
                              <p:par>
                                <p:cTn id="46" presetID="2" presetClass="entr" presetSubtype="6" decel="100000" fill="hold" grpId="1" nodeType="withEffect">
                                  <p:stCondLst>
                                    <p:cond delay="400"/>
                                  </p:stCondLst>
                                  <p:childTnLst>
                                    <p:set>
                                      <p:cBhvr>
                                        <p:cTn id="47" dur="1" fill="hold">
                                          <p:stCondLst>
                                            <p:cond delay="0"/>
                                          </p:stCondLst>
                                        </p:cTn>
                                        <p:tgtEl>
                                          <p:spTgt spid="1050007"/>
                                        </p:tgtEl>
                                        <p:attrNameLst>
                                          <p:attrName>style.visibility</p:attrName>
                                        </p:attrNameLst>
                                      </p:cBhvr>
                                      <p:to>
                                        <p:strVal val="visible"/>
                                      </p:to>
                                    </p:set>
                                    <p:anim calcmode="lin" valueType="num">
                                      <p:cBhvr additive="base">
                                        <p:cTn id="48" dur="750" fill="hold"/>
                                        <p:tgtEl>
                                          <p:spTgt spid="1050007"/>
                                        </p:tgtEl>
                                        <p:attrNameLst>
                                          <p:attrName>ppt_x</p:attrName>
                                        </p:attrNameLst>
                                      </p:cBhvr>
                                      <p:tavLst>
                                        <p:tav tm="0">
                                          <p:val>
                                            <p:strVal val="1+#ppt_w/2"/>
                                          </p:val>
                                        </p:tav>
                                        <p:tav tm="100000">
                                          <p:val>
                                            <p:strVal val="#ppt_x"/>
                                          </p:val>
                                        </p:tav>
                                      </p:tavLst>
                                    </p:anim>
                                    <p:anim calcmode="lin" valueType="num">
                                      <p:cBhvr additive="base">
                                        <p:cTn id="49" dur="750" fill="hold"/>
                                        <p:tgtEl>
                                          <p:spTgt spid="1050007"/>
                                        </p:tgtEl>
                                        <p:attrNameLst>
                                          <p:attrName>ppt_y</p:attrName>
                                        </p:attrNameLst>
                                      </p:cBhvr>
                                      <p:tavLst>
                                        <p:tav tm="0">
                                          <p:val>
                                            <p:strVal val="1+#ppt_h/2"/>
                                          </p:val>
                                        </p:tav>
                                        <p:tav tm="100000">
                                          <p:val>
                                            <p:strVal val="#ppt_y"/>
                                          </p:val>
                                        </p:tav>
                                      </p:tavLst>
                                    </p:anim>
                                  </p:childTnLst>
                                </p:cTn>
                              </p:par>
                              <p:par>
                                <p:cTn id="50" presetID="45" presetClass="entr" presetSubtype="0" fill="hold" grpId="0" nodeType="withEffect">
                                  <p:stCondLst>
                                    <p:cond delay="500"/>
                                  </p:stCondLst>
                                  <p:childTnLst>
                                    <p:set>
                                      <p:cBhvr>
                                        <p:cTn id="51" dur="1" fill="hold">
                                          <p:stCondLst>
                                            <p:cond delay="0"/>
                                          </p:stCondLst>
                                        </p:cTn>
                                        <p:tgtEl>
                                          <p:spTgt spid="1049994"/>
                                        </p:tgtEl>
                                        <p:attrNameLst>
                                          <p:attrName>style.visibility</p:attrName>
                                        </p:attrNameLst>
                                      </p:cBhvr>
                                      <p:to>
                                        <p:strVal val="visible"/>
                                      </p:to>
                                    </p:set>
                                    <p:animEffect transition="in" filter="fade">
                                      <p:cBhvr>
                                        <p:cTn id="52" dur="750"/>
                                        <p:tgtEl>
                                          <p:spTgt spid="1049994"/>
                                        </p:tgtEl>
                                      </p:cBhvr>
                                    </p:animEffect>
                                    <p:anim calcmode="lin" valueType="num">
                                      <p:cBhvr>
                                        <p:cTn id="53" dur="750" fill="hold"/>
                                        <p:tgtEl>
                                          <p:spTgt spid="1049994"/>
                                        </p:tgtEl>
                                        <p:attrNameLst>
                                          <p:attrName>ppt_w</p:attrName>
                                        </p:attrNameLst>
                                      </p:cBhvr>
                                      <p:tavLst>
                                        <p:tav tm="0" fmla="#ppt_w*sin(2.5*pi*$)">
                                          <p:val>
                                            <p:fltVal val="0"/>
                                          </p:val>
                                        </p:tav>
                                        <p:tav tm="100000">
                                          <p:val>
                                            <p:fltVal val="1"/>
                                          </p:val>
                                        </p:tav>
                                      </p:tavLst>
                                    </p:anim>
                                    <p:anim calcmode="lin" valueType="num">
                                      <p:cBhvr>
                                        <p:cTn id="54" dur="750" fill="hold"/>
                                        <p:tgtEl>
                                          <p:spTgt spid="1049994"/>
                                        </p:tgtEl>
                                        <p:attrNameLst>
                                          <p:attrName>ppt_h</p:attrName>
                                        </p:attrNameLst>
                                      </p:cBhvr>
                                      <p:tavLst>
                                        <p:tav tm="0">
                                          <p:val>
                                            <p:strVal val="#ppt_h"/>
                                          </p:val>
                                        </p:tav>
                                        <p:tav tm="100000">
                                          <p:val>
                                            <p:strVal val="#ppt_h"/>
                                          </p:val>
                                        </p:tav>
                                      </p:tavLst>
                                    </p:anim>
                                  </p:childTnLst>
                                </p:cTn>
                              </p:par>
                              <p:par>
                                <p:cTn id="55" presetID="2" presetClass="entr" presetSubtype="6" decel="100000" fill="hold" grpId="1" nodeType="withEffect">
                                  <p:stCondLst>
                                    <p:cond delay="500"/>
                                  </p:stCondLst>
                                  <p:childTnLst>
                                    <p:set>
                                      <p:cBhvr>
                                        <p:cTn id="56" dur="1" fill="hold">
                                          <p:stCondLst>
                                            <p:cond delay="0"/>
                                          </p:stCondLst>
                                        </p:cTn>
                                        <p:tgtEl>
                                          <p:spTgt spid="1049994"/>
                                        </p:tgtEl>
                                        <p:attrNameLst>
                                          <p:attrName>style.visibility</p:attrName>
                                        </p:attrNameLst>
                                      </p:cBhvr>
                                      <p:to>
                                        <p:strVal val="visible"/>
                                      </p:to>
                                    </p:set>
                                    <p:anim calcmode="lin" valueType="num">
                                      <p:cBhvr additive="base">
                                        <p:cTn id="57" dur="750" fill="hold"/>
                                        <p:tgtEl>
                                          <p:spTgt spid="1049994"/>
                                        </p:tgtEl>
                                        <p:attrNameLst>
                                          <p:attrName>ppt_x</p:attrName>
                                        </p:attrNameLst>
                                      </p:cBhvr>
                                      <p:tavLst>
                                        <p:tav tm="0">
                                          <p:val>
                                            <p:strVal val="1+#ppt_w/2"/>
                                          </p:val>
                                        </p:tav>
                                        <p:tav tm="100000">
                                          <p:val>
                                            <p:strVal val="#ppt_x"/>
                                          </p:val>
                                        </p:tav>
                                      </p:tavLst>
                                    </p:anim>
                                    <p:anim calcmode="lin" valueType="num">
                                      <p:cBhvr additive="base">
                                        <p:cTn id="58" dur="750" fill="hold"/>
                                        <p:tgtEl>
                                          <p:spTgt spid="1049994"/>
                                        </p:tgtEl>
                                        <p:attrNameLst>
                                          <p:attrName>ppt_y</p:attrName>
                                        </p:attrNameLst>
                                      </p:cBhvr>
                                      <p:tavLst>
                                        <p:tav tm="0">
                                          <p:val>
                                            <p:strVal val="1+#ppt_h/2"/>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1049997"/>
                                        </p:tgtEl>
                                        <p:attrNameLst>
                                          <p:attrName>style.visibility</p:attrName>
                                        </p:attrNameLst>
                                      </p:cBhvr>
                                      <p:to>
                                        <p:strVal val="visible"/>
                                      </p:to>
                                    </p:set>
                                    <p:animEffect transition="in" filter="fade">
                                      <p:cBhvr>
                                        <p:cTn id="61" dur="1000"/>
                                        <p:tgtEl>
                                          <p:spTgt spid="1049997"/>
                                        </p:tgtEl>
                                      </p:cBhvr>
                                    </p:animEffect>
                                  </p:childTnLst>
                                </p:cTn>
                              </p:par>
                              <p:par>
                                <p:cTn id="62" presetID="2" presetClass="entr" presetSubtype="1" decel="100000" fill="hold" grpId="1" nodeType="withEffect">
                                  <p:stCondLst>
                                    <p:cond delay="500"/>
                                  </p:stCondLst>
                                  <p:childTnLst>
                                    <p:set>
                                      <p:cBhvr>
                                        <p:cTn id="63" dur="1" fill="hold">
                                          <p:stCondLst>
                                            <p:cond delay="0"/>
                                          </p:stCondLst>
                                        </p:cTn>
                                        <p:tgtEl>
                                          <p:spTgt spid="1049997"/>
                                        </p:tgtEl>
                                        <p:attrNameLst>
                                          <p:attrName>style.visibility</p:attrName>
                                        </p:attrNameLst>
                                      </p:cBhvr>
                                      <p:to>
                                        <p:strVal val="visible"/>
                                      </p:to>
                                    </p:set>
                                    <p:anim calcmode="lin" valueType="num">
                                      <p:cBhvr additive="base">
                                        <p:cTn id="64" dur="1000" fill="hold"/>
                                        <p:tgtEl>
                                          <p:spTgt spid="1049997"/>
                                        </p:tgtEl>
                                        <p:attrNameLst>
                                          <p:attrName>ppt_x</p:attrName>
                                        </p:attrNameLst>
                                      </p:cBhvr>
                                      <p:tavLst>
                                        <p:tav tm="0">
                                          <p:val>
                                            <p:strVal val="#ppt_x"/>
                                          </p:val>
                                        </p:tav>
                                        <p:tav tm="100000">
                                          <p:val>
                                            <p:strVal val="#ppt_x"/>
                                          </p:val>
                                        </p:tav>
                                      </p:tavLst>
                                    </p:anim>
                                    <p:anim calcmode="lin" valueType="num">
                                      <p:cBhvr additive="base">
                                        <p:cTn id="65" dur="1000" fill="hold"/>
                                        <p:tgtEl>
                                          <p:spTgt spid="1049997"/>
                                        </p:tgtEl>
                                        <p:attrNameLst>
                                          <p:attrName>ppt_y</p:attrName>
                                        </p:attrNameLst>
                                      </p:cBhvr>
                                      <p:tavLst>
                                        <p:tav tm="0">
                                          <p:val>
                                            <p:strVal val="0-#ppt_h/2"/>
                                          </p:val>
                                        </p:tav>
                                        <p:tav tm="100000">
                                          <p:val>
                                            <p:strVal val="#ppt_y"/>
                                          </p:val>
                                        </p:tav>
                                      </p:tavLst>
                                    </p:anim>
                                  </p:childTnLst>
                                </p:cTn>
                              </p:par>
                              <p:par>
                                <p:cTn id="66" presetID="10" presetClass="entr" presetSubtype="0" fill="hold" grpId="0" nodeType="withEffect">
                                  <p:stCondLst>
                                    <p:cond delay="600"/>
                                  </p:stCondLst>
                                  <p:childTnLst>
                                    <p:set>
                                      <p:cBhvr>
                                        <p:cTn id="67" dur="1" fill="hold">
                                          <p:stCondLst>
                                            <p:cond delay="0"/>
                                          </p:stCondLst>
                                        </p:cTn>
                                        <p:tgtEl>
                                          <p:spTgt spid="1049999"/>
                                        </p:tgtEl>
                                        <p:attrNameLst>
                                          <p:attrName>style.visibility</p:attrName>
                                        </p:attrNameLst>
                                      </p:cBhvr>
                                      <p:to>
                                        <p:strVal val="visible"/>
                                      </p:to>
                                    </p:set>
                                    <p:animEffect transition="in" filter="fade">
                                      <p:cBhvr>
                                        <p:cTn id="68" dur="1000"/>
                                        <p:tgtEl>
                                          <p:spTgt spid="1049999"/>
                                        </p:tgtEl>
                                      </p:cBhvr>
                                    </p:animEffect>
                                  </p:childTnLst>
                                </p:cTn>
                              </p:par>
                              <p:par>
                                <p:cTn id="69" presetID="2" presetClass="entr" presetSubtype="1" decel="100000" fill="hold" grpId="1" nodeType="withEffect">
                                  <p:stCondLst>
                                    <p:cond delay="600"/>
                                  </p:stCondLst>
                                  <p:childTnLst>
                                    <p:set>
                                      <p:cBhvr>
                                        <p:cTn id="70" dur="1" fill="hold">
                                          <p:stCondLst>
                                            <p:cond delay="0"/>
                                          </p:stCondLst>
                                        </p:cTn>
                                        <p:tgtEl>
                                          <p:spTgt spid="1049999"/>
                                        </p:tgtEl>
                                        <p:attrNameLst>
                                          <p:attrName>style.visibility</p:attrName>
                                        </p:attrNameLst>
                                      </p:cBhvr>
                                      <p:to>
                                        <p:strVal val="visible"/>
                                      </p:to>
                                    </p:set>
                                    <p:anim calcmode="lin" valueType="num">
                                      <p:cBhvr additive="base">
                                        <p:cTn id="71" dur="1000" fill="hold"/>
                                        <p:tgtEl>
                                          <p:spTgt spid="1049999"/>
                                        </p:tgtEl>
                                        <p:attrNameLst>
                                          <p:attrName>ppt_x</p:attrName>
                                        </p:attrNameLst>
                                      </p:cBhvr>
                                      <p:tavLst>
                                        <p:tav tm="0">
                                          <p:val>
                                            <p:strVal val="#ppt_x"/>
                                          </p:val>
                                        </p:tav>
                                        <p:tav tm="100000">
                                          <p:val>
                                            <p:strVal val="#ppt_x"/>
                                          </p:val>
                                        </p:tav>
                                      </p:tavLst>
                                    </p:anim>
                                    <p:anim calcmode="lin" valueType="num">
                                      <p:cBhvr additive="base">
                                        <p:cTn id="72" dur="1000" fill="hold"/>
                                        <p:tgtEl>
                                          <p:spTgt spid="1049999"/>
                                        </p:tgtEl>
                                        <p:attrNameLst>
                                          <p:attrName>ppt_y</p:attrName>
                                        </p:attrNameLst>
                                      </p:cBhvr>
                                      <p:tavLst>
                                        <p:tav tm="0">
                                          <p:val>
                                            <p:strVal val="0-#ppt_h/2"/>
                                          </p:val>
                                        </p:tav>
                                        <p:tav tm="100000">
                                          <p:val>
                                            <p:strVal val="#ppt_y"/>
                                          </p:val>
                                        </p:tav>
                                      </p:tavLst>
                                    </p:anim>
                                  </p:childTnLst>
                                </p:cTn>
                              </p:par>
                              <p:par>
                                <p:cTn id="73" presetID="10" presetClass="entr" presetSubtype="0" fill="hold" grpId="0" nodeType="withEffect">
                                  <p:stCondLst>
                                    <p:cond delay="700"/>
                                  </p:stCondLst>
                                  <p:childTnLst>
                                    <p:set>
                                      <p:cBhvr>
                                        <p:cTn id="74" dur="1" fill="hold">
                                          <p:stCondLst>
                                            <p:cond delay="0"/>
                                          </p:stCondLst>
                                        </p:cTn>
                                        <p:tgtEl>
                                          <p:spTgt spid="1050003"/>
                                        </p:tgtEl>
                                        <p:attrNameLst>
                                          <p:attrName>style.visibility</p:attrName>
                                        </p:attrNameLst>
                                      </p:cBhvr>
                                      <p:to>
                                        <p:strVal val="visible"/>
                                      </p:to>
                                    </p:set>
                                    <p:animEffect transition="in" filter="fade">
                                      <p:cBhvr>
                                        <p:cTn id="75" dur="1000"/>
                                        <p:tgtEl>
                                          <p:spTgt spid="1050003"/>
                                        </p:tgtEl>
                                      </p:cBhvr>
                                    </p:animEffect>
                                  </p:childTnLst>
                                </p:cTn>
                              </p:par>
                              <p:par>
                                <p:cTn id="76" presetID="2" presetClass="entr" presetSubtype="1" decel="100000" fill="hold" grpId="1" nodeType="withEffect">
                                  <p:stCondLst>
                                    <p:cond delay="700"/>
                                  </p:stCondLst>
                                  <p:childTnLst>
                                    <p:set>
                                      <p:cBhvr>
                                        <p:cTn id="77" dur="1" fill="hold">
                                          <p:stCondLst>
                                            <p:cond delay="0"/>
                                          </p:stCondLst>
                                        </p:cTn>
                                        <p:tgtEl>
                                          <p:spTgt spid="1050003"/>
                                        </p:tgtEl>
                                        <p:attrNameLst>
                                          <p:attrName>style.visibility</p:attrName>
                                        </p:attrNameLst>
                                      </p:cBhvr>
                                      <p:to>
                                        <p:strVal val="visible"/>
                                      </p:to>
                                    </p:set>
                                    <p:anim calcmode="lin" valueType="num">
                                      <p:cBhvr additive="base">
                                        <p:cTn id="78" dur="1000" fill="hold"/>
                                        <p:tgtEl>
                                          <p:spTgt spid="1050003"/>
                                        </p:tgtEl>
                                        <p:attrNameLst>
                                          <p:attrName>ppt_x</p:attrName>
                                        </p:attrNameLst>
                                      </p:cBhvr>
                                      <p:tavLst>
                                        <p:tav tm="0">
                                          <p:val>
                                            <p:strVal val="#ppt_x"/>
                                          </p:val>
                                        </p:tav>
                                        <p:tav tm="100000">
                                          <p:val>
                                            <p:strVal val="#ppt_x"/>
                                          </p:val>
                                        </p:tav>
                                      </p:tavLst>
                                    </p:anim>
                                    <p:anim calcmode="lin" valueType="num">
                                      <p:cBhvr additive="base">
                                        <p:cTn id="79" dur="1000" fill="hold"/>
                                        <p:tgtEl>
                                          <p:spTgt spid="1050003"/>
                                        </p:tgtEl>
                                        <p:attrNameLst>
                                          <p:attrName>ppt_y</p:attrName>
                                        </p:attrNameLst>
                                      </p:cBhvr>
                                      <p:tavLst>
                                        <p:tav tm="0">
                                          <p:val>
                                            <p:strVal val="0-#ppt_h/2"/>
                                          </p:val>
                                        </p:tav>
                                        <p:tav tm="100000">
                                          <p:val>
                                            <p:strVal val="#ppt_y"/>
                                          </p:val>
                                        </p:tav>
                                      </p:tavLst>
                                    </p:anim>
                                  </p:childTnLst>
                                </p:cTn>
                              </p:par>
                            </p:childTnLst>
                          </p:cTn>
                        </p:par>
                        <p:par>
                          <p:cTn id="80" fill="hold">
                            <p:stCondLst>
                              <p:cond delay="1700"/>
                            </p:stCondLst>
                            <p:childTnLst>
                              <p:par>
                                <p:cTn id="81" presetID="2" presetClass="entr" presetSubtype="4" decel="100000" fill="hold" grpId="0" nodeType="afterEffect">
                                  <p:stCondLst>
                                    <p:cond delay="250"/>
                                  </p:stCondLst>
                                  <p:childTnLst>
                                    <p:set>
                                      <p:cBhvr>
                                        <p:cTn id="82" dur="1" fill="hold">
                                          <p:stCondLst>
                                            <p:cond delay="0"/>
                                          </p:stCondLst>
                                        </p:cTn>
                                        <p:tgtEl>
                                          <p:spTgt spid="1050000"/>
                                        </p:tgtEl>
                                        <p:attrNameLst>
                                          <p:attrName>style.visibility</p:attrName>
                                        </p:attrNameLst>
                                      </p:cBhvr>
                                      <p:to>
                                        <p:strVal val="visible"/>
                                      </p:to>
                                    </p:set>
                                    <p:anim calcmode="lin" valueType="num">
                                      <p:cBhvr additive="base">
                                        <p:cTn id="83" dur="500" fill="hold"/>
                                        <p:tgtEl>
                                          <p:spTgt spid="1050000"/>
                                        </p:tgtEl>
                                        <p:attrNameLst>
                                          <p:attrName>ppt_x</p:attrName>
                                        </p:attrNameLst>
                                      </p:cBhvr>
                                      <p:tavLst>
                                        <p:tav tm="0">
                                          <p:val>
                                            <p:strVal val="#ppt_x"/>
                                          </p:val>
                                        </p:tav>
                                        <p:tav tm="100000">
                                          <p:val>
                                            <p:strVal val="#ppt_x"/>
                                          </p:val>
                                        </p:tav>
                                      </p:tavLst>
                                    </p:anim>
                                    <p:anim calcmode="lin" valueType="num">
                                      <p:cBhvr additive="base">
                                        <p:cTn id="84" dur="500" fill="hold"/>
                                        <p:tgtEl>
                                          <p:spTgt spid="1050000"/>
                                        </p:tgtEl>
                                        <p:attrNameLst>
                                          <p:attrName>ppt_y</p:attrName>
                                        </p:attrNameLst>
                                      </p:cBhvr>
                                      <p:tavLst>
                                        <p:tav tm="0">
                                          <p:val>
                                            <p:strVal val="1+#ppt_h/2"/>
                                          </p:val>
                                        </p:tav>
                                        <p:tav tm="100000">
                                          <p:val>
                                            <p:strVal val="#ppt_y"/>
                                          </p:val>
                                        </p:tav>
                                      </p:tavLst>
                                    </p:anim>
                                  </p:childTnLst>
                                </p:cTn>
                              </p:par>
                            </p:childTnLst>
                          </p:cTn>
                        </p:par>
                        <p:par>
                          <p:cTn id="85" fill="hold">
                            <p:stCondLst>
                              <p:cond delay="2450"/>
                            </p:stCondLst>
                            <p:childTnLst>
                              <p:par>
                                <p:cTn id="86" presetID="22" presetClass="entr" presetSubtype="8" fill="hold" grpId="0" nodeType="afterEffect">
                                  <p:stCondLst>
                                    <p:cond delay="0"/>
                                  </p:stCondLst>
                                  <p:iterate type="lt">
                                    <p:tmPct val="10000"/>
                                  </p:iterate>
                                  <p:childTnLst>
                                    <p:set>
                                      <p:cBhvr>
                                        <p:cTn id="87" dur="1" fill="hold">
                                          <p:stCondLst>
                                            <p:cond delay="0"/>
                                          </p:stCondLst>
                                        </p:cTn>
                                        <p:tgtEl>
                                          <p:spTgt spid="1050002">
                                            <p:txEl>
                                              <p:pRg st="0" end="0"/>
                                            </p:txEl>
                                          </p:spTgt>
                                        </p:tgtEl>
                                        <p:attrNameLst>
                                          <p:attrName>style.visibility</p:attrName>
                                        </p:attrNameLst>
                                      </p:cBhvr>
                                      <p:to>
                                        <p:strVal val="visible"/>
                                      </p:to>
                                    </p:set>
                                    <p:animEffect transition="in" filter="wipe(left)">
                                      <p:cBhvr>
                                        <p:cTn id="88" dur="500"/>
                                        <p:tgtEl>
                                          <p:spTgt spid="1050002">
                                            <p:txEl>
                                              <p:pRg st="0" end="0"/>
                                            </p:txEl>
                                          </p:spTgt>
                                        </p:tgtEl>
                                      </p:cBhvr>
                                    </p:animEffect>
                                  </p:childTnLst>
                                </p:cTn>
                              </p:par>
                            </p:childTnLst>
                          </p:cTn>
                        </p:par>
                        <p:par>
                          <p:cTn id="89" fill="hold">
                            <p:stCondLst>
                              <p:cond delay="3500"/>
                            </p:stCondLst>
                            <p:childTnLst>
                              <p:par>
                                <p:cTn id="90" presetID="2" presetClass="entr" presetSubtype="4" decel="100000" fill="hold" grpId="0" nodeType="afterEffect">
                                  <p:stCondLst>
                                    <p:cond delay="0"/>
                                  </p:stCondLst>
                                  <p:childTnLst>
                                    <p:set>
                                      <p:cBhvr>
                                        <p:cTn id="91" dur="1" fill="hold">
                                          <p:stCondLst>
                                            <p:cond delay="0"/>
                                          </p:stCondLst>
                                        </p:cTn>
                                        <p:tgtEl>
                                          <p:spTgt spid="1050001"/>
                                        </p:tgtEl>
                                        <p:attrNameLst>
                                          <p:attrName>style.visibility</p:attrName>
                                        </p:attrNameLst>
                                      </p:cBhvr>
                                      <p:to>
                                        <p:strVal val="visible"/>
                                      </p:to>
                                    </p:set>
                                    <p:anim calcmode="lin" valueType="num">
                                      <p:cBhvr additive="base">
                                        <p:cTn id="92" dur="500" fill="hold"/>
                                        <p:tgtEl>
                                          <p:spTgt spid="1050001"/>
                                        </p:tgtEl>
                                        <p:attrNameLst>
                                          <p:attrName>ppt_x</p:attrName>
                                        </p:attrNameLst>
                                      </p:cBhvr>
                                      <p:tavLst>
                                        <p:tav tm="0">
                                          <p:val>
                                            <p:strVal val="#ppt_x"/>
                                          </p:val>
                                        </p:tav>
                                        <p:tav tm="100000">
                                          <p:val>
                                            <p:strVal val="#ppt_x"/>
                                          </p:val>
                                        </p:tav>
                                      </p:tavLst>
                                    </p:anim>
                                    <p:anim calcmode="lin" valueType="num">
                                      <p:cBhvr additive="base">
                                        <p:cTn id="93" dur="500" fill="hold"/>
                                        <p:tgtEl>
                                          <p:spTgt spid="1050001"/>
                                        </p:tgtEl>
                                        <p:attrNameLst>
                                          <p:attrName>ppt_y</p:attrName>
                                        </p:attrNameLst>
                                      </p:cBhvr>
                                      <p:tavLst>
                                        <p:tav tm="0">
                                          <p:val>
                                            <p:strVal val="1+#ppt_h/2"/>
                                          </p:val>
                                        </p:tav>
                                        <p:tav tm="100000">
                                          <p:val>
                                            <p:strVal val="#ppt_y"/>
                                          </p:val>
                                        </p:tav>
                                      </p:tavLst>
                                    </p:anim>
                                  </p:childTnLst>
                                </p:cTn>
                              </p:par>
                              <p:par>
                                <p:cTn id="94" presetID="2" presetClass="entr" presetSubtype="4" decel="100000" fill="hold" grpId="0" nodeType="withEffect">
                                  <p:stCondLst>
                                    <p:cond delay="100"/>
                                  </p:stCondLst>
                                  <p:childTnLst>
                                    <p:set>
                                      <p:cBhvr>
                                        <p:cTn id="95" dur="1" fill="hold">
                                          <p:stCondLst>
                                            <p:cond delay="0"/>
                                          </p:stCondLst>
                                        </p:cTn>
                                        <p:tgtEl>
                                          <p:spTgt spid="1050004">
                                            <p:txEl>
                                              <p:pRg st="0" end="0"/>
                                            </p:txEl>
                                          </p:spTgt>
                                        </p:tgtEl>
                                        <p:attrNameLst>
                                          <p:attrName>style.visibility</p:attrName>
                                        </p:attrNameLst>
                                      </p:cBhvr>
                                      <p:to>
                                        <p:strVal val="visible"/>
                                      </p:to>
                                    </p:set>
                                    <p:anim calcmode="lin" valueType="num">
                                      <p:cBhvr additive="base">
                                        <p:cTn id="96" dur="500" fill="hold"/>
                                        <p:tgtEl>
                                          <p:spTgt spid="1050004">
                                            <p:txEl>
                                              <p:pRg st="0" end="0"/>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105000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994" grpId="0" animBg="1"/>
      <p:bldP spid="1049994" grpId="1" animBg="1"/>
      <p:bldP spid="1049996" grpId="0" animBg="1"/>
      <p:bldP spid="1049996" grpId="1" animBg="1"/>
      <p:bldP spid="1049997" grpId="0" animBg="1"/>
      <p:bldP spid="1049997" grpId="1" animBg="1"/>
      <p:bldP spid="1049998" grpId="0" animBg="1"/>
      <p:bldP spid="1049998" grpId="1" animBg="1"/>
      <p:bldP spid="1049999" grpId="0" animBg="1"/>
      <p:bldP spid="1049999" grpId="1" animBg="1"/>
      <p:bldP spid="1050000" grpId="0"/>
      <p:bldP spid="1050001" grpId="0" animBg="1"/>
      <p:bldP spid="1050002"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1050002"/>
                        </p:tgtEl>
                        <p:attrNameLst>
                          <p:attrName>style.visibility</p:attrName>
                        </p:attrNameLst>
                      </p:cBhvr>
                      <p:to>
                        <p:strVal val="visible"/>
                      </p:to>
                    </p:set>
                    <p:animEffect transition="in" filter="wipe(left)">
                      <p:cBhvr>
                        <p:cTn dur="500"/>
                        <p:tgtEl>
                          <p:spTgt spid="1050002"/>
                        </p:tgtEl>
                      </p:cBhvr>
                    </p:animEffect>
                  </p:childTnLst>
                </p:cTn>
              </p:par>
            </p:tnLst>
          </p:tmpl>
        </p:tmplLst>
      </p:bldP>
      <p:bldP spid="1050003" grpId="0" animBg="1"/>
      <p:bldP spid="1050003" grpId="1" animBg="1"/>
      <p:bldP spid="1050004" grpId="0" build="p">
        <p:tmplLst>
          <p:tmpl lvl="1">
            <p:tnLst>
              <p:par>
                <p:cTn presetID="2" presetClass="entr" presetSubtype="4" decel="100000" fill="hold" nodeType="withEffect">
                  <p:stCondLst>
                    <p:cond delay="100"/>
                  </p:stCondLst>
                  <p:childTnLst>
                    <p:set>
                      <p:cBhvr>
                        <p:cTn dur="1" fill="hold">
                          <p:stCondLst>
                            <p:cond delay="0"/>
                          </p:stCondLst>
                        </p:cTn>
                        <p:tgtEl>
                          <p:spTgt spid="1050004"/>
                        </p:tgtEl>
                        <p:attrNameLst>
                          <p:attrName>style.visibility</p:attrName>
                        </p:attrNameLst>
                      </p:cBhvr>
                      <p:to>
                        <p:strVal val="visible"/>
                      </p:to>
                    </p:set>
                    <p:anim calcmode="lin" valueType="num">
                      <p:cBhvr additive="base">
                        <p:cTn dur="500" fill="hold"/>
                        <p:tgtEl>
                          <p:spTgt spid="1050004"/>
                        </p:tgtEl>
                        <p:attrNameLst>
                          <p:attrName>ppt_x</p:attrName>
                        </p:attrNameLst>
                      </p:cBhvr>
                      <p:tavLst>
                        <p:tav tm="0">
                          <p:val>
                            <p:strVal val="#ppt_x"/>
                          </p:val>
                        </p:tav>
                        <p:tav tm="100000">
                          <p:val>
                            <p:strVal val="#ppt_x"/>
                          </p:val>
                        </p:tav>
                      </p:tavLst>
                    </p:anim>
                    <p:anim calcmode="lin" valueType="num">
                      <p:cBhvr additive="base">
                        <p:cTn dur="500" fill="hold"/>
                        <p:tgtEl>
                          <p:spTgt spid="1050004"/>
                        </p:tgtEl>
                        <p:attrNameLst>
                          <p:attrName>ppt_y</p:attrName>
                        </p:attrNameLst>
                      </p:cBhvr>
                      <p:tavLst>
                        <p:tav tm="0">
                          <p:val>
                            <p:strVal val="1+#ppt_h/2"/>
                          </p:val>
                        </p:tav>
                        <p:tav tm="100000">
                          <p:val>
                            <p:strVal val="#ppt_y"/>
                          </p:val>
                        </p:tav>
                      </p:tavLst>
                    </p:anim>
                  </p:childTnLst>
                </p:cTn>
              </p:par>
            </p:tnLst>
          </p:tmpl>
        </p:tmplLst>
      </p:bldP>
      <p:bldP spid="1050005" grpId="0" animBg="1"/>
      <p:bldP spid="1050005" grpId="1" animBg="1"/>
      <p:bldP spid="1050006" grpId="0" animBg="1"/>
      <p:bldP spid="1050006" grpId="1" animBg="1"/>
      <p:bldP spid="1050007" grpId="0" animBg="1"/>
      <p:bldP spid="1050007" grpId="1" animBg="1"/>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g Image &amp; 4 Items">
    <p:spTree>
      <p:nvGrpSpPr>
        <p:cNvPr id="1" name=""/>
        <p:cNvGrpSpPr/>
        <p:nvPr/>
      </p:nvGrpSpPr>
      <p:grpSpPr>
        <a:xfrm>
          <a:off x="0" y="0"/>
          <a:ext cx="0" cy="0"/>
          <a:chOff x="0" y="0"/>
          <a:chExt cx="0" cy="0"/>
        </a:xfrm>
      </p:grpSpPr>
      <p:sp>
        <p:nvSpPr>
          <p:cNvPr id="1050357" name="正方形/長方形 40"/>
          <p:cNvSpPr/>
          <p:nvPr userDrawn="1"/>
        </p:nvSpPr>
        <p:spPr>
          <a:xfrm>
            <a:off x="0" y="0"/>
            <a:ext cx="9142414" cy="10286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358"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1050359" name="図プレースホルダー 3"/>
          <p:cNvSpPr>
            <a:spLocks noGrp="1"/>
          </p:cNvSpPr>
          <p:nvPr>
            <p:ph type="pic" sz="quarter" idx="12" hasCustomPrompt="1"/>
          </p:nvPr>
        </p:nvSpPr>
        <p:spPr>
          <a:xfrm>
            <a:off x="-1" y="0"/>
            <a:ext cx="8999191" cy="10287000"/>
          </a:xfrm>
          <a:noFill/>
        </p:spPr>
        <p:txBody>
          <a:bodyPr/>
          <a:lstStyle/>
          <a:p>
            <a:r>
              <a:rPr kumimoji="1" lang="en-US" altLang="ja-JP" dirty="0"/>
              <a:t>Add an image</a:t>
            </a:r>
            <a:endParaRPr kumimoji="1" lang="ja-JP" altLang="en-US" dirty="0"/>
          </a:p>
        </p:txBody>
      </p:sp>
      <p:sp>
        <p:nvSpPr>
          <p:cNvPr id="1050360" name="タイトル プレースホルダー 1"/>
          <p:cNvSpPr>
            <a:spLocks noGrp="1"/>
          </p:cNvSpPr>
          <p:nvPr>
            <p:ph type="title" hasCustomPrompt="1"/>
          </p:nvPr>
        </p:nvSpPr>
        <p:spPr>
          <a:xfrm>
            <a:off x="9431238" y="246956"/>
            <a:ext cx="7990959" cy="1203151"/>
          </a:xfrm>
          <a:prstGeom prst="rect">
            <a:avLst/>
          </a:prstGeom>
        </p:spPr>
        <p:txBody>
          <a:bodyPr vert="horz" lIns="163275" tIns="81638" rIns="163275" bIns="81638" rtlCol="0" anchor="ctr">
            <a:normAutofit/>
          </a:bodyPr>
          <a:lstStyle>
            <a:lvl1pPr>
              <a:defRPr baseline="0"/>
            </a:lvl1pPr>
          </a:lstStyle>
          <a:p>
            <a:r>
              <a:rPr kumimoji="1" lang="en-US" altLang="ja-JP" dirty="0"/>
              <a:t>Slide Title Goes Here</a:t>
            </a:r>
            <a:endParaRPr kumimoji="1" lang="ja-JP" altLang="en-US" dirty="0"/>
          </a:p>
        </p:txBody>
      </p:sp>
      <p:sp>
        <p:nvSpPr>
          <p:cNvPr id="1050361" name="テキスト プレースホルダー 6"/>
          <p:cNvSpPr>
            <a:spLocks noGrp="1"/>
          </p:cNvSpPr>
          <p:nvPr>
            <p:ph type="body" sz="quarter" idx="13" hasCustomPrompt="1"/>
          </p:nvPr>
        </p:nvSpPr>
        <p:spPr>
          <a:xfrm>
            <a:off x="9503246" y="1543100"/>
            <a:ext cx="7918951"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050362" name="正方形/長方形 7"/>
          <p:cNvSpPr/>
          <p:nvPr userDrawn="1"/>
        </p:nvSpPr>
        <p:spPr>
          <a:xfrm>
            <a:off x="9575254"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363" name="テキスト プレースホルダー 5"/>
          <p:cNvSpPr>
            <a:spLocks noGrp="1"/>
          </p:cNvSpPr>
          <p:nvPr>
            <p:ph type="body" sz="quarter" idx="14" hasCustomPrompt="1"/>
          </p:nvPr>
        </p:nvSpPr>
        <p:spPr>
          <a:xfrm>
            <a:off x="8495134" y="2407196"/>
            <a:ext cx="1080120" cy="720080"/>
          </a:xfrm>
          <a:prstGeom prst="rect">
            <a:avLst/>
          </a:prstGeom>
          <a:solidFill>
            <a:schemeClr val="accent1"/>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050364" name="直角三角形 10"/>
          <p:cNvSpPr/>
          <p:nvPr userDrawn="1"/>
        </p:nvSpPr>
        <p:spPr>
          <a:xfrm rot="5400000">
            <a:off x="9214817" y="3054872"/>
            <a:ext cx="288034" cy="43284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365" name="テキスト プレースホルダー 6"/>
          <p:cNvSpPr>
            <a:spLocks noGrp="1"/>
          </p:cNvSpPr>
          <p:nvPr>
            <p:ph type="body" sz="quarter" idx="23" hasCustomPrompt="1"/>
          </p:nvPr>
        </p:nvSpPr>
        <p:spPr>
          <a:xfrm>
            <a:off x="8711158" y="2291316"/>
            <a:ext cx="648072" cy="1008112"/>
          </a:xfrm>
        </p:spPr>
        <p:txBody>
          <a:bodyPr anchor="t">
            <a:noAutofit/>
          </a:bodyPr>
          <a:lstStyle>
            <a:lvl1pPr algn="ctr">
              <a:defRPr sz="44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1050366" name="テキスト プレースホルダー 6"/>
          <p:cNvSpPr>
            <a:spLocks noGrp="1"/>
          </p:cNvSpPr>
          <p:nvPr>
            <p:ph type="body" sz="quarter" idx="20" hasCustomPrompt="1"/>
          </p:nvPr>
        </p:nvSpPr>
        <p:spPr>
          <a:xfrm>
            <a:off x="9684870" y="2407196"/>
            <a:ext cx="7737326"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050367" name="テキスト プレースホルダー 6"/>
          <p:cNvSpPr>
            <a:spLocks noGrp="1"/>
          </p:cNvSpPr>
          <p:nvPr>
            <p:ph type="body" sz="quarter" idx="24" hasCustomPrompt="1"/>
          </p:nvPr>
        </p:nvSpPr>
        <p:spPr>
          <a:xfrm>
            <a:off x="9719269" y="3199284"/>
            <a:ext cx="7702927" cy="57606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050368" name="正方形/長方形 15"/>
          <p:cNvSpPr/>
          <p:nvPr userDrawn="1"/>
        </p:nvSpPr>
        <p:spPr>
          <a:xfrm>
            <a:off x="9863286" y="3127276"/>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369" name="テキスト プレースホルダー 5"/>
          <p:cNvSpPr>
            <a:spLocks noGrp="1"/>
          </p:cNvSpPr>
          <p:nvPr>
            <p:ph type="body" sz="quarter" idx="25" hasCustomPrompt="1"/>
          </p:nvPr>
        </p:nvSpPr>
        <p:spPr>
          <a:xfrm>
            <a:off x="8482996" y="4142583"/>
            <a:ext cx="1080120" cy="720080"/>
          </a:xfrm>
          <a:prstGeom prst="rect">
            <a:avLst/>
          </a:prstGeom>
          <a:solidFill>
            <a:schemeClr val="accent3"/>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050370" name="直角三角形 23"/>
          <p:cNvSpPr/>
          <p:nvPr userDrawn="1"/>
        </p:nvSpPr>
        <p:spPr>
          <a:xfrm rot="5400000">
            <a:off x="9202679" y="4790259"/>
            <a:ext cx="288034" cy="43284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371" name="テキスト プレースホルダー 6"/>
          <p:cNvSpPr>
            <a:spLocks noGrp="1"/>
          </p:cNvSpPr>
          <p:nvPr>
            <p:ph type="body" sz="quarter" idx="26" hasCustomPrompt="1"/>
          </p:nvPr>
        </p:nvSpPr>
        <p:spPr>
          <a:xfrm>
            <a:off x="8699020" y="4026703"/>
            <a:ext cx="648072" cy="1008112"/>
          </a:xfrm>
        </p:spPr>
        <p:txBody>
          <a:bodyPr anchor="t">
            <a:noAutofit/>
          </a:bodyPr>
          <a:lstStyle>
            <a:lvl1pPr algn="ctr">
              <a:defRPr sz="44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1050372" name="テキスト プレースホルダー 6"/>
          <p:cNvSpPr>
            <a:spLocks noGrp="1"/>
          </p:cNvSpPr>
          <p:nvPr>
            <p:ph type="body" sz="quarter" idx="27" hasCustomPrompt="1"/>
          </p:nvPr>
        </p:nvSpPr>
        <p:spPr>
          <a:xfrm>
            <a:off x="9672732" y="4142583"/>
            <a:ext cx="7737326"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050373" name="テキスト プレースホルダー 6"/>
          <p:cNvSpPr>
            <a:spLocks noGrp="1"/>
          </p:cNvSpPr>
          <p:nvPr>
            <p:ph type="body" sz="quarter" idx="28" hasCustomPrompt="1"/>
          </p:nvPr>
        </p:nvSpPr>
        <p:spPr>
          <a:xfrm>
            <a:off x="9707131" y="4934671"/>
            <a:ext cx="7702927" cy="57606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050374" name="正方形/長方形 27"/>
          <p:cNvSpPr/>
          <p:nvPr userDrawn="1"/>
        </p:nvSpPr>
        <p:spPr>
          <a:xfrm>
            <a:off x="9851148" y="4862663"/>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375" name="テキスト プレースホルダー 5"/>
          <p:cNvSpPr>
            <a:spLocks noGrp="1"/>
          </p:cNvSpPr>
          <p:nvPr>
            <p:ph type="body" sz="quarter" idx="29" hasCustomPrompt="1"/>
          </p:nvPr>
        </p:nvSpPr>
        <p:spPr>
          <a:xfrm>
            <a:off x="8495134" y="5784377"/>
            <a:ext cx="1080120" cy="720080"/>
          </a:xfrm>
          <a:prstGeom prst="rect">
            <a:avLst/>
          </a:prstGeom>
          <a:solidFill>
            <a:schemeClr val="accent2"/>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050376" name="直角三角形 29"/>
          <p:cNvSpPr/>
          <p:nvPr userDrawn="1"/>
        </p:nvSpPr>
        <p:spPr>
          <a:xfrm rot="5400000">
            <a:off x="9214817" y="6432053"/>
            <a:ext cx="288034" cy="43284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377" name="テキスト プレースホルダー 6"/>
          <p:cNvSpPr>
            <a:spLocks noGrp="1"/>
          </p:cNvSpPr>
          <p:nvPr>
            <p:ph type="body" sz="quarter" idx="30" hasCustomPrompt="1"/>
          </p:nvPr>
        </p:nvSpPr>
        <p:spPr>
          <a:xfrm>
            <a:off x="8711158" y="5668497"/>
            <a:ext cx="648072" cy="1008112"/>
          </a:xfrm>
        </p:spPr>
        <p:txBody>
          <a:bodyPr anchor="t">
            <a:noAutofit/>
          </a:bodyPr>
          <a:lstStyle>
            <a:lvl1pPr algn="ctr">
              <a:defRPr sz="44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1050378" name="テキスト プレースホルダー 6"/>
          <p:cNvSpPr>
            <a:spLocks noGrp="1"/>
          </p:cNvSpPr>
          <p:nvPr>
            <p:ph type="body" sz="quarter" idx="31" hasCustomPrompt="1"/>
          </p:nvPr>
        </p:nvSpPr>
        <p:spPr>
          <a:xfrm>
            <a:off x="9684870" y="5784377"/>
            <a:ext cx="7737326" cy="720080"/>
          </a:xfrm>
        </p:spPr>
        <p:txBody>
          <a:bodyPr anchor="t">
            <a:noAutofit/>
          </a:bodyPr>
          <a:lstStyle>
            <a:lvl1pPr algn="l">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050379" name="テキスト プレースホルダー 6"/>
          <p:cNvSpPr>
            <a:spLocks noGrp="1"/>
          </p:cNvSpPr>
          <p:nvPr>
            <p:ph type="body" sz="quarter" idx="32" hasCustomPrompt="1"/>
          </p:nvPr>
        </p:nvSpPr>
        <p:spPr>
          <a:xfrm>
            <a:off x="9719269" y="6576465"/>
            <a:ext cx="7702927" cy="57606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050380" name="正方形/長方形 33"/>
          <p:cNvSpPr/>
          <p:nvPr userDrawn="1"/>
        </p:nvSpPr>
        <p:spPr>
          <a:xfrm>
            <a:off x="9863286" y="6504457"/>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381" name="テキスト プレースホルダー 5"/>
          <p:cNvSpPr>
            <a:spLocks noGrp="1"/>
          </p:cNvSpPr>
          <p:nvPr>
            <p:ph type="body" sz="quarter" idx="33" hasCustomPrompt="1"/>
          </p:nvPr>
        </p:nvSpPr>
        <p:spPr>
          <a:xfrm>
            <a:off x="8489452" y="7519764"/>
            <a:ext cx="1080120" cy="720080"/>
          </a:xfrm>
          <a:prstGeom prst="rect">
            <a:avLst/>
          </a:prstGeom>
          <a:solidFill>
            <a:schemeClr val="accent4"/>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050382" name="直角三角形 35"/>
          <p:cNvSpPr/>
          <p:nvPr userDrawn="1"/>
        </p:nvSpPr>
        <p:spPr>
          <a:xfrm rot="5400000">
            <a:off x="9209135" y="8167440"/>
            <a:ext cx="288034" cy="432841"/>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383" name="テキスト プレースホルダー 6"/>
          <p:cNvSpPr>
            <a:spLocks noGrp="1"/>
          </p:cNvSpPr>
          <p:nvPr>
            <p:ph type="body" sz="quarter" idx="34" hasCustomPrompt="1"/>
          </p:nvPr>
        </p:nvSpPr>
        <p:spPr>
          <a:xfrm>
            <a:off x="8705476" y="7403884"/>
            <a:ext cx="648072" cy="1008112"/>
          </a:xfrm>
        </p:spPr>
        <p:txBody>
          <a:bodyPr anchor="t">
            <a:noAutofit/>
          </a:bodyPr>
          <a:lstStyle>
            <a:lvl1pPr algn="ctr">
              <a:defRPr sz="44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1050384" name="テキスト プレースホルダー 6"/>
          <p:cNvSpPr>
            <a:spLocks noGrp="1"/>
          </p:cNvSpPr>
          <p:nvPr>
            <p:ph type="body" sz="quarter" idx="35" hasCustomPrompt="1"/>
          </p:nvPr>
        </p:nvSpPr>
        <p:spPr>
          <a:xfrm>
            <a:off x="9679188" y="7519764"/>
            <a:ext cx="7737326" cy="720080"/>
          </a:xfrm>
        </p:spPr>
        <p:txBody>
          <a:bodyPr anchor="t">
            <a:noAutofit/>
          </a:bodyPr>
          <a:lstStyle>
            <a:lvl1pPr algn="l">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1050385" name="テキスト プレースホルダー 6"/>
          <p:cNvSpPr>
            <a:spLocks noGrp="1"/>
          </p:cNvSpPr>
          <p:nvPr>
            <p:ph type="body" sz="quarter" idx="36" hasCustomPrompt="1"/>
          </p:nvPr>
        </p:nvSpPr>
        <p:spPr>
          <a:xfrm>
            <a:off x="9713587" y="8311852"/>
            <a:ext cx="7702927" cy="57606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050386" name="正方形/長方形 39"/>
          <p:cNvSpPr/>
          <p:nvPr userDrawn="1"/>
        </p:nvSpPr>
        <p:spPr>
          <a:xfrm>
            <a:off x="9857604" y="823984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387"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50357"/>
                                        </p:tgtEl>
                                        <p:attrNameLst>
                                          <p:attrName>style.visibility</p:attrName>
                                        </p:attrNameLst>
                                      </p:cBhvr>
                                      <p:to>
                                        <p:strVal val="visible"/>
                                      </p:to>
                                    </p:set>
                                    <p:animEffect transition="in" filter="randombar(horizontal)">
                                      <p:cBhvr>
                                        <p:cTn id="7" dur="500"/>
                                        <p:tgtEl>
                                          <p:spTgt spid="1050357"/>
                                        </p:tgtEl>
                                      </p:cBhvr>
                                    </p:animEffect>
                                  </p:childTnLst>
                                </p:cTn>
                              </p:par>
                              <p:par>
                                <p:cTn id="8" presetID="14" presetClass="entr" presetSubtype="10" fill="hold" grpId="0" nodeType="withEffect">
                                  <p:stCondLst>
                                    <p:cond delay="250"/>
                                  </p:stCondLst>
                                  <p:childTnLst>
                                    <p:set>
                                      <p:cBhvr>
                                        <p:cTn id="9" dur="1" fill="hold">
                                          <p:stCondLst>
                                            <p:cond delay="0"/>
                                          </p:stCondLst>
                                        </p:cTn>
                                        <p:tgtEl>
                                          <p:spTgt spid="1050359"/>
                                        </p:tgtEl>
                                        <p:attrNameLst>
                                          <p:attrName>style.visibility</p:attrName>
                                        </p:attrNameLst>
                                      </p:cBhvr>
                                      <p:to>
                                        <p:strVal val="visible"/>
                                      </p:to>
                                    </p:set>
                                    <p:animEffect transition="in" filter="randombar(horizontal)">
                                      <p:cBhvr>
                                        <p:cTn id="10" dur="500"/>
                                        <p:tgtEl>
                                          <p:spTgt spid="1050359"/>
                                        </p:tgtEl>
                                      </p:cBhvr>
                                    </p:animEffect>
                                  </p:childTnLst>
                                </p:cTn>
                              </p:par>
                              <p:par>
                                <p:cTn id="11" presetID="2" presetClass="entr" presetSubtype="1" decel="100000" fill="hold" grpId="0" nodeType="withEffect">
                                  <p:stCondLst>
                                    <p:cond delay="1250"/>
                                  </p:stCondLst>
                                  <p:childTnLst>
                                    <p:set>
                                      <p:cBhvr>
                                        <p:cTn id="12" dur="1" fill="hold">
                                          <p:stCondLst>
                                            <p:cond delay="0"/>
                                          </p:stCondLst>
                                        </p:cTn>
                                        <p:tgtEl>
                                          <p:spTgt spid="1050360"/>
                                        </p:tgtEl>
                                        <p:attrNameLst>
                                          <p:attrName>style.visibility</p:attrName>
                                        </p:attrNameLst>
                                      </p:cBhvr>
                                      <p:to>
                                        <p:strVal val="visible"/>
                                      </p:to>
                                    </p:set>
                                    <p:anim calcmode="lin" valueType="num">
                                      <p:cBhvr additive="base">
                                        <p:cTn id="13" dur="500" fill="hold"/>
                                        <p:tgtEl>
                                          <p:spTgt spid="1050360"/>
                                        </p:tgtEl>
                                        <p:attrNameLst>
                                          <p:attrName>ppt_x</p:attrName>
                                        </p:attrNameLst>
                                      </p:cBhvr>
                                      <p:tavLst>
                                        <p:tav tm="0">
                                          <p:val>
                                            <p:strVal val="#ppt_x"/>
                                          </p:val>
                                        </p:tav>
                                        <p:tav tm="100000">
                                          <p:val>
                                            <p:strVal val="#ppt_x"/>
                                          </p:val>
                                        </p:tav>
                                      </p:tavLst>
                                    </p:anim>
                                    <p:anim calcmode="lin" valueType="num">
                                      <p:cBhvr additive="base">
                                        <p:cTn id="14" dur="500" fill="hold"/>
                                        <p:tgtEl>
                                          <p:spTgt spid="1050360"/>
                                        </p:tgtEl>
                                        <p:attrNameLst>
                                          <p:attrName>ppt_y</p:attrName>
                                        </p:attrNameLst>
                                      </p:cBhvr>
                                      <p:tavLst>
                                        <p:tav tm="0">
                                          <p:val>
                                            <p:strVal val="0-#ppt_h/2"/>
                                          </p:val>
                                        </p:tav>
                                        <p:tav tm="100000">
                                          <p:val>
                                            <p:strVal val="#ppt_y"/>
                                          </p:val>
                                        </p:tav>
                                      </p:tavLst>
                                    </p:anim>
                                  </p:childTnLst>
                                </p:cTn>
                              </p:par>
                            </p:childTnLst>
                          </p:cTn>
                        </p:par>
                        <p:par>
                          <p:cTn id="15" fill="hold">
                            <p:stCondLst>
                              <p:cond delay="1750"/>
                            </p:stCondLst>
                            <p:childTnLst>
                              <p:par>
                                <p:cTn id="16" presetID="2" presetClass="entr" presetSubtype="2" decel="100000" fill="hold" grpId="0" nodeType="afterEffect">
                                  <p:stCondLst>
                                    <p:cond delay="0"/>
                                  </p:stCondLst>
                                  <p:childTnLst>
                                    <p:set>
                                      <p:cBhvr>
                                        <p:cTn id="17" dur="1" fill="hold">
                                          <p:stCondLst>
                                            <p:cond delay="0"/>
                                          </p:stCondLst>
                                        </p:cTn>
                                        <p:tgtEl>
                                          <p:spTgt spid="1050362"/>
                                        </p:tgtEl>
                                        <p:attrNameLst>
                                          <p:attrName>style.visibility</p:attrName>
                                        </p:attrNameLst>
                                      </p:cBhvr>
                                      <p:to>
                                        <p:strVal val="visible"/>
                                      </p:to>
                                    </p:set>
                                    <p:anim calcmode="lin" valueType="num">
                                      <p:cBhvr additive="base">
                                        <p:cTn id="18" dur="500" fill="hold"/>
                                        <p:tgtEl>
                                          <p:spTgt spid="1050362"/>
                                        </p:tgtEl>
                                        <p:attrNameLst>
                                          <p:attrName>ppt_x</p:attrName>
                                        </p:attrNameLst>
                                      </p:cBhvr>
                                      <p:tavLst>
                                        <p:tav tm="0">
                                          <p:val>
                                            <p:strVal val="1+#ppt_w/2"/>
                                          </p:val>
                                        </p:tav>
                                        <p:tav tm="100000">
                                          <p:val>
                                            <p:strVal val="#ppt_x"/>
                                          </p:val>
                                        </p:tav>
                                      </p:tavLst>
                                    </p:anim>
                                    <p:anim calcmode="lin" valueType="num">
                                      <p:cBhvr additive="base">
                                        <p:cTn id="19" dur="500" fill="hold"/>
                                        <p:tgtEl>
                                          <p:spTgt spid="1050362"/>
                                        </p:tgtEl>
                                        <p:attrNameLst>
                                          <p:attrName>ppt_y</p:attrName>
                                        </p:attrNameLst>
                                      </p:cBhvr>
                                      <p:tavLst>
                                        <p:tav tm="0">
                                          <p:val>
                                            <p:strVal val="#ppt_y"/>
                                          </p:val>
                                        </p:tav>
                                        <p:tav tm="100000">
                                          <p:val>
                                            <p:strVal val="#ppt_y"/>
                                          </p:val>
                                        </p:tav>
                                      </p:tavLst>
                                    </p:anim>
                                  </p:childTnLst>
                                </p:cTn>
                              </p:par>
                              <p:par>
                                <p:cTn id="20" presetID="22" presetClass="entr" presetSubtype="8" fill="hold" grpId="0" nodeType="withEffect">
                                  <p:stCondLst>
                                    <p:cond delay="0"/>
                                  </p:stCondLst>
                                  <p:childTnLst>
                                    <p:set>
                                      <p:cBhvr>
                                        <p:cTn id="21" dur="1" fill="hold">
                                          <p:stCondLst>
                                            <p:cond delay="0"/>
                                          </p:stCondLst>
                                        </p:cTn>
                                        <p:tgtEl>
                                          <p:spTgt spid="1050361">
                                            <p:txEl>
                                              <p:pRg st="0" end="0"/>
                                            </p:txEl>
                                          </p:spTgt>
                                        </p:tgtEl>
                                        <p:attrNameLst>
                                          <p:attrName>style.visibility</p:attrName>
                                        </p:attrNameLst>
                                      </p:cBhvr>
                                      <p:to>
                                        <p:strVal val="visible"/>
                                      </p:to>
                                    </p:set>
                                    <p:animEffect transition="in" filter="wipe(left)">
                                      <p:cBhvr>
                                        <p:cTn id="22" dur="500"/>
                                        <p:tgtEl>
                                          <p:spTgt spid="1050361">
                                            <p:txEl>
                                              <p:pRg st="0" end="0"/>
                                            </p:txEl>
                                          </p:spTgt>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050363"/>
                                        </p:tgtEl>
                                        <p:attrNameLst>
                                          <p:attrName>style.visibility</p:attrName>
                                        </p:attrNameLst>
                                      </p:cBhvr>
                                      <p:to>
                                        <p:strVal val="visible"/>
                                      </p:to>
                                    </p:set>
                                    <p:animEffect transition="in" filter="wipe(left)">
                                      <p:cBhvr>
                                        <p:cTn id="26" dur="500"/>
                                        <p:tgtEl>
                                          <p:spTgt spid="1050363"/>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050365"/>
                                        </p:tgtEl>
                                        <p:attrNameLst>
                                          <p:attrName>style.visibility</p:attrName>
                                        </p:attrNameLst>
                                      </p:cBhvr>
                                      <p:to>
                                        <p:strVal val="visible"/>
                                      </p:to>
                                    </p:set>
                                    <p:animEffect transition="in" filter="wipe(left)">
                                      <p:cBhvr>
                                        <p:cTn id="29" dur="500"/>
                                        <p:tgtEl>
                                          <p:spTgt spid="1050365"/>
                                        </p:tgtEl>
                                      </p:cBhvr>
                                    </p:animEffect>
                                  </p:childTnLst>
                                </p:cTn>
                              </p:par>
                            </p:childTnLst>
                          </p:cTn>
                        </p:par>
                        <p:par>
                          <p:cTn id="30" fill="hold">
                            <p:stCondLst>
                              <p:cond delay="2750"/>
                            </p:stCondLst>
                            <p:childTnLst>
                              <p:par>
                                <p:cTn id="31" presetID="22" presetClass="entr" presetSubtype="1" fill="hold" grpId="0" nodeType="afterEffect">
                                  <p:stCondLst>
                                    <p:cond delay="0"/>
                                  </p:stCondLst>
                                  <p:childTnLst>
                                    <p:set>
                                      <p:cBhvr>
                                        <p:cTn id="32" dur="1" fill="hold">
                                          <p:stCondLst>
                                            <p:cond delay="0"/>
                                          </p:stCondLst>
                                        </p:cTn>
                                        <p:tgtEl>
                                          <p:spTgt spid="1050364"/>
                                        </p:tgtEl>
                                        <p:attrNameLst>
                                          <p:attrName>style.visibility</p:attrName>
                                        </p:attrNameLst>
                                      </p:cBhvr>
                                      <p:to>
                                        <p:strVal val="visible"/>
                                      </p:to>
                                    </p:set>
                                    <p:animEffect transition="in" filter="wipe(up)">
                                      <p:cBhvr>
                                        <p:cTn id="33" dur="250"/>
                                        <p:tgtEl>
                                          <p:spTgt spid="1050364"/>
                                        </p:tgtEl>
                                      </p:cBhvr>
                                    </p:animEffect>
                                  </p:childTnLst>
                                </p:cTn>
                              </p:par>
                            </p:childTnLst>
                          </p:cTn>
                        </p:par>
                        <p:par>
                          <p:cTn id="34" fill="hold">
                            <p:stCondLst>
                              <p:cond delay="3000"/>
                            </p:stCondLst>
                            <p:childTnLst>
                              <p:par>
                                <p:cTn id="35" presetID="2" presetClass="entr" presetSubtype="2" decel="100000" fill="hold" grpId="0" nodeType="afterEffect">
                                  <p:stCondLst>
                                    <p:cond delay="0"/>
                                  </p:stCondLst>
                                  <p:childTnLst>
                                    <p:set>
                                      <p:cBhvr>
                                        <p:cTn id="36" dur="1" fill="hold">
                                          <p:stCondLst>
                                            <p:cond delay="0"/>
                                          </p:stCondLst>
                                        </p:cTn>
                                        <p:tgtEl>
                                          <p:spTgt spid="1050366">
                                            <p:txEl>
                                              <p:pRg st="0" end="0"/>
                                            </p:txEl>
                                          </p:spTgt>
                                        </p:tgtEl>
                                        <p:attrNameLst>
                                          <p:attrName>style.visibility</p:attrName>
                                        </p:attrNameLst>
                                      </p:cBhvr>
                                      <p:to>
                                        <p:strVal val="visible"/>
                                      </p:to>
                                    </p:set>
                                    <p:anim calcmode="lin" valueType="num">
                                      <p:cBhvr additive="base">
                                        <p:cTn id="37" dur="500" fill="hold"/>
                                        <p:tgtEl>
                                          <p:spTgt spid="1050366">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050366">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4" decel="100000" fill="hold" grpId="0" nodeType="withEffect">
                                  <p:stCondLst>
                                    <p:cond delay="0"/>
                                  </p:stCondLst>
                                  <p:childTnLst>
                                    <p:set>
                                      <p:cBhvr>
                                        <p:cTn id="40" dur="1" fill="hold">
                                          <p:stCondLst>
                                            <p:cond delay="0"/>
                                          </p:stCondLst>
                                        </p:cTn>
                                        <p:tgtEl>
                                          <p:spTgt spid="1050367">
                                            <p:txEl>
                                              <p:pRg st="0" end="0"/>
                                            </p:txEl>
                                          </p:spTgt>
                                        </p:tgtEl>
                                        <p:attrNameLst>
                                          <p:attrName>style.visibility</p:attrName>
                                        </p:attrNameLst>
                                      </p:cBhvr>
                                      <p:to>
                                        <p:strVal val="visible"/>
                                      </p:to>
                                    </p:set>
                                    <p:anim calcmode="lin" valueType="num">
                                      <p:cBhvr additive="base">
                                        <p:cTn id="41" dur="500" fill="hold"/>
                                        <p:tgtEl>
                                          <p:spTgt spid="1050367">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50367">
                                            <p:txEl>
                                              <p:pRg st="0" end="0"/>
                                            </p:txEl>
                                          </p:spTgt>
                                        </p:tgtEl>
                                        <p:attrNameLst>
                                          <p:attrName>ppt_y</p:attrName>
                                        </p:attrNameLst>
                                      </p:cBhvr>
                                      <p:tavLst>
                                        <p:tav tm="0">
                                          <p:val>
                                            <p:strVal val="1+#ppt_h/2"/>
                                          </p:val>
                                        </p:tav>
                                        <p:tav tm="100000">
                                          <p:val>
                                            <p:strVal val="#ppt_y"/>
                                          </p:val>
                                        </p:tav>
                                      </p:tavLst>
                                    </p:anim>
                                  </p:childTnLst>
                                </p:cTn>
                              </p:par>
                              <p:par>
                                <p:cTn id="43" presetID="2" presetClass="entr" presetSubtype="2" decel="100000" fill="hold" grpId="0" nodeType="withEffect">
                                  <p:stCondLst>
                                    <p:cond delay="0"/>
                                  </p:stCondLst>
                                  <p:childTnLst>
                                    <p:set>
                                      <p:cBhvr>
                                        <p:cTn id="44" dur="1" fill="hold">
                                          <p:stCondLst>
                                            <p:cond delay="0"/>
                                          </p:stCondLst>
                                        </p:cTn>
                                        <p:tgtEl>
                                          <p:spTgt spid="1050368"/>
                                        </p:tgtEl>
                                        <p:attrNameLst>
                                          <p:attrName>style.visibility</p:attrName>
                                        </p:attrNameLst>
                                      </p:cBhvr>
                                      <p:to>
                                        <p:strVal val="visible"/>
                                      </p:to>
                                    </p:set>
                                    <p:anim calcmode="lin" valueType="num">
                                      <p:cBhvr additive="base">
                                        <p:cTn id="45" dur="500" fill="hold"/>
                                        <p:tgtEl>
                                          <p:spTgt spid="1050368"/>
                                        </p:tgtEl>
                                        <p:attrNameLst>
                                          <p:attrName>ppt_x</p:attrName>
                                        </p:attrNameLst>
                                      </p:cBhvr>
                                      <p:tavLst>
                                        <p:tav tm="0">
                                          <p:val>
                                            <p:strVal val="1+#ppt_w/2"/>
                                          </p:val>
                                        </p:tav>
                                        <p:tav tm="100000">
                                          <p:val>
                                            <p:strVal val="#ppt_x"/>
                                          </p:val>
                                        </p:tav>
                                      </p:tavLst>
                                    </p:anim>
                                    <p:anim calcmode="lin" valueType="num">
                                      <p:cBhvr additive="base">
                                        <p:cTn id="46" dur="500" fill="hold"/>
                                        <p:tgtEl>
                                          <p:spTgt spid="1050368"/>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050369"/>
                                        </p:tgtEl>
                                        <p:attrNameLst>
                                          <p:attrName>style.visibility</p:attrName>
                                        </p:attrNameLst>
                                      </p:cBhvr>
                                      <p:to>
                                        <p:strVal val="visible"/>
                                      </p:to>
                                    </p:set>
                                    <p:animEffect transition="in" filter="wipe(left)">
                                      <p:cBhvr>
                                        <p:cTn id="50" dur="500"/>
                                        <p:tgtEl>
                                          <p:spTgt spid="1050369"/>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050371"/>
                                        </p:tgtEl>
                                        <p:attrNameLst>
                                          <p:attrName>style.visibility</p:attrName>
                                        </p:attrNameLst>
                                      </p:cBhvr>
                                      <p:to>
                                        <p:strVal val="visible"/>
                                      </p:to>
                                    </p:set>
                                    <p:animEffect transition="in" filter="wipe(left)">
                                      <p:cBhvr>
                                        <p:cTn id="53" dur="500"/>
                                        <p:tgtEl>
                                          <p:spTgt spid="1050371"/>
                                        </p:tgtEl>
                                      </p:cBhvr>
                                    </p:animEffect>
                                  </p:childTnLst>
                                </p:cTn>
                              </p:par>
                            </p:childTnLst>
                          </p:cTn>
                        </p:par>
                        <p:par>
                          <p:cTn id="54" fill="hold">
                            <p:stCondLst>
                              <p:cond delay="4000"/>
                            </p:stCondLst>
                            <p:childTnLst>
                              <p:par>
                                <p:cTn id="55" presetID="22" presetClass="entr" presetSubtype="1" fill="hold" grpId="0" nodeType="afterEffect">
                                  <p:stCondLst>
                                    <p:cond delay="0"/>
                                  </p:stCondLst>
                                  <p:childTnLst>
                                    <p:set>
                                      <p:cBhvr>
                                        <p:cTn id="56" dur="1" fill="hold">
                                          <p:stCondLst>
                                            <p:cond delay="0"/>
                                          </p:stCondLst>
                                        </p:cTn>
                                        <p:tgtEl>
                                          <p:spTgt spid="1050370"/>
                                        </p:tgtEl>
                                        <p:attrNameLst>
                                          <p:attrName>style.visibility</p:attrName>
                                        </p:attrNameLst>
                                      </p:cBhvr>
                                      <p:to>
                                        <p:strVal val="visible"/>
                                      </p:to>
                                    </p:set>
                                    <p:animEffect transition="in" filter="wipe(up)">
                                      <p:cBhvr>
                                        <p:cTn id="57" dur="250"/>
                                        <p:tgtEl>
                                          <p:spTgt spid="1050370"/>
                                        </p:tgtEl>
                                      </p:cBhvr>
                                    </p:animEffect>
                                  </p:childTnLst>
                                </p:cTn>
                              </p:par>
                            </p:childTnLst>
                          </p:cTn>
                        </p:par>
                        <p:par>
                          <p:cTn id="58" fill="hold">
                            <p:stCondLst>
                              <p:cond delay="4250"/>
                            </p:stCondLst>
                            <p:childTnLst>
                              <p:par>
                                <p:cTn id="59" presetID="2" presetClass="entr" presetSubtype="2" decel="100000" fill="hold" grpId="0" nodeType="afterEffect">
                                  <p:stCondLst>
                                    <p:cond delay="0"/>
                                  </p:stCondLst>
                                  <p:childTnLst>
                                    <p:set>
                                      <p:cBhvr>
                                        <p:cTn id="60" dur="1" fill="hold">
                                          <p:stCondLst>
                                            <p:cond delay="0"/>
                                          </p:stCondLst>
                                        </p:cTn>
                                        <p:tgtEl>
                                          <p:spTgt spid="1050372">
                                            <p:txEl>
                                              <p:pRg st="0" end="0"/>
                                            </p:txEl>
                                          </p:spTgt>
                                        </p:tgtEl>
                                        <p:attrNameLst>
                                          <p:attrName>style.visibility</p:attrName>
                                        </p:attrNameLst>
                                      </p:cBhvr>
                                      <p:to>
                                        <p:strVal val="visible"/>
                                      </p:to>
                                    </p:set>
                                    <p:anim calcmode="lin" valueType="num">
                                      <p:cBhvr additive="base">
                                        <p:cTn id="61" dur="500" fill="hold"/>
                                        <p:tgtEl>
                                          <p:spTgt spid="1050372">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050372">
                                            <p:txEl>
                                              <p:pRg st="0" end="0"/>
                                            </p:txEl>
                                          </p:spTgt>
                                        </p:tgtEl>
                                        <p:attrNameLst>
                                          <p:attrName>ppt_y</p:attrName>
                                        </p:attrNameLst>
                                      </p:cBhvr>
                                      <p:tavLst>
                                        <p:tav tm="0">
                                          <p:val>
                                            <p:strVal val="#ppt_y"/>
                                          </p:val>
                                        </p:tav>
                                        <p:tav tm="100000">
                                          <p:val>
                                            <p:strVal val="#ppt_y"/>
                                          </p:val>
                                        </p:tav>
                                      </p:tavLst>
                                    </p:anim>
                                  </p:childTnLst>
                                </p:cTn>
                              </p:par>
                              <p:par>
                                <p:cTn id="63" presetID="2" presetClass="entr" presetSubtype="4" decel="100000" fill="hold" grpId="0" nodeType="withEffect">
                                  <p:stCondLst>
                                    <p:cond delay="0"/>
                                  </p:stCondLst>
                                  <p:childTnLst>
                                    <p:set>
                                      <p:cBhvr>
                                        <p:cTn id="64" dur="1" fill="hold">
                                          <p:stCondLst>
                                            <p:cond delay="0"/>
                                          </p:stCondLst>
                                        </p:cTn>
                                        <p:tgtEl>
                                          <p:spTgt spid="1050373">
                                            <p:txEl>
                                              <p:pRg st="0" end="0"/>
                                            </p:txEl>
                                          </p:spTgt>
                                        </p:tgtEl>
                                        <p:attrNameLst>
                                          <p:attrName>style.visibility</p:attrName>
                                        </p:attrNameLst>
                                      </p:cBhvr>
                                      <p:to>
                                        <p:strVal val="visible"/>
                                      </p:to>
                                    </p:set>
                                    <p:anim calcmode="lin" valueType="num">
                                      <p:cBhvr additive="base">
                                        <p:cTn id="65" dur="500" fill="hold"/>
                                        <p:tgtEl>
                                          <p:spTgt spid="1050373">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050373">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2" decel="100000" fill="hold" grpId="0" nodeType="withEffect">
                                  <p:stCondLst>
                                    <p:cond delay="0"/>
                                  </p:stCondLst>
                                  <p:childTnLst>
                                    <p:set>
                                      <p:cBhvr>
                                        <p:cTn id="68" dur="1" fill="hold">
                                          <p:stCondLst>
                                            <p:cond delay="0"/>
                                          </p:stCondLst>
                                        </p:cTn>
                                        <p:tgtEl>
                                          <p:spTgt spid="1050374"/>
                                        </p:tgtEl>
                                        <p:attrNameLst>
                                          <p:attrName>style.visibility</p:attrName>
                                        </p:attrNameLst>
                                      </p:cBhvr>
                                      <p:to>
                                        <p:strVal val="visible"/>
                                      </p:to>
                                    </p:set>
                                    <p:anim calcmode="lin" valueType="num">
                                      <p:cBhvr additive="base">
                                        <p:cTn id="69" dur="500" fill="hold"/>
                                        <p:tgtEl>
                                          <p:spTgt spid="1050374"/>
                                        </p:tgtEl>
                                        <p:attrNameLst>
                                          <p:attrName>ppt_x</p:attrName>
                                        </p:attrNameLst>
                                      </p:cBhvr>
                                      <p:tavLst>
                                        <p:tav tm="0">
                                          <p:val>
                                            <p:strVal val="1+#ppt_w/2"/>
                                          </p:val>
                                        </p:tav>
                                        <p:tav tm="100000">
                                          <p:val>
                                            <p:strVal val="#ppt_x"/>
                                          </p:val>
                                        </p:tav>
                                      </p:tavLst>
                                    </p:anim>
                                    <p:anim calcmode="lin" valueType="num">
                                      <p:cBhvr additive="base">
                                        <p:cTn id="70" dur="500" fill="hold"/>
                                        <p:tgtEl>
                                          <p:spTgt spid="1050374"/>
                                        </p:tgtEl>
                                        <p:attrNameLst>
                                          <p:attrName>ppt_y</p:attrName>
                                        </p:attrNameLst>
                                      </p:cBhvr>
                                      <p:tavLst>
                                        <p:tav tm="0">
                                          <p:val>
                                            <p:strVal val="#ppt_y"/>
                                          </p:val>
                                        </p:tav>
                                        <p:tav tm="100000">
                                          <p:val>
                                            <p:strVal val="#ppt_y"/>
                                          </p:val>
                                        </p:tav>
                                      </p:tavLst>
                                    </p:anim>
                                  </p:childTnLst>
                                </p:cTn>
                              </p:par>
                            </p:childTnLst>
                          </p:cTn>
                        </p:par>
                        <p:par>
                          <p:cTn id="71" fill="hold">
                            <p:stCondLst>
                              <p:cond delay="4750"/>
                            </p:stCondLst>
                            <p:childTnLst>
                              <p:par>
                                <p:cTn id="72" presetID="22" presetClass="entr" presetSubtype="8" fill="hold" grpId="0" nodeType="afterEffect">
                                  <p:stCondLst>
                                    <p:cond delay="0"/>
                                  </p:stCondLst>
                                  <p:childTnLst>
                                    <p:set>
                                      <p:cBhvr>
                                        <p:cTn id="73" dur="1" fill="hold">
                                          <p:stCondLst>
                                            <p:cond delay="0"/>
                                          </p:stCondLst>
                                        </p:cTn>
                                        <p:tgtEl>
                                          <p:spTgt spid="1050375"/>
                                        </p:tgtEl>
                                        <p:attrNameLst>
                                          <p:attrName>style.visibility</p:attrName>
                                        </p:attrNameLst>
                                      </p:cBhvr>
                                      <p:to>
                                        <p:strVal val="visible"/>
                                      </p:to>
                                    </p:set>
                                    <p:animEffect transition="in" filter="wipe(left)">
                                      <p:cBhvr>
                                        <p:cTn id="74" dur="500"/>
                                        <p:tgtEl>
                                          <p:spTgt spid="1050375"/>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1050377"/>
                                        </p:tgtEl>
                                        <p:attrNameLst>
                                          <p:attrName>style.visibility</p:attrName>
                                        </p:attrNameLst>
                                      </p:cBhvr>
                                      <p:to>
                                        <p:strVal val="visible"/>
                                      </p:to>
                                    </p:set>
                                    <p:animEffect transition="in" filter="wipe(left)">
                                      <p:cBhvr>
                                        <p:cTn id="77" dur="500"/>
                                        <p:tgtEl>
                                          <p:spTgt spid="1050377"/>
                                        </p:tgtEl>
                                      </p:cBhvr>
                                    </p:animEffect>
                                  </p:childTnLst>
                                </p:cTn>
                              </p:par>
                            </p:childTnLst>
                          </p:cTn>
                        </p:par>
                        <p:par>
                          <p:cTn id="78" fill="hold">
                            <p:stCondLst>
                              <p:cond delay="5250"/>
                            </p:stCondLst>
                            <p:childTnLst>
                              <p:par>
                                <p:cTn id="79" presetID="22" presetClass="entr" presetSubtype="1" fill="hold" grpId="0" nodeType="afterEffect">
                                  <p:stCondLst>
                                    <p:cond delay="0"/>
                                  </p:stCondLst>
                                  <p:childTnLst>
                                    <p:set>
                                      <p:cBhvr>
                                        <p:cTn id="80" dur="1" fill="hold">
                                          <p:stCondLst>
                                            <p:cond delay="0"/>
                                          </p:stCondLst>
                                        </p:cTn>
                                        <p:tgtEl>
                                          <p:spTgt spid="1050376"/>
                                        </p:tgtEl>
                                        <p:attrNameLst>
                                          <p:attrName>style.visibility</p:attrName>
                                        </p:attrNameLst>
                                      </p:cBhvr>
                                      <p:to>
                                        <p:strVal val="visible"/>
                                      </p:to>
                                    </p:set>
                                    <p:animEffect transition="in" filter="wipe(up)">
                                      <p:cBhvr>
                                        <p:cTn id="81" dur="250"/>
                                        <p:tgtEl>
                                          <p:spTgt spid="1050376"/>
                                        </p:tgtEl>
                                      </p:cBhvr>
                                    </p:animEffect>
                                  </p:childTnLst>
                                </p:cTn>
                              </p:par>
                            </p:childTnLst>
                          </p:cTn>
                        </p:par>
                        <p:par>
                          <p:cTn id="82" fill="hold">
                            <p:stCondLst>
                              <p:cond delay="5500"/>
                            </p:stCondLst>
                            <p:childTnLst>
                              <p:par>
                                <p:cTn id="83" presetID="2" presetClass="entr" presetSubtype="2" decel="100000" fill="hold" grpId="0" nodeType="afterEffect">
                                  <p:stCondLst>
                                    <p:cond delay="0"/>
                                  </p:stCondLst>
                                  <p:childTnLst>
                                    <p:set>
                                      <p:cBhvr>
                                        <p:cTn id="84" dur="1" fill="hold">
                                          <p:stCondLst>
                                            <p:cond delay="0"/>
                                          </p:stCondLst>
                                        </p:cTn>
                                        <p:tgtEl>
                                          <p:spTgt spid="1050378">
                                            <p:txEl>
                                              <p:pRg st="0" end="0"/>
                                            </p:txEl>
                                          </p:spTgt>
                                        </p:tgtEl>
                                        <p:attrNameLst>
                                          <p:attrName>style.visibility</p:attrName>
                                        </p:attrNameLst>
                                      </p:cBhvr>
                                      <p:to>
                                        <p:strVal val="visible"/>
                                      </p:to>
                                    </p:set>
                                    <p:anim calcmode="lin" valueType="num">
                                      <p:cBhvr additive="base">
                                        <p:cTn id="85" dur="500" fill="hold"/>
                                        <p:tgtEl>
                                          <p:spTgt spid="1050378">
                                            <p:txEl>
                                              <p:pRg st="0" end="0"/>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1050378">
                                            <p:txEl>
                                              <p:pRg st="0" end="0"/>
                                            </p:txEl>
                                          </p:spTgt>
                                        </p:tgtEl>
                                        <p:attrNameLst>
                                          <p:attrName>ppt_y</p:attrName>
                                        </p:attrNameLst>
                                      </p:cBhvr>
                                      <p:tavLst>
                                        <p:tav tm="0">
                                          <p:val>
                                            <p:strVal val="#ppt_y"/>
                                          </p:val>
                                        </p:tav>
                                        <p:tav tm="100000">
                                          <p:val>
                                            <p:strVal val="#ppt_y"/>
                                          </p:val>
                                        </p:tav>
                                      </p:tavLst>
                                    </p:anim>
                                  </p:childTnLst>
                                </p:cTn>
                              </p:par>
                              <p:par>
                                <p:cTn id="87" presetID="2" presetClass="entr" presetSubtype="4" decel="100000" fill="hold" grpId="0" nodeType="withEffect">
                                  <p:stCondLst>
                                    <p:cond delay="0"/>
                                  </p:stCondLst>
                                  <p:childTnLst>
                                    <p:set>
                                      <p:cBhvr>
                                        <p:cTn id="88" dur="1" fill="hold">
                                          <p:stCondLst>
                                            <p:cond delay="0"/>
                                          </p:stCondLst>
                                        </p:cTn>
                                        <p:tgtEl>
                                          <p:spTgt spid="1050379">
                                            <p:txEl>
                                              <p:pRg st="0" end="0"/>
                                            </p:txEl>
                                          </p:spTgt>
                                        </p:tgtEl>
                                        <p:attrNameLst>
                                          <p:attrName>style.visibility</p:attrName>
                                        </p:attrNameLst>
                                      </p:cBhvr>
                                      <p:to>
                                        <p:strVal val="visible"/>
                                      </p:to>
                                    </p:set>
                                    <p:anim calcmode="lin" valueType="num">
                                      <p:cBhvr additive="base">
                                        <p:cTn id="89" dur="500" fill="hold"/>
                                        <p:tgtEl>
                                          <p:spTgt spid="1050379">
                                            <p:txEl>
                                              <p:pRg st="0" end="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1050379">
                                            <p:txEl>
                                              <p:pRg st="0" end="0"/>
                                            </p:txEl>
                                          </p:spTgt>
                                        </p:tgtEl>
                                        <p:attrNameLst>
                                          <p:attrName>ppt_y</p:attrName>
                                        </p:attrNameLst>
                                      </p:cBhvr>
                                      <p:tavLst>
                                        <p:tav tm="0">
                                          <p:val>
                                            <p:strVal val="1+#ppt_h/2"/>
                                          </p:val>
                                        </p:tav>
                                        <p:tav tm="100000">
                                          <p:val>
                                            <p:strVal val="#ppt_y"/>
                                          </p:val>
                                        </p:tav>
                                      </p:tavLst>
                                    </p:anim>
                                  </p:childTnLst>
                                </p:cTn>
                              </p:par>
                              <p:par>
                                <p:cTn id="91" presetID="2" presetClass="entr" presetSubtype="2" decel="100000" fill="hold" grpId="0" nodeType="withEffect">
                                  <p:stCondLst>
                                    <p:cond delay="0"/>
                                  </p:stCondLst>
                                  <p:childTnLst>
                                    <p:set>
                                      <p:cBhvr>
                                        <p:cTn id="92" dur="1" fill="hold">
                                          <p:stCondLst>
                                            <p:cond delay="0"/>
                                          </p:stCondLst>
                                        </p:cTn>
                                        <p:tgtEl>
                                          <p:spTgt spid="1050380"/>
                                        </p:tgtEl>
                                        <p:attrNameLst>
                                          <p:attrName>style.visibility</p:attrName>
                                        </p:attrNameLst>
                                      </p:cBhvr>
                                      <p:to>
                                        <p:strVal val="visible"/>
                                      </p:to>
                                    </p:set>
                                    <p:anim calcmode="lin" valueType="num">
                                      <p:cBhvr additive="base">
                                        <p:cTn id="93" dur="500" fill="hold"/>
                                        <p:tgtEl>
                                          <p:spTgt spid="1050380"/>
                                        </p:tgtEl>
                                        <p:attrNameLst>
                                          <p:attrName>ppt_x</p:attrName>
                                        </p:attrNameLst>
                                      </p:cBhvr>
                                      <p:tavLst>
                                        <p:tav tm="0">
                                          <p:val>
                                            <p:strVal val="1+#ppt_w/2"/>
                                          </p:val>
                                        </p:tav>
                                        <p:tav tm="100000">
                                          <p:val>
                                            <p:strVal val="#ppt_x"/>
                                          </p:val>
                                        </p:tav>
                                      </p:tavLst>
                                    </p:anim>
                                    <p:anim calcmode="lin" valueType="num">
                                      <p:cBhvr additive="base">
                                        <p:cTn id="94" dur="500" fill="hold"/>
                                        <p:tgtEl>
                                          <p:spTgt spid="1050380"/>
                                        </p:tgtEl>
                                        <p:attrNameLst>
                                          <p:attrName>ppt_y</p:attrName>
                                        </p:attrNameLst>
                                      </p:cBhvr>
                                      <p:tavLst>
                                        <p:tav tm="0">
                                          <p:val>
                                            <p:strVal val="#ppt_y"/>
                                          </p:val>
                                        </p:tav>
                                        <p:tav tm="100000">
                                          <p:val>
                                            <p:strVal val="#ppt_y"/>
                                          </p:val>
                                        </p:tav>
                                      </p:tavLst>
                                    </p:anim>
                                  </p:childTnLst>
                                </p:cTn>
                              </p:par>
                            </p:childTnLst>
                          </p:cTn>
                        </p:par>
                        <p:par>
                          <p:cTn id="95" fill="hold">
                            <p:stCondLst>
                              <p:cond delay="6000"/>
                            </p:stCondLst>
                            <p:childTnLst>
                              <p:par>
                                <p:cTn id="96" presetID="22" presetClass="entr" presetSubtype="8" fill="hold" grpId="0" nodeType="afterEffect">
                                  <p:stCondLst>
                                    <p:cond delay="0"/>
                                  </p:stCondLst>
                                  <p:childTnLst>
                                    <p:set>
                                      <p:cBhvr>
                                        <p:cTn id="97" dur="1" fill="hold">
                                          <p:stCondLst>
                                            <p:cond delay="0"/>
                                          </p:stCondLst>
                                        </p:cTn>
                                        <p:tgtEl>
                                          <p:spTgt spid="1050381"/>
                                        </p:tgtEl>
                                        <p:attrNameLst>
                                          <p:attrName>style.visibility</p:attrName>
                                        </p:attrNameLst>
                                      </p:cBhvr>
                                      <p:to>
                                        <p:strVal val="visible"/>
                                      </p:to>
                                    </p:set>
                                    <p:animEffect transition="in" filter="wipe(left)">
                                      <p:cBhvr>
                                        <p:cTn id="98" dur="500"/>
                                        <p:tgtEl>
                                          <p:spTgt spid="1050381"/>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1050383"/>
                                        </p:tgtEl>
                                        <p:attrNameLst>
                                          <p:attrName>style.visibility</p:attrName>
                                        </p:attrNameLst>
                                      </p:cBhvr>
                                      <p:to>
                                        <p:strVal val="visible"/>
                                      </p:to>
                                    </p:set>
                                    <p:animEffect transition="in" filter="wipe(left)">
                                      <p:cBhvr>
                                        <p:cTn id="101" dur="500"/>
                                        <p:tgtEl>
                                          <p:spTgt spid="1050383"/>
                                        </p:tgtEl>
                                      </p:cBhvr>
                                    </p:animEffect>
                                  </p:childTnLst>
                                </p:cTn>
                              </p:par>
                            </p:childTnLst>
                          </p:cTn>
                        </p:par>
                        <p:par>
                          <p:cTn id="102" fill="hold">
                            <p:stCondLst>
                              <p:cond delay="6500"/>
                            </p:stCondLst>
                            <p:childTnLst>
                              <p:par>
                                <p:cTn id="103" presetID="22" presetClass="entr" presetSubtype="1" fill="hold" grpId="0" nodeType="afterEffect">
                                  <p:stCondLst>
                                    <p:cond delay="0"/>
                                  </p:stCondLst>
                                  <p:childTnLst>
                                    <p:set>
                                      <p:cBhvr>
                                        <p:cTn id="104" dur="1" fill="hold">
                                          <p:stCondLst>
                                            <p:cond delay="0"/>
                                          </p:stCondLst>
                                        </p:cTn>
                                        <p:tgtEl>
                                          <p:spTgt spid="1050382"/>
                                        </p:tgtEl>
                                        <p:attrNameLst>
                                          <p:attrName>style.visibility</p:attrName>
                                        </p:attrNameLst>
                                      </p:cBhvr>
                                      <p:to>
                                        <p:strVal val="visible"/>
                                      </p:to>
                                    </p:set>
                                    <p:animEffect transition="in" filter="wipe(up)">
                                      <p:cBhvr>
                                        <p:cTn id="105" dur="250"/>
                                        <p:tgtEl>
                                          <p:spTgt spid="1050382"/>
                                        </p:tgtEl>
                                      </p:cBhvr>
                                    </p:animEffect>
                                  </p:childTnLst>
                                </p:cTn>
                              </p:par>
                            </p:childTnLst>
                          </p:cTn>
                        </p:par>
                        <p:par>
                          <p:cTn id="106" fill="hold">
                            <p:stCondLst>
                              <p:cond delay="6750"/>
                            </p:stCondLst>
                            <p:childTnLst>
                              <p:par>
                                <p:cTn id="107" presetID="2" presetClass="entr" presetSubtype="2" decel="100000" fill="hold" grpId="0" nodeType="afterEffect">
                                  <p:stCondLst>
                                    <p:cond delay="0"/>
                                  </p:stCondLst>
                                  <p:childTnLst>
                                    <p:set>
                                      <p:cBhvr>
                                        <p:cTn id="108" dur="1" fill="hold">
                                          <p:stCondLst>
                                            <p:cond delay="0"/>
                                          </p:stCondLst>
                                        </p:cTn>
                                        <p:tgtEl>
                                          <p:spTgt spid="1050384">
                                            <p:txEl>
                                              <p:pRg st="0" end="0"/>
                                            </p:txEl>
                                          </p:spTgt>
                                        </p:tgtEl>
                                        <p:attrNameLst>
                                          <p:attrName>style.visibility</p:attrName>
                                        </p:attrNameLst>
                                      </p:cBhvr>
                                      <p:to>
                                        <p:strVal val="visible"/>
                                      </p:to>
                                    </p:set>
                                    <p:anim calcmode="lin" valueType="num">
                                      <p:cBhvr additive="base">
                                        <p:cTn id="109" dur="500" fill="hold"/>
                                        <p:tgtEl>
                                          <p:spTgt spid="1050384">
                                            <p:txEl>
                                              <p:pRg st="0" end="0"/>
                                            </p:tx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1050384">
                                            <p:txEl>
                                              <p:pRg st="0" end="0"/>
                                            </p:txEl>
                                          </p:spTgt>
                                        </p:tgtEl>
                                        <p:attrNameLst>
                                          <p:attrName>ppt_y</p:attrName>
                                        </p:attrNameLst>
                                      </p:cBhvr>
                                      <p:tavLst>
                                        <p:tav tm="0">
                                          <p:val>
                                            <p:strVal val="#ppt_y"/>
                                          </p:val>
                                        </p:tav>
                                        <p:tav tm="100000">
                                          <p:val>
                                            <p:strVal val="#ppt_y"/>
                                          </p:val>
                                        </p:tav>
                                      </p:tavLst>
                                    </p:anim>
                                  </p:childTnLst>
                                </p:cTn>
                              </p:par>
                              <p:par>
                                <p:cTn id="111" presetID="2" presetClass="entr" presetSubtype="4" decel="100000" fill="hold" grpId="0" nodeType="withEffect">
                                  <p:stCondLst>
                                    <p:cond delay="0"/>
                                  </p:stCondLst>
                                  <p:childTnLst>
                                    <p:set>
                                      <p:cBhvr>
                                        <p:cTn id="112" dur="1" fill="hold">
                                          <p:stCondLst>
                                            <p:cond delay="0"/>
                                          </p:stCondLst>
                                        </p:cTn>
                                        <p:tgtEl>
                                          <p:spTgt spid="1050385">
                                            <p:txEl>
                                              <p:pRg st="0" end="0"/>
                                            </p:txEl>
                                          </p:spTgt>
                                        </p:tgtEl>
                                        <p:attrNameLst>
                                          <p:attrName>style.visibility</p:attrName>
                                        </p:attrNameLst>
                                      </p:cBhvr>
                                      <p:to>
                                        <p:strVal val="visible"/>
                                      </p:to>
                                    </p:set>
                                    <p:anim calcmode="lin" valueType="num">
                                      <p:cBhvr additive="base">
                                        <p:cTn id="113" dur="500" fill="hold"/>
                                        <p:tgtEl>
                                          <p:spTgt spid="1050385">
                                            <p:txEl>
                                              <p:pRg st="0" end="0"/>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1050385">
                                            <p:txEl>
                                              <p:pRg st="0" end="0"/>
                                            </p:txEl>
                                          </p:spTgt>
                                        </p:tgtEl>
                                        <p:attrNameLst>
                                          <p:attrName>ppt_y</p:attrName>
                                        </p:attrNameLst>
                                      </p:cBhvr>
                                      <p:tavLst>
                                        <p:tav tm="0">
                                          <p:val>
                                            <p:strVal val="1+#ppt_h/2"/>
                                          </p:val>
                                        </p:tav>
                                        <p:tav tm="100000">
                                          <p:val>
                                            <p:strVal val="#ppt_y"/>
                                          </p:val>
                                        </p:tav>
                                      </p:tavLst>
                                    </p:anim>
                                  </p:childTnLst>
                                </p:cTn>
                              </p:par>
                              <p:par>
                                <p:cTn id="115" presetID="2" presetClass="entr" presetSubtype="2" decel="100000" fill="hold" grpId="0" nodeType="withEffect">
                                  <p:stCondLst>
                                    <p:cond delay="0"/>
                                  </p:stCondLst>
                                  <p:childTnLst>
                                    <p:set>
                                      <p:cBhvr>
                                        <p:cTn id="116" dur="1" fill="hold">
                                          <p:stCondLst>
                                            <p:cond delay="0"/>
                                          </p:stCondLst>
                                        </p:cTn>
                                        <p:tgtEl>
                                          <p:spTgt spid="1050386"/>
                                        </p:tgtEl>
                                        <p:attrNameLst>
                                          <p:attrName>style.visibility</p:attrName>
                                        </p:attrNameLst>
                                      </p:cBhvr>
                                      <p:to>
                                        <p:strVal val="visible"/>
                                      </p:to>
                                    </p:set>
                                    <p:anim calcmode="lin" valueType="num">
                                      <p:cBhvr additive="base">
                                        <p:cTn id="117" dur="500" fill="hold"/>
                                        <p:tgtEl>
                                          <p:spTgt spid="1050386"/>
                                        </p:tgtEl>
                                        <p:attrNameLst>
                                          <p:attrName>ppt_x</p:attrName>
                                        </p:attrNameLst>
                                      </p:cBhvr>
                                      <p:tavLst>
                                        <p:tav tm="0">
                                          <p:val>
                                            <p:strVal val="1+#ppt_w/2"/>
                                          </p:val>
                                        </p:tav>
                                        <p:tav tm="100000">
                                          <p:val>
                                            <p:strVal val="#ppt_x"/>
                                          </p:val>
                                        </p:tav>
                                      </p:tavLst>
                                    </p:anim>
                                    <p:anim calcmode="lin" valueType="num">
                                      <p:cBhvr additive="base">
                                        <p:cTn id="118" dur="500" fill="hold"/>
                                        <p:tgtEl>
                                          <p:spTgt spid="10503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357" grpId="0" animBg="1"/>
      <p:bldP spid="1050359" grpId="0"/>
      <p:bldP spid="1050360" grpId="0"/>
      <p:bldP spid="1050361" grpId="0" build="p">
        <p:tmplLst>
          <p:tmpl lvl="1">
            <p:tnLst>
              <p:par>
                <p:cTn presetID="22" presetClass="entr" presetSubtype="8" fill="hold" nodeType="withEffect">
                  <p:stCondLst>
                    <p:cond delay="0"/>
                  </p:stCondLst>
                  <p:childTnLst>
                    <p:set>
                      <p:cBhvr>
                        <p:cTn dur="1" fill="hold">
                          <p:stCondLst>
                            <p:cond delay="0"/>
                          </p:stCondLst>
                        </p:cTn>
                        <p:tgtEl>
                          <p:spTgt spid="1050361"/>
                        </p:tgtEl>
                        <p:attrNameLst>
                          <p:attrName>style.visibility</p:attrName>
                        </p:attrNameLst>
                      </p:cBhvr>
                      <p:to>
                        <p:strVal val="visible"/>
                      </p:to>
                    </p:set>
                    <p:animEffect transition="in" filter="wipe(left)">
                      <p:cBhvr>
                        <p:cTn dur="500"/>
                        <p:tgtEl>
                          <p:spTgt spid="1050361"/>
                        </p:tgtEl>
                      </p:cBhvr>
                    </p:animEffect>
                  </p:childTnLst>
                </p:cTn>
              </p:par>
            </p:tnLst>
          </p:tmpl>
        </p:tmplLst>
      </p:bldP>
      <p:bldP spid="1050362" grpId="0" animBg="1"/>
      <p:bldP spid="1050363" grpId="0" animBg="1">
        <p:tmplLst>
          <p:tmpl>
            <p:tnLst>
              <p:par>
                <p:cTn presetID="22" presetClass="entr" presetSubtype="8" fill="hold" nodeType="afterEffect">
                  <p:stCondLst>
                    <p:cond delay="0"/>
                  </p:stCondLst>
                  <p:childTnLst>
                    <p:set>
                      <p:cBhvr>
                        <p:cTn dur="1" fill="hold">
                          <p:stCondLst>
                            <p:cond delay="0"/>
                          </p:stCondLst>
                        </p:cTn>
                        <p:tgtEl>
                          <p:spTgt spid="1050363"/>
                        </p:tgtEl>
                        <p:attrNameLst>
                          <p:attrName>style.visibility</p:attrName>
                        </p:attrNameLst>
                      </p:cBhvr>
                      <p:to>
                        <p:strVal val="visible"/>
                      </p:to>
                    </p:set>
                    <p:animEffect transition="in" filter="wipe(left)">
                      <p:cBhvr>
                        <p:cTn dur="500"/>
                        <p:tgtEl>
                          <p:spTgt spid="1050363"/>
                        </p:tgtEl>
                      </p:cBhvr>
                    </p:animEffect>
                  </p:childTnLst>
                </p:cTn>
              </p:par>
            </p:tnLst>
          </p:tmpl>
        </p:tmplLst>
      </p:bldP>
      <p:bldP spid="1050364" grpId="0" animBg="1"/>
      <p:bldP spid="1050365" grpId="0">
        <p:tmplLst>
          <p:tmpl>
            <p:tnLst>
              <p:par>
                <p:cTn presetID="22" presetClass="entr" presetSubtype="8" fill="hold" nodeType="withEffect">
                  <p:stCondLst>
                    <p:cond delay="0"/>
                  </p:stCondLst>
                  <p:childTnLst>
                    <p:set>
                      <p:cBhvr>
                        <p:cTn dur="1" fill="hold">
                          <p:stCondLst>
                            <p:cond delay="0"/>
                          </p:stCondLst>
                        </p:cTn>
                        <p:tgtEl>
                          <p:spTgt spid="1050365"/>
                        </p:tgtEl>
                        <p:attrNameLst>
                          <p:attrName>style.visibility</p:attrName>
                        </p:attrNameLst>
                      </p:cBhvr>
                      <p:to>
                        <p:strVal val="visible"/>
                      </p:to>
                    </p:set>
                    <p:animEffect transition="in" filter="wipe(left)">
                      <p:cBhvr>
                        <p:cTn dur="500"/>
                        <p:tgtEl>
                          <p:spTgt spid="1050365"/>
                        </p:tgtEl>
                      </p:cBhvr>
                    </p:animEffect>
                  </p:childTnLst>
                </p:cTn>
              </p:par>
            </p:tnLst>
          </p:tmpl>
        </p:tmplLst>
      </p:bldP>
      <p:bldP spid="1050366" grpId="0" build="p">
        <p:tmplLst>
          <p:tmpl lvl="1">
            <p:tnLst>
              <p:par>
                <p:cTn presetID="2" presetClass="entr" presetSubtype="2" decel="100000" fill="hold" nodeType="afterEffect">
                  <p:stCondLst>
                    <p:cond delay="0"/>
                  </p:stCondLst>
                  <p:childTnLst>
                    <p:set>
                      <p:cBhvr>
                        <p:cTn dur="1" fill="hold">
                          <p:stCondLst>
                            <p:cond delay="0"/>
                          </p:stCondLst>
                        </p:cTn>
                        <p:tgtEl>
                          <p:spTgt spid="1050366"/>
                        </p:tgtEl>
                        <p:attrNameLst>
                          <p:attrName>style.visibility</p:attrName>
                        </p:attrNameLst>
                      </p:cBhvr>
                      <p:to>
                        <p:strVal val="visible"/>
                      </p:to>
                    </p:set>
                    <p:anim calcmode="lin" valueType="num">
                      <p:cBhvr additive="base">
                        <p:cTn dur="500" fill="hold"/>
                        <p:tgtEl>
                          <p:spTgt spid="1050366"/>
                        </p:tgtEl>
                        <p:attrNameLst>
                          <p:attrName>ppt_x</p:attrName>
                        </p:attrNameLst>
                      </p:cBhvr>
                      <p:tavLst>
                        <p:tav tm="0">
                          <p:val>
                            <p:strVal val="1+#ppt_w/2"/>
                          </p:val>
                        </p:tav>
                        <p:tav tm="100000">
                          <p:val>
                            <p:strVal val="#ppt_x"/>
                          </p:val>
                        </p:tav>
                      </p:tavLst>
                    </p:anim>
                    <p:anim calcmode="lin" valueType="num">
                      <p:cBhvr additive="base">
                        <p:cTn dur="500" fill="hold"/>
                        <p:tgtEl>
                          <p:spTgt spid="1050366"/>
                        </p:tgtEl>
                        <p:attrNameLst>
                          <p:attrName>ppt_y</p:attrName>
                        </p:attrNameLst>
                      </p:cBhvr>
                      <p:tavLst>
                        <p:tav tm="0">
                          <p:val>
                            <p:strVal val="#ppt_y"/>
                          </p:val>
                        </p:tav>
                        <p:tav tm="100000">
                          <p:val>
                            <p:strVal val="#ppt_y"/>
                          </p:val>
                        </p:tav>
                      </p:tavLst>
                    </p:anim>
                  </p:childTnLst>
                </p:cTn>
              </p:par>
            </p:tnLst>
          </p:tmpl>
        </p:tmplLst>
      </p:bldP>
      <p:bldP spid="1050367" grpId="0" build="p">
        <p:tmplLst>
          <p:tmpl lvl="1">
            <p:tnLst>
              <p:par>
                <p:cTn presetID="2" presetClass="entr" presetSubtype="4" decel="100000" fill="hold" nodeType="withEffect">
                  <p:stCondLst>
                    <p:cond delay="0"/>
                  </p:stCondLst>
                  <p:childTnLst>
                    <p:set>
                      <p:cBhvr>
                        <p:cTn dur="1" fill="hold">
                          <p:stCondLst>
                            <p:cond delay="0"/>
                          </p:stCondLst>
                        </p:cTn>
                        <p:tgtEl>
                          <p:spTgt spid="1050367"/>
                        </p:tgtEl>
                        <p:attrNameLst>
                          <p:attrName>style.visibility</p:attrName>
                        </p:attrNameLst>
                      </p:cBhvr>
                      <p:to>
                        <p:strVal val="visible"/>
                      </p:to>
                    </p:set>
                    <p:anim calcmode="lin" valueType="num">
                      <p:cBhvr additive="base">
                        <p:cTn dur="500" fill="hold"/>
                        <p:tgtEl>
                          <p:spTgt spid="1050367"/>
                        </p:tgtEl>
                        <p:attrNameLst>
                          <p:attrName>ppt_x</p:attrName>
                        </p:attrNameLst>
                      </p:cBhvr>
                      <p:tavLst>
                        <p:tav tm="0">
                          <p:val>
                            <p:strVal val="#ppt_x"/>
                          </p:val>
                        </p:tav>
                        <p:tav tm="100000">
                          <p:val>
                            <p:strVal val="#ppt_x"/>
                          </p:val>
                        </p:tav>
                      </p:tavLst>
                    </p:anim>
                    <p:anim calcmode="lin" valueType="num">
                      <p:cBhvr additive="base">
                        <p:cTn dur="500" fill="hold"/>
                        <p:tgtEl>
                          <p:spTgt spid="1050367"/>
                        </p:tgtEl>
                        <p:attrNameLst>
                          <p:attrName>ppt_y</p:attrName>
                        </p:attrNameLst>
                      </p:cBhvr>
                      <p:tavLst>
                        <p:tav tm="0">
                          <p:val>
                            <p:strVal val="1+#ppt_h/2"/>
                          </p:val>
                        </p:tav>
                        <p:tav tm="100000">
                          <p:val>
                            <p:strVal val="#ppt_y"/>
                          </p:val>
                        </p:tav>
                      </p:tavLst>
                    </p:anim>
                  </p:childTnLst>
                </p:cTn>
              </p:par>
            </p:tnLst>
          </p:tmpl>
        </p:tmplLst>
      </p:bldP>
      <p:bldP spid="1050368" grpId="0" animBg="1"/>
      <p:bldP spid="1050369" grpId="0" animBg="1">
        <p:tmplLst>
          <p:tmpl>
            <p:tnLst>
              <p:par>
                <p:cTn presetID="22" presetClass="entr" presetSubtype="8" fill="hold" nodeType="afterEffect">
                  <p:stCondLst>
                    <p:cond delay="0"/>
                  </p:stCondLst>
                  <p:childTnLst>
                    <p:set>
                      <p:cBhvr>
                        <p:cTn dur="1" fill="hold">
                          <p:stCondLst>
                            <p:cond delay="0"/>
                          </p:stCondLst>
                        </p:cTn>
                        <p:tgtEl>
                          <p:spTgt spid="1050369"/>
                        </p:tgtEl>
                        <p:attrNameLst>
                          <p:attrName>style.visibility</p:attrName>
                        </p:attrNameLst>
                      </p:cBhvr>
                      <p:to>
                        <p:strVal val="visible"/>
                      </p:to>
                    </p:set>
                    <p:animEffect transition="in" filter="wipe(left)">
                      <p:cBhvr>
                        <p:cTn dur="500"/>
                        <p:tgtEl>
                          <p:spTgt spid="1050369"/>
                        </p:tgtEl>
                      </p:cBhvr>
                    </p:animEffect>
                  </p:childTnLst>
                </p:cTn>
              </p:par>
            </p:tnLst>
          </p:tmpl>
        </p:tmplLst>
      </p:bldP>
      <p:bldP spid="1050370" grpId="0" animBg="1"/>
      <p:bldP spid="1050371" grpId="0">
        <p:tmplLst>
          <p:tmpl>
            <p:tnLst>
              <p:par>
                <p:cTn presetID="22" presetClass="entr" presetSubtype="8" fill="hold" nodeType="withEffect">
                  <p:stCondLst>
                    <p:cond delay="0"/>
                  </p:stCondLst>
                  <p:childTnLst>
                    <p:set>
                      <p:cBhvr>
                        <p:cTn dur="1" fill="hold">
                          <p:stCondLst>
                            <p:cond delay="0"/>
                          </p:stCondLst>
                        </p:cTn>
                        <p:tgtEl>
                          <p:spTgt spid="1050371"/>
                        </p:tgtEl>
                        <p:attrNameLst>
                          <p:attrName>style.visibility</p:attrName>
                        </p:attrNameLst>
                      </p:cBhvr>
                      <p:to>
                        <p:strVal val="visible"/>
                      </p:to>
                    </p:set>
                    <p:animEffect transition="in" filter="wipe(left)">
                      <p:cBhvr>
                        <p:cTn dur="500"/>
                        <p:tgtEl>
                          <p:spTgt spid="1050371"/>
                        </p:tgtEl>
                      </p:cBhvr>
                    </p:animEffect>
                  </p:childTnLst>
                </p:cTn>
              </p:par>
            </p:tnLst>
          </p:tmpl>
        </p:tmplLst>
      </p:bldP>
      <p:bldP spid="1050372" grpId="0" build="p">
        <p:tmplLst>
          <p:tmpl lvl="1">
            <p:tnLst>
              <p:par>
                <p:cTn presetID="2" presetClass="entr" presetSubtype="2" decel="100000" fill="hold" nodeType="afterEffect">
                  <p:stCondLst>
                    <p:cond delay="0"/>
                  </p:stCondLst>
                  <p:childTnLst>
                    <p:set>
                      <p:cBhvr>
                        <p:cTn dur="1" fill="hold">
                          <p:stCondLst>
                            <p:cond delay="0"/>
                          </p:stCondLst>
                        </p:cTn>
                        <p:tgtEl>
                          <p:spTgt spid="1050372"/>
                        </p:tgtEl>
                        <p:attrNameLst>
                          <p:attrName>style.visibility</p:attrName>
                        </p:attrNameLst>
                      </p:cBhvr>
                      <p:to>
                        <p:strVal val="visible"/>
                      </p:to>
                    </p:set>
                    <p:anim calcmode="lin" valueType="num">
                      <p:cBhvr additive="base">
                        <p:cTn dur="500" fill="hold"/>
                        <p:tgtEl>
                          <p:spTgt spid="1050372"/>
                        </p:tgtEl>
                        <p:attrNameLst>
                          <p:attrName>ppt_x</p:attrName>
                        </p:attrNameLst>
                      </p:cBhvr>
                      <p:tavLst>
                        <p:tav tm="0">
                          <p:val>
                            <p:strVal val="1+#ppt_w/2"/>
                          </p:val>
                        </p:tav>
                        <p:tav tm="100000">
                          <p:val>
                            <p:strVal val="#ppt_x"/>
                          </p:val>
                        </p:tav>
                      </p:tavLst>
                    </p:anim>
                    <p:anim calcmode="lin" valueType="num">
                      <p:cBhvr additive="base">
                        <p:cTn dur="500" fill="hold"/>
                        <p:tgtEl>
                          <p:spTgt spid="1050372"/>
                        </p:tgtEl>
                        <p:attrNameLst>
                          <p:attrName>ppt_y</p:attrName>
                        </p:attrNameLst>
                      </p:cBhvr>
                      <p:tavLst>
                        <p:tav tm="0">
                          <p:val>
                            <p:strVal val="#ppt_y"/>
                          </p:val>
                        </p:tav>
                        <p:tav tm="100000">
                          <p:val>
                            <p:strVal val="#ppt_y"/>
                          </p:val>
                        </p:tav>
                      </p:tavLst>
                    </p:anim>
                  </p:childTnLst>
                </p:cTn>
              </p:par>
            </p:tnLst>
          </p:tmpl>
        </p:tmplLst>
      </p:bldP>
      <p:bldP spid="1050373" grpId="0" build="p">
        <p:tmplLst>
          <p:tmpl lvl="1">
            <p:tnLst>
              <p:par>
                <p:cTn presetID="2" presetClass="entr" presetSubtype="4" decel="100000" fill="hold" nodeType="withEffect">
                  <p:stCondLst>
                    <p:cond delay="0"/>
                  </p:stCondLst>
                  <p:childTnLst>
                    <p:set>
                      <p:cBhvr>
                        <p:cTn dur="1" fill="hold">
                          <p:stCondLst>
                            <p:cond delay="0"/>
                          </p:stCondLst>
                        </p:cTn>
                        <p:tgtEl>
                          <p:spTgt spid="1050373"/>
                        </p:tgtEl>
                        <p:attrNameLst>
                          <p:attrName>style.visibility</p:attrName>
                        </p:attrNameLst>
                      </p:cBhvr>
                      <p:to>
                        <p:strVal val="visible"/>
                      </p:to>
                    </p:set>
                    <p:anim calcmode="lin" valueType="num">
                      <p:cBhvr additive="base">
                        <p:cTn dur="500" fill="hold"/>
                        <p:tgtEl>
                          <p:spTgt spid="1050373"/>
                        </p:tgtEl>
                        <p:attrNameLst>
                          <p:attrName>ppt_x</p:attrName>
                        </p:attrNameLst>
                      </p:cBhvr>
                      <p:tavLst>
                        <p:tav tm="0">
                          <p:val>
                            <p:strVal val="#ppt_x"/>
                          </p:val>
                        </p:tav>
                        <p:tav tm="100000">
                          <p:val>
                            <p:strVal val="#ppt_x"/>
                          </p:val>
                        </p:tav>
                      </p:tavLst>
                    </p:anim>
                    <p:anim calcmode="lin" valueType="num">
                      <p:cBhvr additive="base">
                        <p:cTn dur="500" fill="hold"/>
                        <p:tgtEl>
                          <p:spTgt spid="1050373"/>
                        </p:tgtEl>
                        <p:attrNameLst>
                          <p:attrName>ppt_y</p:attrName>
                        </p:attrNameLst>
                      </p:cBhvr>
                      <p:tavLst>
                        <p:tav tm="0">
                          <p:val>
                            <p:strVal val="1+#ppt_h/2"/>
                          </p:val>
                        </p:tav>
                        <p:tav tm="100000">
                          <p:val>
                            <p:strVal val="#ppt_y"/>
                          </p:val>
                        </p:tav>
                      </p:tavLst>
                    </p:anim>
                  </p:childTnLst>
                </p:cTn>
              </p:par>
            </p:tnLst>
          </p:tmpl>
        </p:tmplLst>
      </p:bldP>
      <p:bldP spid="1050374" grpId="0" animBg="1"/>
      <p:bldP spid="1050375" grpId="0" animBg="1">
        <p:tmplLst>
          <p:tmpl>
            <p:tnLst>
              <p:par>
                <p:cTn presetID="22" presetClass="entr" presetSubtype="8" fill="hold" nodeType="afterEffect">
                  <p:stCondLst>
                    <p:cond delay="0"/>
                  </p:stCondLst>
                  <p:childTnLst>
                    <p:set>
                      <p:cBhvr>
                        <p:cTn dur="1" fill="hold">
                          <p:stCondLst>
                            <p:cond delay="0"/>
                          </p:stCondLst>
                        </p:cTn>
                        <p:tgtEl>
                          <p:spTgt spid="1050375"/>
                        </p:tgtEl>
                        <p:attrNameLst>
                          <p:attrName>style.visibility</p:attrName>
                        </p:attrNameLst>
                      </p:cBhvr>
                      <p:to>
                        <p:strVal val="visible"/>
                      </p:to>
                    </p:set>
                    <p:animEffect transition="in" filter="wipe(left)">
                      <p:cBhvr>
                        <p:cTn dur="500"/>
                        <p:tgtEl>
                          <p:spTgt spid="1050375"/>
                        </p:tgtEl>
                      </p:cBhvr>
                    </p:animEffect>
                  </p:childTnLst>
                </p:cTn>
              </p:par>
            </p:tnLst>
          </p:tmpl>
        </p:tmplLst>
      </p:bldP>
      <p:bldP spid="1050376" grpId="0" animBg="1"/>
      <p:bldP spid="1050377" grpId="0">
        <p:tmplLst>
          <p:tmpl>
            <p:tnLst>
              <p:par>
                <p:cTn presetID="22" presetClass="entr" presetSubtype="8" fill="hold" nodeType="withEffect">
                  <p:stCondLst>
                    <p:cond delay="0"/>
                  </p:stCondLst>
                  <p:childTnLst>
                    <p:set>
                      <p:cBhvr>
                        <p:cTn dur="1" fill="hold">
                          <p:stCondLst>
                            <p:cond delay="0"/>
                          </p:stCondLst>
                        </p:cTn>
                        <p:tgtEl>
                          <p:spTgt spid="1050377"/>
                        </p:tgtEl>
                        <p:attrNameLst>
                          <p:attrName>style.visibility</p:attrName>
                        </p:attrNameLst>
                      </p:cBhvr>
                      <p:to>
                        <p:strVal val="visible"/>
                      </p:to>
                    </p:set>
                    <p:animEffect transition="in" filter="wipe(left)">
                      <p:cBhvr>
                        <p:cTn dur="500"/>
                        <p:tgtEl>
                          <p:spTgt spid="1050377"/>
                        </p:tgtEl>
                      </p:cBhvr>
                    </p:animEffect>
                  </p:childTnLst>
                </p:cTn>
              </p:par>
            </p:tnLst>
          </p:tmpl>
        </p:tmplLst>
      </p:bldP>
      <p:bldP spid="1050378" grpId="0" build="p">
        <p:tmplLst>
          <p:tmpl lvl="1">
            <p:tnLst>
              <p:par>
                <p:cTn presetID="2" presetClass="entr" presetSubtype="2" decel="100000" fill="hold" nodeType="afterEffect">
                  <p:stCondLst>
                    <p:cond delay="0"/>
                  </p:stCondLst>
                  <p:childTnLst>
                    <p:set>
                      <p:cBhvr>
                        <p:cTn dur="1" fill="hold">
                          <p:stCondLst>
                            <p:cond delay="0"/>
                          </p:stCondLst>
                        </p:cTn>
                        <p:tgtEl>
                          <p:spTgt spid="1050378"/>
                        </p:tgtEl>
                        <p:attrNameLst>
                          <p:attrName>style.visibility</p:attrName>
                        </p:attrNameLst>
                      </p:cBhvr>
                      <p:to>
                        <p:strVal val="visible"/>
                      </p:to>
                    </p:set>
                    <p:anim calcmode="lin" valueType="num">
                      <p:cBhvr additive="base">
                        <p:cTn dur="500" fill="hold"/>
                        <p:tgtEl>
                          <p:spTgt spid="1050378"/>
                        </p:tgtEl>
                        <p:attrNameLst>
                          <p:attrName>ppt_x</p:attrName>
                        </p:attrNameLst>
                      </p:cBhvr>
                      <p:tavLst>
                        <p:tav tm="0">
                          <p:val>
                            <p:strVal val="1+#ppt_w/2"/>
                          </p:val>
                        </p:tav>
                        <p:tav tm="100000">
                          <p:val>
                            <p:strVal val="#ppt_x"/>
                          </p:val>
                        </p:tav>
                      </p:tavLst>
                    </p:anim>
                    <p:anim calcmode="lin" valueType="num">
                      <p:cBhvr additive="base">
                        <p:cTn dur="500" fill="hold"/>
                        <p:tgtEl>
                          <p:spTgt spid="1050378"/>
                        </p:tgtEl>
                        <p:attrNameLst>
                          <p:attrName>ppt_y</p:attrName>
                        </p:attrNameLst>
                      </p:cBhvr>
                      <p:tavLst>
                        <p:tav tm="0">
                          <p:val>
                            <p:strVal val="#ppt_y"/>
                          </p:val>
                        </p:tav>
                        <p:tav tm="100000">
                          <p:val>
                            <p:strVal val="#ppt_y"/>
                          </p:val>
                        </p:tav>
                      </p:tavLst>
                    </p:anim>
                  </p:childTnLst>
                </p:cTn>
              </p:par>
            </p:tnLst>
          </p:tmpl>
        </p:tmplLst>
      </p:bldP>
      <p:bldP spid="1050379" grpId="0" build="p">
        <p:tmplLst>
          <p:tmpl lvl="1">
            <p:tnLst>
              <p:par>
                <p:cTn presetID="2" presetClass="entr" presetSubtype="4" decel="100000" fill="hold" nodeType="withEffect">
                  <p:stCondLst>
                    <p:cond delay="0"/>
                  </p:stCondLst>
                  <p:childTnLst>
                    <p:set>
                      <p:cBhvr>
                        <p:cTn dur="1" fill="hold">
                          <p:stCondLst>
                            <p:cond delay="0"/>
                          </p:stCondLst>
                        </p:cTn>
                        <p:tgtEl>
                          <p:spTgt spid="1050379"/>
                        </p:tgtEl>
                        <p:attrNameLst>
                          <p:attrName>style.visibility</p:attrName>
                        </p:attrNameLst>
                      </p:cBhvr>
                      <p:to>
                        <p:strVal val="visible"/>
                      </p:to>
                    </p:set>
                    <p:anim calcmode="lin" valueType="num">
                      <p:cBhvr additive="base">
                        <p:cTn dur="500" fill="hold"/>
                        <p:tgtEl>
                          <p:spTgt spid="1050379"/>
                        </p:tgtEl>
                        <p:attrNameLst>
                          <p:attrName>ppt_x</p:attrName>
                        </p:attrNameLst>
                      </p:cBhvr>
                      <p:tavLst>
                        <p:tav tm="0">
                          <p:val>
                            <p:strVal val="#ppt_x"/>
                          </p:val>
                        </p:tav>
                        <p:tav tm="100000">
                          <p:val>
                            <p:strVal val="#ppt_x"/>
                          </p:val>
                        </p:tav>
                      </p:tavLst>
                    </p:anim>
                    <p:anim calcmode="lin" valueType="num">
                      <p:cBhvr additive="base">
                        <p:cTn dur="500" fill="hold"/>
                        <p:tgtEl>
                          <p:spTgt spid="1050379"/>
                        </p:tgtEl>
                        <p:attrNameLst>
                          <p:attrName>ppt_y</p:attrName>
                        </p:attrNameLst>
                      </p:cBhvr>
                      <p:tavLst>
                        <p:tav tm="0">
                          <p:val>
                            <p:strVal val="1+#ppt_h/2"/>
                          </p:val>
                        </p:tav>
                        <p:tav tm="100000">
                          <p:val>
                            <p:strVal val="#ppt_y"/>
                          </p:val>
                        </p:tav>
                      </p:tavLst>
                    </p:anim>
                  </p:childTnLst>
                </p:cTn>
              </p:par>
            </p:tnLst>
          </p:tmpl>
        </p:tmplLst>
      </p:bldP>
      <p:bldP spid="1050380" grpId="0" animBg="1"/>
      <p:bldP spid="1050381" grpId="0" animBg="1">
        <p:tmplLst>
          <p:tmpl>
            <p:tnLst>
              <p:par>
                <p:cTn presetID="22" presetClass="entr" presetSubtype="8" fill="hold" nodeType="afterEffect">
                  <p:stCondLst>
                    <p:cond delay="0"/>
                  </p:stCondLst>
                  <p:childTnLst>
                    <p:set>
                      <p:cBhvr>
                        <p:cTn dur="1" fill="hold">
                          <p:stCondLst>
                            <p:cond delay="0"/>
                          </p:stCondLst>
                        </p:cTn>
                        <p:tgtEl>
                          <p:spTgt spid="1050381"/>
                        </p:tgtEl>
                        <p:attrNameLst>
                          <p:attrName>style.visibility</p:attrName>
                        </p:attrNameLst>
                      </p:cBhvr>
                      <p:to>
                        <p:strVal val="visible"/>
                      </p:to>
                    </p:set>
                    <p:animEffect transition="in" filter="wipe(left)">
                      <p:cBhvr>
                        <p:cTn dur="500"/>
                        <p:tgtEl>
                          <p:spTgt spid="1050381"/>
                        </p:tgtEl>
                      </p:cBhvr>
                    </p:animEffect>
                  </p:childTnLst>
                </p:cTn>
              </p:par>
            </p:tnLst>
          </p:tmpl>
        </p:tmplLst>
      </p:bldP>
      <p:bldP spid="1050382" grpId="0" animBg="1"/>
      <p:bldP spid="1050383" grpId="0">
        <p:tmplLst>
          <p:tmpl>
            <p:tnLst>
              <p:par>
                <p:cTn presetID="22" presetClass="entr" presetSubtype="8" fill="hold" nodeType="withEffect">
                  <p:stCondLst>
                    <p:cond delay="0"/>
                  </p:stCondLst>
                  <p:childTnLst>
                    <p:set>
                      <p:cBhvr>
                        <p:cTn dur="1" fill="hold">
                          <p:stCondLst>
                            <p:cond delay="0"/>
                          </p:stCondLst>
                        </p:cTn>
                        <p:tgtEl>
                          <p:spTgt spid="1050383"/>
                        </p:tgtEl>
                        <p:attrNameLst>
                          <p:attrName>style.visibility</p:attrName>
                        </p:attrNameLst>
                      </p:cBhvr>
                      <p:to>
                        <p:strVal val="visible"/>
                      </p:to>
                    </p:set>
                    <p:animEffect transition="in" filter="wipe(left)">
                      <p:cBhvr>
                        <p:cTn dur="500"/>
                        <p:tgtEl>
                          <p:spTgt spid="1050383"/>
                        </p:tgtEl>
                      </p:cBhvr>
                    </p:animEffect>
                  </p:childTnLst>
                </p:cTn>
              </p:par>
            </p:tnLst>
          </p:tmpl>
        </p:tmplLst>
      </p:bldP>
      <p:bldP spid="1050384" grpId="0" build="p">
        <p:tmplLst>
          <p:tmpl lvl="1">
            <p:tnLst>
              <p:par>
                <p:cTn presetID="2" presetClass="entr" presetSubtype="2" decel="100000" fill="hold" nodeType="afterEffect">
                  <p:stCondLst>
                    <p:cond delay="0"/>
                  </p:stCondLst>
                  <p:childTnLst>
                    <p:set>
                      <p:cBhvr>
                        <p:cTn dur="1" fill="hold">
                          <p:stCondLst>
                            <p:cond delay="0"/>
                          </p:stCondLst>
                        </p:cTn>
                        <p:tgtEl>
                          <p:spTgt spid="1050384"/>
                        </p:tgtEl>
                        <p:attrNameLst>
                          <p:attrName>style.visibility</p:attrName>
                        </p:attrNameLst>
                      </p:cBhvr>
                      <p:to>
                        <p:strVal val="visible"/>
                      </p:to>
                    </p:set>
                    <p:anim calcmode="lin" valueType="num">
                      <p:cBhvr additive="base">
                        <p:cTn dur="500" fill="hold"/>
                        <p:tgtEl>
                          <p:spTgt spid="1050384"/>
                        </p:tgtEl>
                        <p:attrNameLst>
                          <p:attrName>ppt_x</p:attrName>
                        </p:attrNameLst>
                      </p:cBhvr>
                      <p:tavLst>
                        <p:tav tm="0">
                          <p:val>
                            <p:strVal val="1+#ppt_w/2"/>
                          </p:val>
                        </p:tav>
                        <p:tav tm="100000">
                          <p:val>
                            <p:strVal val="#ppt_x"/>
                          </p:val>
                        </p:tav>
                      </p:tavLst>
                    </p:anim>
                    <p:anim calcmode="lin" valueType="num">
                      <p:cBhvr additive="base">
                        <p:cTn dur="500" fill="hold"/>
                        <p:tgtEl>
                          <p:spTgt spid="1050384"/>
                        </p:tgtEl>
                        <p:attrNameLst>
                          <p:attrName>ppt_y</p:attrName>
                        </p:attrNameLst>
                      </p:cBhvr>
                      <p:tavLst>
                        <p:tav tm="0">
                          <p:val>
                            <p:strVal val="#ppt_y"/>
                          </p:val>
                        </p:tav>
                        <p:tav tm="100000">
                          <p:val>
                            <p:strVal val="#ppt_y"/>
                          </p:val>
                        </p:tav>
                      </p:tavLst>
                    </p:anim>
                  </p:childTnLst>
                </p:cTn>
              </p:par>
            </p:tnLst>
          </p:tmpl>
        </p:tmplLst>
      </p:bldP>
      <p:bldP spid="1050385" grpId="0" build="p">
        <p:tmplLst>
          <p:tmpl lvl="1">
            <p:tnLst>
              <p:par>
                <p:cTn presetID="2" presetClass="entr" presetSubtype="4" decel="100000" fill="hold" nodeType="withEffect">
                  <p:stCondLst>
                    <p:cond delay="0"/>
                  </p:stCondLst>
                  <p:childTnLst>
                    <p:set>
                      <p:cBhvr>
                        <p:cTn dur="1" fill="hold">
                          <p:stCondLst>
                            <p:cond delay="0"/>
                          </p:stCondLst>
                        </p:cTn>
                        <p:tgtEl>
                          <p:spTgt spid="1050385"/>
                        </p:tgtEl>
                        <p:attrNameLst>
                          <p:attrName>style.visibility</p:attrName>
                        </p:attrNameLst>
                      </p:cBhvr>
                      <p:to>
                        <p:strVal val="visible"/>
                      </p:to>
                    </p:set>
                    <p:anim calcmode="lin" valueType="num">
                      <p:cBhvr additive="base">
                        <p:cTn dur="500" fill="hold"/>
                        <p:tgtEl>
                          <p:spTgt spid="1050385"/>
                        </p:tgtEl>
                        <p:attrNameLst>
                          <p:attrName>ppt_x</p:attrName>
                        </p:attrNameLst>
                      </p:cBhvr>
                      <p:tavLst>
                        <p:tav tm="0">
                          <p:val>
                            <p:strVal val="#ppt_x"/>
                          </p:val>
                        </p:tav>
                        <p:tav tm="100000">
                          <p:val>
                            <p:strVal val="#ppt_x"/>
                          </p:val>
                        </p:tav>
                      </p:tavLst>
                    </p:anim>
                    <p:anim calcmode="lin" valueType="num">
                      <p:cBhvr additive="base">
                        <p:cTn dur="500" fill="hold"/>
                        <p:tgtEl>
                          <p:spTgt spid="1050385"/>
                        </p:tgtEl>
                        <p:attrNameLst>
                          <p:attrName>ppt_y</p:attrName>
                        </p:attrNameLst>
                      </p:cBhvr>
                      <p:tavLst>
                        <p:tav tm="0">
                          <p:val>
                            <p:strVal val="1+#ppt_h/2"/>
                          </p:val>
                        </p:tav>
                        <p:tav tm="100000">
                          <p:val>
                            <p:strVal val="#ppt_y"/>
                          </p:val>
                        </p:tav>
                      </p:tavLst>
                    </p:anim>
                  </p:childTnLst>
                </p:cTn>
              </p:par>
            </p:tnLst>
          </p:tmpl>
        </p:tmplLst>
      </p:bldP>
      <p:bldP spid="1050386" grpId="0"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g Image &amp; Text">
    <p:spTree>
      <p:nvGrpSpPr>
        <p:cNvPr id="1" name=""/>
        <p:cNvGrpSpPr/>
        <p:nvPr/>
      </p:nvGrpSpPr>
      <p:grpSpPr>
        <a:xfrm>
          <a:off x="0" y="0"/>
          <a:ext cx="0" cy="0"/>
          <a:chOff x="0" y="0"/>
          <a:chExt cx="0" cy="0"/>
        </a:xfrm>
      </p:grpSpPr>
      <p:sp>
        <p:nvSpPr>
          <p:cNvPr id="1050069" name="正方形/長方形 40"/>
          <p:cNvSpPr/>
          <p:nvPr userDrawn="1"/>
        </p:nvSpPr>
        <p:spPr>
          <a:xfrm>
            <a:off x="0" y="0"/>
            <a:ext cx="9142414" cy="10286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070"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1050071" name="図プレースホルダー 3"/>
          <p:cNvSpPr>
            <a:spLocks noGrp="1"/>
          </p:cNvSpPr>
          <p:nvPr>
            <p:ph type="pic" sz="quarter" idx="12" hasCustomPrompt="1"/>
          </p:nvPr>
        </p:nvSpPr>
        <p:spPr>
          <a:xfrm>
            <a:off x="-1" y="0"/>
            <a:ext cx="8999191" cy="10287000"/>
          </a:xfrm>
          <a:noFill/>
        </p:spPr>
        <p:txBody>
          <a:bodyPr/>
          <a:lstStyle/>
          <a:p>
            <a:r>
              <a:rPr kumimoji="1" lang="en-US" altLang="ja-JP" dirty="0"/>
              <a:t>Add an image</a:t>
            </a:r>
            <a:endParaRPr kumimoji="1" lang="ja-JP" altLang="en-US" dirty="0"/>
          </a:p>
        </p:txBody>
      </p:sp>
      <p:sp>
        <p:nvSpPr>
          <p:cNvPr id="1050072" name="タイトル プレースホルダー 1"/>
          <p:cNvSpPr>
            <a:spLocks noGrp="1"/>
          </p:cNvSpPr>
          <p:nvPr>
            <p:ph type="title" hasCustomPrompt="1"/>
          </p:nvPr>
        </p:nvSpPr>
        <p:spPr>
          <a:xfrm>
            <a:off x="9575254" y="1364343"/>
            <a:ext cx="7990959" cy="3096985"/>
          </a:xfrm>
          <a:prstGeom prst="rect">
            <a:avLst/>
          </a:prstGeom>
        </p:spPr>
        <p:txBody>
          <a:bodyPr vert="horz" lIns="163275" tIns="81638" rIns="163275" bIns="81638" rtlCol="0" anchor="b">
            <a:normAutofit/>
          </a:bodyPr>
          <a:lstStyle>
            <a:lvl1pPr>
              <a:defRPr baseline="0"/>
            </a:lvl1pPr>
          </a:lstStyle>
          <a:p>
            <a:r>
              <a:rPr kumimoji="1" lang="en-US" altLang="ja-JP" dirty="0"/>
              <a:t>Slide Title Goes Here</a:t>
            </a:r>
            <a:endParaRPr kumimoji="1" lang="ja-JP" altLang="en-US" dirty="0"/>
          </a:p>
        </p:txBody>
      </p:sp>
      <p:sp>
        <p:nvSpPr>
          <p:cNvPr id="1050073" name="正方形/長方形 7"/>
          <p:cNvSpPr/>
          <p:nvPr userDrawn="1"/>
        </p:nvSpPr>
        <p:spPr>
          <a:xfrm>
            <a:off x="9719270" y="4497389"/>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074" name="テキスト プレースホルダー 6"/>
          <p:cNvSpPr>
            <a:spLocks noGrp="1"/>
          </p:cNvSpPr>
          <p:nvPr>
            <p:ph type="body" sz="quarter" idx="24" hasCustomPrompt="1"/>
          </p:nvPr>
        </p:nvSpPr>
        <p:spPr>
          <a:xfrm>
            <a:off x="9593943" y="4702627"/>
            <a:ext cx="7996244" cy="3018971"/>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050075"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50069"/>
                                        </p:tgtEl>
                                        <p:attrNameLst>
                                          <p:attrName>style.visibility</p:attrName>
                                        </p:attrNameLst>
                                      </p:cBhvr>
                                      <p:to>
                                        <p:strVal val="visible"/>
                                      </p:to>
                                    </p:set>
                                    <p:animEffect transition="in" filter="randombar(horizontal)">
                                      <p:cBhvr>
                                        <p:cTn id="7" dur="500"/>
                                        <p:tgtEl>
                                          <p:spTgt spid="1050069"/>
                                        </p:tgtEl>
                                      </p:cBhvr>
                                    </p:animEffect>
                                  </p:childTnLst>
                                </p:cTn>
                              </p:par>
                              <p:par>
                                <p:cTn id="8" presetID="14" presetClass="entr" presetSubtype="10" fill="hold" grpId="0" nodeType="withEffect">
                                  <p:stCondLst>
                                    <p:cond delay="250"/>
                                  </p:stCondLst>
                                  <p:childTnLst>
                                    <p:set>
                                      <p:cBhvr>
                                        <p:cTn id="9" dur="1" fill="hold">
                                          <p:stCondLst>
                                            <p:cond delay="0"/>
                                          </p:stCondLst>
                                        </p:cTn>
                                        <p:tgtEl>
                                          <p:spTgt spid="1050071"/>
                                        </p:tgtEl>
                                        <p:attrNameLst>
                                          <p:attrName>style.visibility</p:attrName>
                                        </p:attrNameLst>
                                      </p:cBhvr>
                                      <p:to>
                                        <p:strVal val="visible"/>
                                      </p:to>
                                    </p:set>
                                    <p:animEffect transition="in" filter="randombar(horizontal)">
                                      <p:cBhvr>
                                        <p:cTn id="10" dur="500"/>
                                        <p:tgtEl>
                                          <p:spTgt spid="1050071"/>
                                        </p:tgtEl>
                                      </p:cBhvr>
                                    </p:animEffect>
                                  </p:childTnLst>
                                </p:cTn>
                              </p:par>
                              <p:par>
                                <p:cTn id="11" presetID="2" presetClass="entr" presetSubtype="3" decel="100000" fill="hold" grpId="0" nodeType="withEffect">
                                  <p:stCondLst>
                                    <p:cond delay="1250"/>
                                  </p:stCondLst>
                                  <p:iterate type="wd">
                                    <p:tmPct val="10000"/>
                                  </p:iterate>
                                  <p:childTnLst>
                                    <p:set>
                                      <p:cBhvr>
                                        <p:cTn id="12" dur="1" fill="hold">
                                          <p:stCondLst>
                                            <p:cond delay="0"/>
                                          </p:stCondLst>
                                        </p:cTn>
                                        <p:tgtEl>
                                          <p:spTgt spid="1050072"/>
                                        </p:tgtEl>
                                        <p:attrNameLst>
                                          <p:attrName>style.visibility</p:attrName>
                                        </p:attrNameLst>
                                      </p:cBhvr>
                                      <p:to>
                                        <p:strVal val="visible"/>
                                      </p:to>
                                    </p:set>
                                    <p:anim calcmode="lin" valueType="num">
                                      <p:cBhvr additive="base">
                                        <p:cTn id="13" dur="500" fill="hold"/>
                                        <p:tgtEl>
                                          <p:spTgt spid="1050072"/>
                                        </p:tgtEl>
                                        <p:attrNameLst>
                                          <p:attrName>ppt_x</p:attrName>
                                        </p:attrNameLst>
                                      </p:cBhvr>
                                      <p:tavLst>
                                        <p:tav tm="0">
                                          <p:val>
                                            <p:strVal val="1+#ppt_w/2"/>
                                          </p:val>
                                        </p:tav>
                                        <p:tav tm="100000">
                                          <p:val>
                                            <p:strVal val="#ppt_x"/>
                                          </p:val>
                                        </p:tav>
                                      </p:tavLst>
                                    </p:anim>
                                    <p:anim calcmode="lin" valueType="num">
                                      <p:cBhvr additive="base">
                                        <p:cTn id="14" dur="500" fill="hold"/>
                                        <p:tgtEl>
                                          <p:spTgt spid="1050072"/>
                                        </p:tgtEl>
                                        <p:attrNameLst>
                                          <p:attrName>ppt_y</p:attrName>
                                        </p:attrNameLst>
                                      </p:cBhvr>
                                      <p:tavLst>
                                        <p:tav tm="0">
                                          <p:val>
                                            <p:strVal val="0-#ppt_h/2"/>
                                          </p:val>
                                        </p:tav>
                                        <p:tav tm="100000">
                                          <p:val>
                                            <p:strVal val="#ppt_y"/>
                                          </p:val>
                                        </p:tav>
                                      </p:tavLst>
                                    </p:anim>
                                  </p:childTnLst>
                                </p:cTn>
                              </p:par>
                            </p:childTnLst>
                          </p:cTn>
                        </p:par>
                        <p:par>
                          <p:cTn id="15" fill="hold">
                            <p:stCondLst>
                              <p:cond delay="1900"/>
                            </p:stCondLst>
                            <p:childTnLst>
                              <p:par>
                                <p:cTn id="16" presetID="2" presetClass="entr" presetSubtype="2" decel="100000" fill="hold" grpId="0" nodeType="afterEffect">
                                  <p:stCondLst>
                                    <p:cond delay="0"/>
                                  </p:stCondLst>
                                  <p:childTnLst>
                                    <p:set>
                                      <p:cBhvr>
                                        <p:cTn id="17" dur="1" fill="hold">
                                          <p:stCondLst>
                                            <p:cond delay="0"/>
                                          </p:stCondLst>
                                        </p:cTn>
                                        <p:tgtEl>
                                          <p:spTgt spid="1050073"/>
                                        </p:tgtEl>
                                        <p:attrNameLst>
                                          <p:attrName>style.visibility</p:attrName>
                                        </p:attrNameLst>
                                      </p:cBhvr>
                                      <p:to>
                                        <p:strVal val="visible"/>
                                      </p:to>
                                    </p:set>
                                    <p:anim calcmode="lin" valueType="num">
                                      <p:cBhvr additive="base">
                                        <p:cTn id="18" dur="500" fill="hold"/>
                                        <p:tgtEl>
                                          <p:spTgt spid="1050073"/>
                                        </p:tgtEl>
                                        <p:attrNameLst>
                                          <p:attrName>ppt_x</p:attrName>
                                        </p:attrNameLst>
                                      </p:cBhvr>
                                      <p:tavLst>
                                        <p:tav tm="0">
                                          <p:val>
                                            <p:strVal val="1+#ppt_w/2"/>
                                          </p:val>
                                        </p:tav>
                                        <p:tav tm="100000">
                                          <p:val>
                                            <p:strVal val="#ppt_x"/>
                                          </p:val>
                                        </p:tav>
                                      </p:tavLst>
                                    </p:anim>
                                    <p:anim calcmode="lin" valueType="num">
                                      <p:cBhvr additive="base">
                                        <p:cTn id="19" dur="500" fill="hold"/>
                                        <p:tgtEl>
                                          <p:spTgt spid="1050073"/>
                                        </p:tgtEl>
                                        <p:attrNameLst>
                                          <p:attrName>ppt_y</p:attrName>
                                        </p:attrNameLst>
                                      </p:cBhvr>
                                      <p:tavLst>
                                        <p:tav tm="0">
                                          <p:val>
                                            <p:strVal val="#ppt_y"/>
                                          </p:val>
                                        </p:tav>
                                        <p:tav tm="100000">
                                          <p:val>
                                            <p:strVal val="#ppt_y"/>
                                          </p:val>
                                        </p:tav>
                                      </p:tavLst>
                                    </p:anim>
                                  </p:childTnLst>
                                </p:cTn>
                              </p:par>
                              <p:par>
                                <p:cTn id="20" presetID="2" presetClass="entr" presetSubtype="4" decel="100000" fill="hold" grpId="0" nodeType="withEffect">
                                  <p:stCondLst>
                                    <p:cond delay="0"/>
                                  </p:stCondLst>
                                  <p:childTnLst>
                                    <p:set>
                                      <p:cBhvr>
                                        <p:cTn id="21" dur="1" fill="hold">
                                          <p:stCondLst>
                                            <p:cond delay="0"/>
                                          </p:stCondLst>
                                        </p:cTn>
                                        <p:tgtEl>
                                          <p:spTgt spid="1050074">
                                            <p:txEl>
                                              <p:pRg st="0" end="0"/>
                                            </p:txEl>
                                          </p:spTgt>
                                        </p:tgtEl>
                                        <p:attrNameLst>
                                          <p:attrName>style.visibility</p:attrName>
                                        </p:attrNameLst>
                                      </p:cBhvr>
                                      <p:to>
                                        <p:strVal val="visible"/>
                                      </p:to>
                                    </p:set>
                                    <p:anim calcmode="lin" valueType="num">
                                      <p:cBhvr additive="base">
                                        <p:cTn id="22" dur="500" fill="hold"/>
                                        <p:tgtEl>
                                          <p:spTgt spid="1050074">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5007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069" grpId="0" animBg="1"/>
      <p:bldP spid="1050071" grpId="0"/>
      <p:bldP spid="1050072" grpId="0"/>
      <p:bldP spid="1050073" grpId="0" animBg="1"/>
      <p:bldP spid="1050074" grpId="0" build="p">
        <p:tmplLst>
          <p:tmpl lvl="1">
            <p:tnLst>
              <p:par>
                <p:cTn presetID="2" presetClass="entr" presetSubtype="4" decel="100000" fill="hold" nodeType="withEffect">
                  <p:stCondLst>
                    <p:cond delay="0"/>
                  </p:stCondLst>
                  <p:childTnLst>
                    <p:set>
                      <p:cBhvr>
                        <p:cTn dur="1" fill="hold">
                          <p:stCondLst>
                            <p:cond delay="0"/>
                          </p:stCondLst>
                        </p:cTn>
                        <p:tgtEl>
                          <p:spTgt spid="1050074"/>
                        </p:tgtEl>
                        <p:attrNameLst>
                          <p:attrName>style.visibility</p:attrName>
                        </p:attrNameLst>
                      </p:cBhvr>
                      <p:to>
                        <p:strVal val="visible"/>
                      </p:to>
                    </p:set>
                    <p:anim calcmode="lin" valueType="num">
                      <p:cBhvr additive="base">
                        <p:cTn dur="500" fill="hold"/>
                        <p:tgtEl>
                          <p:spTgt spid="1050074"/>
                        </p:tgtEl>
                        <p:attrNameLst>
                          <p:attrName>ppt_x</p:attrName>
                        </p:attrNameLst>
                      </p:cBhvr>
                      <p:tavLst>
                        <p:tav tm="0">
                          <p:val>
                            <p:strVal val="#ppt_x"/>
                          </p:val>
                        </p:tav>
                        <p:tav tm="100000">
                          <p:val>
                            <p:strVal val="#ppt_x"/>
                          </p:val>
                        </p:tav>
                      </p:tavLst>
                    </p:anim>
                    <p:anim calcmode="lin" valueType="num">
                      <p:cBhvr additive="base">
                        <p:cTn dur="500" fill="hold"/>
                        <p:tgtEl>
                          <p:spTgt spid="105007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g text &amp; Description">
    <p:spTree>
      <p:nvGrpSpPr>
        <p:cNvPr id="1" name=""/>
        <p:cNvGrpSpPr/>
        <p:nvPr/>
      </p:nvGrpSpPr>
      <p:grpSpPr>
        <a:xfrm>
          <a:off x="0" y="0"/>
          <a:ext cx="0" cy="0"/>
          <a:chOff x="0" y="0"/>
          <a:chExt cx="0" cy="0"/>
        </a:xfrm>
      </p:grpSpPr>
      <p:sp>
        <p:nvSpPr>
          <p:cNvPr id="1048654"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1048655"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1048656" name="正方形/長方形 4"/>
          <p:cNvSpPr/>
          <p:nvPr userDrawn="1"/>
        </p:nvSpPr>
        <p:spPr>
          <a:xfrm>
            <a:off x="0" y="0"/>
            <a:ext cx="9142414" cy="10286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657" name="タイトル 1"/>
          <p:cNvSpPr>
            <a:spLocks noGrp="1"/>
          </p:cNvSpPr>
          <p:nvPr>
            <p:ph type="title" hasCustomPrompt="1"/>
          </p:nvPr>
        </p:nvSpPr>
        <p:spPr>
          <a:xfrm>
            <a:off x="610767" y="1173479"/>
            <a:ext cx="7920880" cy="8207948"/>
          </a:xfrm>
        </p:spPr>
        <p:txBody>
          <a:bodyPr>
            <a:normAutofit/>
          </a:bodyPr>
          <a:lstStyle>
            <a:lvl1pPr algn="ctr">
              <a:defRPr sz="7200">
                <a:solidFill>
                  <a:schemeClr val="bg1"/>
                </a:solidFill>
                <a:latin typeface="Route 159 UltraLight" pitchFamily="50" charset="0"/>
              </a:defRPr>
            </a:lvl1pPr>
          </a:lstStyle>
          <a:p>
            <a:r>
              <a:rPr kumimoji="1" lang="en-US" altLang="ja-JP" dirty="0"/>
              <a:t>Text</a:t>
            </a:r>
            <a:endParaRPr kumimoji="1" lang="ja-JP" altLang="en-US" dirty="0"/>
          </a:p>
        </p:txBody>
      </p:sp>
      <p:sp>
        <p:nvSpPr>
          <p:cNvPr id="1048658" name="テキスト プレースホルダー 6"/>
          <p:cNvSpPr>
            <a:spLocks noGrp="1"/>
          </p:cNvSpPr>
          <p:nvPr>
            <p:ph type="body" sz="quarter" idx="24" hasCustomPrompt="1"/>
          </p:nvPr>
        </p:nvSpPr>
        <p:spPr>
          <a:xfrm>
            <a:off x="9593943" y="2486299"/>
            <a:ext cx="7996244" cy="5314402"/>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48656"/>
                                        </p:tgtEl>
                                        <p:attrNameLst>
                                          <p:attrName>style.visibility</p:attrName>
                                        </p:attrNameLst>
                                      </p:cBhvr>
                                      <p:to>
                                        <p:strVal val="visible"/>
                                      </p:to>
                                    </p:set>
                                    <p:animEffect transition="in" filter="randombar(horizontal)">
                                      <p:cBhvr>
                                        <p:cTn id="7" dur="500"/>
                                        <p:tgtEl>
                                          <p:spTgt spid="1048656"/>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iterate type="wd">
                                    <p:tmPct val="10000"/>
                                  </p:iterate>
                                  <p:childTnLst>
                                    <p:set>
                                      <p:cBhvr>
                                        <p:cTn id="10" dur="1" fill="hold">
                                          <p:stCondLst>
                                            <p:cond delay="0"/>
                                          </p:stCondLst>
                                        </p:cTn>
                                        <p:tgtEl>
                                          <p:spTgt spid="1048657"/>
                                        </p:tgtEl>
                                        <p:attrNameLst>
                                          <p:attrName>style.visibility</p:attrName>
                                        </p:attrNameLst>
                                      </p:cBhvr>
                                      <p:to>
                                        <p:strVal val="visible"/>
                                      </p:to>
                                    </p:set>
                                    <p:anim calcmode="lin" valueType="num">
                                      <p:cBhvr additive="base">
                                        <p:cTn id="11" dur="500" fill="hold"/>
                                        <p:tgtEl>
                                          <p:spTgt spid="1048657"/>
                                        </p:tgtEl>
                                        <p:attrNameLst>
                                          <p:attrName>ppt_x</p:attrName>
                                        </p:attrNameLst>
                                      </p:cBhvr>
                                      <p:tavLst>
                                        <p:tav tm="0">
                                          <p:val>
                                            <p:strVal val="0-#ppt_w/2"/>
                                          </p:val>
                                        </p:tav>
                                        <p:tav tm="100000">
                                          <p:val>
                                            <p:strVal val="#ppt_x"/>
                                          </p:val>
                                        </p:tav>
                                      </p:tavLst>
                                    </p:anim>
                                    <p:anim calcmode="lin" valueType="num">
                                      <p:cBhvr additive="base">
                                        <p:cTn id="12" dur="500" fill="hold"/>
                                        <p:tgtEl>
                                          <p:spTgt spid="1048657"/>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048658">
                                            <p:txEl>
                                              <p:pRg st="0" end="0"/>
                                            </p:txEl>
                                          </p:spTgt>
                                        </p:tgtEl>
                                        <p:attrNameLst>
                                          <p:attrName>style.visibility</p:attrName>
                                        </p:attrNameLst>
                                      </p:cBhvr>
                                      <p:to>
                                        <p:strVal val="visible"/>
                                      </p:to>
                                    </p:set>
                                    <p:anim calcmode="lin" valueType="num">
                                      <p:cBhvr additive="base">
                                        <p:cTn id="15" dur="500" fill="hold"/>
                                        <p:tgtEl>
                                          <p:spTgt spid="1048658">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4865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56" grpId="0" animBg="1"/>
      <p:bldP spid="1048657" grpId="0"/>
      <p:bldP spid="1048658" grpId="0" build="p">
        <p:tmplLst>
          <p:tmpl lvl="1">
            <p:tnLst>
              <p:par>
                <p:cTn presetID="2" presetClass="entr" presetSubtype="4" decel="100000" fill="hold" nodeType="withEffect">
                  <p:stCondLst>
                    <p:cond delay="0"/>
                  </p:stCondLst>
                  <p:childTnLst>
                    <p:set>
                      <p:cBhvr>
                        <p:cTn dur="1" fill="hold">
                          <p:stCondLst>
                            <p:cond delay="0"/>
                          </p:stCondLst>
                        </p:cTn>
                        <p:tgtEl>
                          <p:spTgt spid="1048658"/>
                        </p:tgtEl>
                        <p:attrNameLst>
                          <p:attrName>style.visibility</p:attrName>
                        </p:attrNameLst>
                      </p:cBhvr>
                      <p:to>
                        <p:strVal val="visible"/>
                      </p:to>
                    </p:set>
                    <p:anim calcmode="lin" valueType="num">
                      <p:cBhvr additive="base">
                        <p:cTn dur="500" fill="hold"/>
                        <p:tgtEl>
                          <p:spTgt spid="1048658"/>
                        </p:tgtEl>
                        <p:attrNameLst>
                          <p:attrName>ppt_x</p:attrName>
                        </p:attrNameLst>
                      </p:cBhvr>
                      <p:tavLst>
                        <p:tav tm="0">
                          <p:val>
                            <p:strVal val="#ppt_x"/>
                          </p:val>
                        </p:tav>
                        <p:tav tm="100000">
                          <p:val>
                            <p:strVal val="#ppt_x"/>
                          </p:val>
                        </p:tav>
                      </p:tavLst>
                    </p:anim>
                    <p:anim calcmode="lin" valueType="num">
                      <p:cBhvr additive="base">
                        <p:cTn dur="500" fill="hold"/>
                        <p:tgtEl>
                          <p:spTgt spid="104865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alking">
    <p:spTree>
      <p:nvGrpSpPr>
        <p:cNvPr id="1" name=""/>
        <p:cNvGrpSpPr/>
        <p:nvPr/>
      </p:nvGrpSpPr>
      <p:grpSpPr>
        <a:xfrm>
          <a:off x="0" y="0"/>
          <a:ext cx="0" cy="0"/>
          <a:chOff x="0" y="0"/>
          <a:chExt cx="0" cy="0"/>
        </a:xfrm>
      </p:grpSpPr>
      <p:sp>
        <p:nvSpPr>
          <p:cNvPr id="1050286" name="正方形/長方形 8"/>
          <p:cNvSpPr/>
          <p:nvPr userDrawn="1"/>
        </p:nvSpPr>
        <p:spPr>
          <a:xfrm>
            <a:off x="0" y="1"/>
            <a:ext cx="18286413" cy="5143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287"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1050288"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1050289" name="図プレースホルダー 2"/>
          <p:cNvSpPr>
            <a:spLocks noGrp="1"/>
          </p:cNvSpPr>
          <p:nvPr>
            <p:ph type="pic" sz="quarter" idx="12" hasCustomPrompt="1"/>
          </p:nvPr>
        </p:nvSpPr>
        <p:spPr>
          <a:xfrm>
            <a:off x="928688" y="0"/>
            <a:ext cx="8213725" cy="10287000"/>
          </a:xfrm>
        </p:spPr>
        <p:txBody>
          <a:bodyPr>
            <a:normAutofit/>
          </a:bodyPr>
          <a:lstStyle>
            <a:lvl1pPr>
              <a:defRPr sz="2000"/>
            </a:lvl1pPr>
          </a:lstStyle>
          <a:p>
            <a:r>
              <a:rPr kumimoji="1" lang="en-US" altLang="ja-JP" dirty="0"/>
              <a:t>Add an image</a:t>
            </a:r>
            <a:endParaRPr kumimoji="1" lang="ja-JP" altLang="en-US" dirty="0"/>
          </a:p>
        </p:txBody>
      </p:sp>
      <p:sp>
        <p:nvSpPr>
          <p:cNvPr id="1050290" name="タイトル プレースホルダー 1"/>
          <p:cNvSpPr>
            <a:spLocks noGrp="1"/>
          </p:cNvSpPr>
          <p:nvPr>
            <p:ph type="title" hasCustomPrompt="1"/>
          </p:nvPr>
        </p:nvSpPr>
        <p:spPr>
          <a:xfrm>
            <a:off x="9575254" y="829993"/>
            <a:ext cx="7990959" cy="4215032"/>
          </a:xfrm>
          <a:prstGeom prst="rect">
            <a:avLst/>
          </a:prstGeom>
        </p:spPr>
        <p:txBody>
          <a:bodyPr vert="horz" lIns="163275" tIns="81638" rIns="163275" bIns="81638" rtlCol="0" anchor="b">
            <a:normAutofit/>
          </a:bodyPr>
          <a:lstStyle>
            <a:lvl1pPr>
              <a:defRPr baseline="0">
                <a:solidFill>
                  <a:schemeClr val="bg1"/>
                </a:solidFill>
              </a:defRPr>
            </a:lvl1pPr>
          </a:lstStyle>
          <a:p>
            <a:r>
              <a:rPr kumimoji="1" lang="en-US" altLang="ja-JP" dirty="0"/>
              <a:t>Slide Title Goes Here</a:t>
            </a:r>
            <a:endParaRPr kumimoji="1" lang="ja-JP" altLang="en-US" dirty="0"/>
          </a:p>
        </p:txBody>
      </p:sp>
      <p:sp>
        <p:nvSpPr>
          <p:cNvPr id="1050291" name="正方形/長方形 6"/>
          <p:cNvSpPr/>
          <p:nvPr userDrawn="1"/>
        </p:nvSpPr>
        <p:spPr>
          <a:xfrm>
            <a:off x="9719270" y="5376509"/>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292" name="テキスト プレースホルダー 6"/>
          <p:cNvSpPr>
            <a:spLocks noGrp="1"/>
          </p:cNvSpPr>
          <p:nvPr>
            <p:ph type="body" sz="quarter" idx="24" hasCustomPrompt="1"/>
          </p:nvPr>
        </p:nvSpPr>
        <p:spPr>
          <a:xfrm>
            <a:off x="9593943" y="5497339"/>
            <a:ext cx="7996244" cy="3018971"/>
          </a:xfrm>
        </p:spPr>
        <p:txBody>
          <a:bodyPr anchor="t">
            <a:noAutofit/>
          </a:bodyPr>
          <a:lstStyle>
            <a:lvl1pPr algn="l">
              <a:defRPr sz="2000" i="0" baseline="0">
                <a:solidFill>
                  <a:schemeClr val="bg1">
                    <a:lumMod val="85000"/>
                  </a:schemeClr>
                </a:solidFill>
                <a:latin typeface="+mn-lt"/>
              </a:defRPr>
            </a:lvl1pPr>
          </a:lstStyle>
          <a:p>
            <a:pPr lvl="0"/>
            <a:r>
              <a:rPr kumimoji="1" lang="en-US" altLang="ja-JP" dirty="0"/>
              <a:t>Text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50289"/>
                                        </p:tgtEl>
                                        <p:attrNameLst>
                                          <p:attrName>style.visibility</p:attrName>
                                        </p:attrNameLst>
                                      </p:cBhvr>
                                      <p:to>
                                        <p:strVal val="visible"/>
                                      </p:to>
                                    </p:set>
                                    <p:animEffect transition="in" filter="randombar(horizontal)">
                                      <p:cBhvr>
                                        <p:cTn id="7" dur="500"/>
                                        <p:tgtEl>
                                          <p:spTgt spid="1050289"/>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050286"/>
                                        </p:tgtEl>
                                        <p:attrNameLst>
                                          <p:attrName>style.visibility</p:attrName>
                                        </p:attrNameLst>
                                      </p:cBhvr>
                                      <p:to>
                                        <p:strVal val="visible"/>
                                      </p:to>
                                    </p:set>
                                    <p:animEffect transition="in" filter="barn(outVertical)">
                                      <p:cBhvr>
                                        <p:cTn id="11" dur="500"/>
                                        <p:tgtEl>
                                          <p:spTgt spid="1050286"/>
                                        </p:tgtEl>
                                      </p:cBhvr>
                                    </p:animEffect>
                                  </p:childTnLst>
                                </p:cTn>
                              </p:par>
                            </p:childTnLst>
                          </p:cTn>
                        </p:par>
                        <p:par>
                          <p:cTn id="12" fill="hold">
                            <p:stCondLst>
                              <p:cond delay="1000"/>
                            </p:stCondLst>
                            <p:childTnLst>
                              <p:par>
                                <p:cTn id="13" presetID="2" presetClass="entr" presetSubtype="9" decel="100000" fill="hold" grpId="0" nodeType="afterEffect">
                                  <p:stCondLst>
                                    <p:cond delay="250"/>
                                  </p:stCondLst>
                                  <p:iterate type="wd">
                                    <p:tmPct val="10000"/>
                                  </p:iterate>
                                  <p:childTnLst>
                                    <p:set>
                                      <p:cBhvr>
                                        <p:cTn id="14" dur="1" fill="hold">
                                          <p:stCondLst>
                                            <p:cond delay="0"/>
                                          </p:stCondLst>
                                        </p:cTn>
                                        <p:tgtEl>
                                          <p:spTgt spid="1050290"/>
                                        </p:tgtEl>
                                        <p:attrNameLst>
                                          <p:attrName>style.visibility</p:attrName>
                                        </p:attrNameLst>
                                      </p:cBhvr>
                                      <p:to>
                                        <p:strVal val="visible"/>
                                      </p:to>
                                    </p:set>
                                    <p:anim calcmode="lin" valueType="num">
                                      <p:cBhvr additive="base">
                                        <p:cTn id="15" dur="500" fill="hold"/>
                                        <p:tgtEl>
                                          <p:spTgt spid="1050290"/>
                                        </p:tgtEl>
                                        <p:attrNameLst>
                                          <p:attrName>ppt_x</p:attrName>
                                        </p:attrNameLst>
                                      </p:cBhvr>
                                      <p:tavLst>
                                        <p:tav tm="0">
                                          <p:val>
                                            <p:strVal val="0-#ppt_w/2"/>
                                          </p:val>
                                        </p:tav>
                                        <p:tav tm="100000">
                                          <p:val>
                                            <p:strVal val="#ppt_x"/>
                                          </p:val>
                                        </p:tav>
                                      </p:tavLst>
                                    </p:anim>
                                    <p:anim calcmode="lin" valueType="num">
                                      <p:cBhvr additive="base">
                                        <p:cTn id="16" dur="500" fill="hold"/>
                                        <p:tgtEl>
                                          <p:spTgt spid="1050290"/>
                                        </p:tgtEl>
                                        <p:attrNameLst>
                                          <p:attrName>ppt_y</p:attrName>
                                        </p:attrNameLst>
                                      </p:cBhvr>
                                      <p:tavLst>
                                        <p:tav tm="0">
                                          <p:val>
                                            <p:strVal val="0-#ppt_h/2"/>
                                          </p:val>
                                        </p:tav>
                                        <p:tav tm="100000">
                                          <p:val>
                                            <p:strVal val="#ppt_y"/>
                                          </p:val>
                                        </p:tav>
                                      </p:tavLst>
                                    </p:anim>
                                  </p:childTnLst>
                                </p:cTn>
                              </p:par>
                            </p:childTnLst>
                          </p:cTn>
                        </p:par>
                        <p:par>
                          <p:cTn id="17" fill="hold">
                            <p:stCondLst>
                              <p:cond delay="1900"/>
                            </p:stCondLst>
                            <p:childTnLst>
                              <p:par>
                                <p:cTn id="18" presetID="2" presetClass="entr" presetSubtype="2" decel="100000" fill="hold" grpId="0" nodeType="afterEffect">
                                  <p:stCondLst>
                                    <p:cond delay="500"/>
                                  </p:stCondLst>
                                  <p:childTnLst>
                                    <p:set>
                                      <p:cBhvr>
                                        <p:cTn id="19" dur="1" fill="hold">
                                          <p:stCondLst>
                                            <p:cond delay="0"/>
                                          </p:stCondLst>
                                        </p:cTn>
                                        <p:tgtEl>
                                          <p:spTgt spid="1050291"/>
                                        </p:tgtEl>
                                        <p:attrNameLst>
                                          <p:attrName>style.visibility</p:attrName>
                                        </p:attrNameLst>
                                      </p:cBhvr>
                                      <p:to>
                                        <p:strVal val="visible"/>
                                      </p:to>
                                    </p:set>
                                    <p:anim calcmode="lin" valueType="num">
                                      <p:cBhvr additive="base">
                                        <p:cTn id="20" dur="500" fill="hold"/>
                                        <p:tgtEl>
                                          <p:spTgt spid="1050291"/>
                                        </p:tgtEl>
                                        <p:attrNameLst>
                                          <p:attrName>ppt_x</p:attrName>
                                        </p:attrNameLst>
                                      </p:cBhvr>
                                      <p:tavLst>
                                        <p:tav tm="0">
                                          <p:val>
                                            <p:strVal val="1+#ppt_w/2"/>
                                          </p:val>
                                        </p:tav>
                                        <p:tav tm="100000">
                                          <p:val>
                                            <p:strVal val="#ppt_x"/>
                                          </p:val>
                                        </p:tav>
                                      </p:tavLst>
                                    </p:anim>
                                    <p:anim calcmode="lin" valueType="num">
                                      <p:cBhvr additive="base">
                                        <p:cTn id="21" dur="500" fill="hold"/>
                                        <p:tgtEl>
                                          <p:spTgt spid="1050291"/>
                                        </p:tgtEl>
                                        <p:attrNameLst>
                                          <p:attrName>ppt_y</p:attrName>
                                        </p:attrNameLst>
                                      </p:cBhvr>
                                      <p:tavLst>
                                        <p:tav tm="0">
                                          <p:val>
                                            <p:strVal val="#ppt_y"/>
                                          </p:val>
                                        </p:tav>
                                        <p:tav tm="100000">
                                          <p:val>
                                            <p:strVal val="#ppt_y"/>
                                          </p:val>
                                        </p:tav>
                                      </p:tavLst>
                                    </p:anim>
                                  </p:childTnLst>
                                </p:cTn>
                              </p:par>
                              <p:par>
                                <p:cTn id="22" presetID="2" presetClass="entr" presetSubtype="4" decel="100000" fill="hold" grpId="0" nodeType="withEffect">
                                  <p:stCondLst>
                                    <p:cond delay="500"/>
                                  </p:stCondLst>
                                  <p:childTnLst>
                                    <p:set>
                                      <p:cBhvr>
                                        <p:cTn id="23" dur="1" fill="hold">
                                          <p:stCondLst>
                                            <p:cond delay="0"/>
                                          </p:stCondLst>
                                        </p:cTn>
                                        <p:tgtEl>
                                          <p:spTgt spid="1050292">
                                            <p:txEl>
                                              <p:pRg st="0" end="0"/>
                                            </p:txEl>
                                          </p:spTgt>
                                        </p:tgtEl>
                                        <p:attrNameLst>
                                          <p:attrName>style.visibility</p:attrName>
                                        </p:attrNameLst>
                                      </p:cBhvr>
                                      <p:to>
                                        <p:strVal val="visible"/>
                                      </p:to>
                                    </p:set>
                                    <p:anim calcmode="lin" valueType="num">
                                      <p:cBhvr additive="base">
                                        <p:cTn id="24" dur="500" fill="hold"/>
                                        <p:tgtEl>
                                          <p:spTgt spid="1050292">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5029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286" grpId="0" animBg="1"/>
      <p:bldP spid="1050289" grpId="0"/>
      <p:bldP spid="1050290" grpId="0"/>
      <p:bldP spid="1050291" grpId="0" animBg="1"/>
      <p:bldP spid="1050292" grpId="0" build="p">
        <p:tmplLst>
          <p:tmpl lvl="1">
            <p:tnLst>
              <p:par>
                <p:cTn presetID="2" presetClass="entr" presetSubtype="4" decel="100000" fill="hold" nodeType="withEffect">
                  <p:stCondLst>
                    <p:cond delay="500"/>
                  </p:stCondLst>
                  <p:childTnLst>
                    <p:set>
                      <p:cBhvr>
                        <p:cTn dur="1" fill="hold">
                          <p:stCondLst>
                            <p:cond delay="0"/>
                          </p:stCondLst>
                        </p:cTn>
                        <p:tgtEl>
                          <p:spTgt spid="1050292"/>
                        </p:tgtEl>
                        <p:attrNameLst>
                          <p:attrName>style.visibility</p:attrName>
                        </p:attrNameLst>
                      </p:cBhvr>
                      <p:to>
                        <p:strVal val="visible"/>
                      </p:to>
                    </p:set>
                    <p:anim calcmode="lin" valueType="num">
                      <p:cBhvr additive="base">
                        <p:cTn dur="500" fill="hold"/>
                        <p:tgtEl>
                          <p:spTgt spid="1050292"/>
                        </p:tgtEl>
                        <p:attrNameLst>
                          <p:attrName>ppt_x</p:attrName>
                        </p:attrNameLst>
                      </p:cBhvr>
                      <p:tavLst>
                        <p:tav tm="0">
                          <p:val>
                            <p:strVal val="#ppt_x"/>
                          </p:val>
                        </p:tav>
                        <p:tav tm="100000">
                          <p:val>
                            <p:strVal val="#ppt_x"/>
                          </p:val>
                        </p:tav>
                      </p:tavLst>
                    </p:anim>
                    <p:anim calcmode="lin" valueType="num">
                      <p:cBhvr additive="base">
                        <p:cTn dur="500" fill="hold"/>
                        <p:tgtEl>
                          <p:spTgt spid="1050292"/>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ages, Icons and Descriptions">
    <p:spTree>
      <p:nvGrpSpPr>
        <p:cNvPr id="1" name=""/>
        <p:cNvGrpSpPr/>
        <p:nvPr/>
      </p:nvGrpSpPr>
      <p:grpSpPr>
        <a:xfrm>
          <a:off x="0" y="0"/>
          <a:ext cx="0" cy="0"/>
          <a:chOff x="0" y="0"/>
          <a:chExt cx="0" cy="0"/>
        </a:xfrm>
      </p:grpSpPr>
      <p:sp>
        <p:nvSpPr>
          <p:cNvPr id="1050421"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1050422"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dirty="0"/>
          </a:p>
        </p:txBody>
      </p:sp>
      <p:sp>
        <p:nvSpPr>
          <p:cNvPr id="1050423" name="図プレースホルダー 5"/>
          <p:cNvSpPr>
            <a:spLocks noGrp="1"/>
          </p:cNvSpPr>
          <p:nvPr>
            <p:ph type="pic" sz="quarter" idx="12" hasCustomPrompt="1"/>
          </p:nvPr>
        </p:nvSpPr>
        <p:spPr>
          <a:xfrm>
            <a:off x="38182" y="43542"/>
            <a:ext cx="3600000" cy="4615544"/>
          </a:xfrm>
        </p:spPr>
        <p:txBody>
          <a:bodyPr/>
          <a:lstStyle>
            <a:lvl1pPr>
              <a:defRPr sz="1800"/>
            </a:lvl1pPr>
          </a:lstStyle>
          <a:p>
            <a:r>
              <a:rPr kumimoji="1" lang="en-US" altLang="ja-JP" dirty="0"/>
              <a:t>Add an image</a:t>
            </a:r>
            <a:endParaRPr kumimoji="1" lang="ja-JP" altLang="en-US" dirty="0"/>
          </a:p>
        </p:txBody>
      </p:sp>
      <p:sp>
        <p:nvSpPr>
          <p:cNvPr id="1050424" name="図プレースホルダー 5"/>
          <p:cNvSpPr>
            <a:spLocks noGrp="1"/>
          </p:cNvSpPr>
          <p:nvPr>
            <p:ph type="pic" sz="quarter" idx="13" hasCustomPrompt="1"/>
          </p:nvPr>
        </p:nvSpPr>
        <p:spPr>
          <a:xfrm>
            <a:off x="3687753" y="4706599"/>
            <a:ext cx="3600000" cy="4615544"/>
          </a:xfrm>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defRPr sz="1800"/>
            </a:lvl1pPr>
          </a:lstStyle>
          <a:p>
            <a:r>
              <a:rPr kumimoji="1" lang="en-US" altLang="ja-JP" dirty="0"/>
              <a:t>Add an image</a:t>
            </a:r>
            <a:endParaRPr kumimoji="1" lang="ja-JP" altLang="en-US" dirty="0"/>
          </a:p>
          <a:p>
            <a:endParaRPr kumimoji="1" lang="ja-JP" altLang="en-US" dirty="0"/>
          </a:p>
        </p:txBody>
      </p:sp>
      <p:sp>
        <p:nvSpPr>
          <p:cNvPr id="1050425" name="図プレースホルダー 5"/>
          <p:cNvSpPr>
            <a:spLocks noGrp="1"/>
          </p:cNvSpPr>
          <p:nvPr>
            <p:ph type="pic" sz="quarter" idx="14" hasCustomPrompt="1"/>
          </p:nvPr>
        </p:nvSpPr>
        <p:spPr>
          <a:xfrm>
            <a:off x="7337324" y="43542"/>
            <a:ext cx="3600000" cy="4615544"/>
          </a:xfrm>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defRPr sz="1800"/>
            </a:lvl1pPr>
          </a:lstStyle>
          <a:p>
            <a:r>
              <a:rPr kumimoji="1" lang="en-US" altLang="ja-JP" dirty="0"/>
              <a:t>Add an image</a:t>
            </a:r>
            <a:endParaRPr kumimoji="1" lang="ja-JP" altLang="en-US" dirty="0"/>
          </a:p>
          <a:p>
            <a:endParaRPr kumimoji="1" lang="ja-JP" altLang="en-US" dirty="0"/>
          </a:p>
        </p:txBody>
      </p:sp>
      <p:sp>
        <p:nvSpPr>
          <p:cNvPr id="1050426" name="図プレースホルダー 5"/>
          <p:cNvSpPr>
            <a:spLocks noGrp="1"/>
          </p:cNvSpPr>
          <p:nvPr>
            <p:ph type="pic" sz="quarter" idx="15" hasCustomPrompt="1"/>
          </p:nvPr>
        </p:nvSpPr>
        <p:spPr>
          <a:xfrm>
            <a:off x="10988185" y="4706943"/>
            <a:ext cx="3600000" cy="4615544"/>
          </a:xfrm>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defRPr sz="1800"/>
            </a:lvl1pPr>
          </a:lstStyle>
          <a:p>
            <a:r>
              <a:rPr kumimoji="1" lang="en-US" altLang="ja-JP" dirty="0"/>
              <a:t>Add an image</a:t>
            </a:r>
            <a:endParaRPr kumimoji="1" lang="ja-JP" altLang="en-US" dirty="0"/>
          </a:p>
          <a:p>
            <a:endParaRPr kumimoji="1" lang="ja-JP" altLang="en-US" dirty="0"/>
          </a:p>
        </p:txBody>
      </p:sp>
      <p:sp>
        <p:nvSpPr>
          <p:cNvPr id="1050427" name="図プレースホルダー 5"/>
          <p:cNvSpPr>
            <a:spLocks noGrp="1"/>
          </p:cNvSpPr>
          <p:nvPr>
            <p:ph type="pic" sz="quarter" idx="16" hasCustomPrompt="1"/>
          </p:nvPr>
        </p:nvSpPr>
        <p:spPr>
          <a:xfrm>
            <a:off x="14636467" y="43542"/>
            <a:ext cx="3600000" cy="4615544"/>
          </a:xfrm>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defRPr sz="1800"/>
            </a:lvl1pPr>
          </a:lstStyle>
          <a:p>
            <a:r>
              <a:rPr kumimoji="1" lang="en-US" altLang="ja-JP" dirty="0"/>
              <a:t>Add an image</a:t>
            </a:r>
            <a:endParaRPr kumimoji="1" lang="ja-JP" altLang="en-US" dirty="0"/>
          </a:p>
          <a:p>
            <a:endParaRPr kumimoji="1" lang="ja-JP" altLang="en-US" dirty="0"/>
          </a:p>
        </p:txBody>
      </p:sp>
      <p:sp>
        <p:nvSpPr>
          <p:cNvPr id="1050428" name="正方形/長方形 9"/>
          <p:cNvSpPr/>
          <p:nvPr userDrawn="1"/>
        </p:nvSpPr>
        <p:spPr>
          <a:xfrm>
            <a:off x="38182" y="4706943"/>
            <a:ext cx="3600000" cy="4615200"/>
          </a:xfrm>
          <a:prstGeom prst="rect">
            <a:avLst/>
          </a:prstGeom>
          <a:solidFill>
            <a:schemeClr val="accent2"/>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50429" name="正方形/長方形 10"/>
          <p:cNvSpPr/>
          <p:nvPr userDrawn="1"/>
        </p:nvSpPr>
        <p:spPr>
          <a:xfrm>
            <a:off x="3687753" y="43886"/>
            <a:ext cx="3600000" cy="4615200"/>
          </a:xfrm>
          <a:prstGeom prst="rect">
            <a:avLst/>
          </a:prstGeom>
          <a:solidFill>
            <a:schemeClr val="accent3"/>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50430" name="正方形/長方形 11"/>
          <p:cNvSpPr/>
          <p:nvPr userDrawn="1"/>
        </p:nvSpPr>
        <p:spPr>
          <a:xfrm>
            <a:off x="7337324" y="4706943"/>
            <a:ext cx="3600000" cy="46152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50431" name="正方形/長方形 12"/>
          <p:cNvSpPr/>
          <p:nvPr userDrawn="1"/>
        </p:nvSpPr>
        <p:spPr>
          <a:xfrm>
            <a:off x="10988185" y="43886"/>
            <a:ext cx="3600000" cy="4615200"/>
          </a:xfrm>
          <a:prstGeom prst="rect">
            <a:avLst/>
          </a:prstGeom>
          <a:solidFill>
            <a:schemeClr val="accent4"/>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50432" name="正方形/長方形 13"/>
          <p:cNvSpPr/>
          <p:nvPr userDrawn="1"/>
        </p:nvSpPr>
        <p:spPr>
          <a:xfrm>
            <a:off x="14636467" y="4707287"/>
            <a:ext cx="3600000" cy="4615200"/>
          </a:xfrm>
          <a:prstGeom prst="rect">
            <a:avLst/>
          </a:prstGeom>
          <a:solidFill>
            <a:schemeClr val="accent5"/>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50433" name="図プレースホルダー 7"/>
          <p:cNvSpPr>
            <a:spLocks noGrp="1"/>
          </p:cNvSpPr>
          <p:nvPr>
            <p:ph type="pic" sz="quarter" idx="17" hasCustomPrompt="1"/>
          </p:nvPr>
        </p:nvSpPr>
        <p:spPr>
          <a:xfrm>
            <a:off x="1454109" y="5122780"/>
            <a:ext cx="784532" cy="784532"/>
          </a:xfrm>
        </p:spPr>
        <p:txBody>
          <a:bodyPr>
            <a:normAutofit/>
          </a:bodyPr>
          <a:lstStyle>
            <a:lvl1pPr>
              <a:defRPr sz="1200"/>
            </a:lvl1pPr>
          </a:lstStyle>
          <a:p>
            <a:r>
              <a:rPr kumimoji="1" lang="en-US" altLang="ja-JP" dirty="0"/>
              <a:t>ICON</a:t>
            </a:r>
            <a:endParaRPr kumimoji="1" lang="ja-JP" altLang="en-US" dirty="0"/>
          </a:p>
        </p:txBody>
      </p:sp>
      <p:sp>
        <p:nvSpPr>
          <p:cNvPr id="1050434" name="図プレースホルダー 7"/>
          <p:cNvSpPr>
            <a:spLocks noGrp="1"/>
          </p:cNvSpPr>
          <p:nvPr>
            <p:ph type="pic" sz="quarter" idx="18" hasCustomPrompt="1"/>
          </p:nvPr>
        </p:nvSpPr>
        <p:spPr>
          <a:xfrm>
            <a:off x="5103679" y="510178"/>
            <a:ext cx="784532" cy="784532"/>
          </a:xfrm>
        </p:spPr>
        <p:txBody>
          <a:bodyPr>
            <a:normAutofit/>
          </a:bodyPr>
          <a:lstStyle>
            <a:lvl1pPr>
              <a:defRPr sz="1200"/>
            </a:lvl1pPr>
          </a:lstStyle>
          <a:p>
            <a:r>
              <a:rPr kumimoji="1" lang="en-US" altLang="ja-JP" dirty="0"/>
              <a:t>ICON</a:t>
            </a:r>
            <a:endParaRPr kumimoji="1" lang="ja-JP" altLang="en-US" dirty="0"/>
          </a:p>
        </p:txBody>
      </p:sp>
      <p:sp>
        <p:nvSpPr>
          <p:cNvPr id="1050435" name="図プレースホルダー 7"/>
          <p:cNvSpPr>
            <a:spLocks noGrp="1"/>
          </p:cNvSpPr>
          <p:nvPr>
            <p:ph type="pic" sz="quarter" idx="19" hasCustomPrompt="1"/>
          </p:nvPr>
        </p:nvSpPr>
        <p:spPr>
          <a:xfrm>
            <a:off x="8753250" y="5122780"/>
            <a:ext cx="784532" cy="784532"/>
          </a:xfrm>
        </p:spPr>
        <p:txBody>
          <a:bodyPr>
            <a:normAutofit/>
          </a:bodyPr>
          <a:lstStyle>
            <a:lvl1pPr>
              <a:defRPr sz="1200"/>
            </a:lvl1pPr>
          </a:lstStyle>
          <a:p>
            <a:r>
              <a:rPr kumimoji="1" lang="en-US" altLang="ja-JP" dirty="0"/>
              <a:t>ICON</a:t>
            </a:r>
            <a:endParaRPr kumimoji="1" lang="ja-JP" altLang="en-US" dirty="0"/>
          </a:p>
        </p:txBody>
      </p:sp>
      <p:sp>
        <p:nvSpPr>
          <p:cNvPr id="1050436" name="図プレースホルダー 7"/>
          <p:cNvSpPr>
            <a:spLocks noGrp="1"/>
          </p:cNvSpPr>
          <p:nvPr>
            <p:ph type="pic" sz="quarter" idx="20" hasCustomPrompt="1"/>
          </p:nvPr>
        </p:nvSpPr>
        <p:spPr>
          <a:xfrm>
            <a:off x="16052393" y="5122780"/>
            <a:ext cx="784532" cy="784532"/>
          </a:xfrm>
        </p:spPr>
        <p:txBody>
          <a:bodyPr>
            <a:normAutofit/>
          </a:bodyPr>
          <a:lstStyle>
            <a:lvl1pPr>
              <a:defRPr sz="1200"/>
            </a:lvl1pPr>
          </a:lstStyle>
          <a:p>
            <a:r>
              <a:rPr kumimoji="1" lang="en-US" altLang="ja-JP" dirty="0"/>
              <a:t>ICON</a:t>
            </a:r>
            <a:endParaRPr kumimoji="1" lang="ja-JP" altLang="en-US" dirty="0"/>
          </a:p>
        </p:txBody>
      </p:sp>
      <p:sp>
        <p:nvSpPr>
          <p:cNvPr id="1050437" name="図プレースホルダー 7"/>
          <p:cNvSpPr>
            <a:spLocks noGrp="1"/>
          </p:cNvSpPr>
          <p:nvPr>
            <p:ph type="pic" sz="quarter" idx="21" hasCustomPrompt="1"/>
          </p:nvPr>
        </p:nvSpPr>
        <p:spPr>
          <a:xfrm>
            <a:off x="12404112" y="510178"/>
            <a:ext cx="784532" cy="784532"/>
          </a:xfrm>
        </p:spPr>
        <p:txBody>
          <a:bodyPr>
            <a:normAutofit/>
          </a:bodyPr>
          <a:lstStyle>
            <a:lvl1pPr>
              <a:defRPr sz="1200"/>
            </a:lvl1pPr>
          </a:lstStyle>
          <a:p>
            <a:r>
              <a:rPr kumimoji="1" lang="en-US" altLang="ja-JP" dirty="0"/>
              <a:t>ICON</a:t>
            </a:r>
            <a:endParaRPr kumimoji="1" lang="ja-JP" altLang="en-US" dirty="0"/>
          </a:p>
        </p:txBody>
      </p:sp>
      <p:sp>
        <p:nvSpPr>
          <p:cNvPr id="1050438" name="テキスト プレースホルダー 11"/>
          <p:cNvSpPr>
            <a:spLocks noGrp="1"/>
          </p:cNvSpPr>
          <p:nvPr>
            <p:ph type="body" sz="quarter" idx="22" hasCustomPrompt="1"/>
          </p:nvPr>
        </p:nvSpPr>
        <p:spPr>
          <a:xfrm>
            <a:off x="41589" y="5908320"/>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a:t>Text Here</a:t>
            </a:r>
            <a:endParaRPr lang="en-US" dirty="0"/>
          </a:p>
        </p:txBody>
      </p:sp>
      <p:sp>
        <p:nvSpPr>
          <p:cNvPr id="1050439" name="テキスト プレースホルダー 11"/>
          <p:cNvSpPr>
            <a:spLocks noGrp="1"/>
          </p:cNvSpPr>
          <p:nvPr>
            <p:ph type="body" sz="quarter" idx="23" hasCustomPrompt="1"/>
          </p:nvPr>
        </p:nvSpPr>
        <p:spPr>
          <a:xfrm>
            <a:off x="213781" y="6535743"/>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1050440" name="テキスト プレースホルダー 11"/>
          <p:cNvSpPr>
            <a:spLocks noGrp="1"/>
          </p:cNvSpPr>
          <p:nvPr>
            <p:ph type="body" sz="quarter" idx="24" hasCustomPrompt="1"/>
          </p:nvPr>
        </p:nvSpPr>
        <p:spPr>
          <a:xfrm>
            <a:off x="3734702" y="1281205"/>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a:t>Text Here</a:t>
            </a:r>
            <a:endParaRPr lang="en-US" dirty="0"/>
          </a:p>
        </p:txBody>
      </p:sp>
      <p:sp>
        <p:nvSpPr>
          <p:cNvPr id="1050441" name="テキスト プレースホルダー 11"/>
          <p:cNvSpPr>
            <a:spLocks noGrp="1"/>
          </p:cNvSpPr>
          <p:nvPr>
            <p:ph type="body" sz="quarter" idx="25" hasCustomPrompt="1"/>
          </p:nvPr>
        </p:nvSpPr>
        <p:spPr>
          <a:xfrm>
            <a:off x="3906894" y="1908628"/>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1050442" name="テキスト プレースホルダー 11"/>
          <p:cNvSpPr>
            <a:spLocks noGrp="1"/>
          </p:cNvSpPr>
          <p:nvPr>
            <p:ph type="body" sz="quarter" idx="26" hasCustomPrompt="1"/>
          </p:nvPr>
        </p:nvSpPr>
        <p:spPr>
          <a:xfrm>
            <a:off x="11035134" y="1281206"/>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a:t>Text Here</a:t>
            </a:r>
            <a:endParaRPr lang="en-US" dirty="0"/>
          </a:p>
        </p:txBody>
      </p:sp>
      <p:sp>
        <p:nvSpPr>
          <p:cNvPr id="1050443" name="テキスト プレースホルダー 11"/>
          <p:cNvSpPr>
            <a:spLocks noGrp="1"/>
          </p:cNvSpPr>
          <p:nvPr>
            <p:ph type="body" sz="quarter" idx="27" hasCustomPrompt="1"/>
          </p:nvPr>
        </p:nvSpPr>
        <p:spPr>
          <a:xfrm>
            <a:off x="11207326" y="1908629"/>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1050444" name="テキスト プレースホルダー 11"/>
          <p:cNvSpPr>
            <a:spLocks noGrp="1"/>
          </p:cNvSpPr>
          <p:nvPr>
            <p:ph type="body" sz="quarter" idx="28" hasCustomPrompt="1"/>
          </p:nvPr>
        </p:nvSpPr>
        <p:spPr>
          <a:xfrm>
            <a:off x="7367934" y="5908320"/>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a:t>Text Here</a:t>
            </a:r>
            <a:endParaRPr lang="en-US" dirty="0"/>
          </a:p>
        </p:txBody>
      </p:sp>
      <p:sp>
        <p:nvSpPr>
          <p:cNvPr id="1050445" name="テキスト プレースホルダー 11"/>
          <p:cNvSpPr>
            <a:spLocks noGrp="1"/>
          </p:cNvSpPr>
          <p:nvPr>
            <p:ph type="body" sz="quarter" idx="29" hasCustomPrompt="1"/>
          </p:nvPr>
        </p:nvSpPr>
        <p:spPr>
          <a:xfrm>
            <a:off x="7540126" y="6535743"/>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1050446" name="テキスト プレースホルダー 11"/>
          <p:cNvSpPr>
            <a:spLocks noGrp="1"/>
          </p:cNvSpPr>
          <p:nvPr>
            <p:ph type="body" sz="quarter" idx="30" hasCustomPrompt="1"/>
          </p:nvPr>
        </p:nvSpPr>
        <p:spPr>
          <a:xfrm>
            <a:off x="14668366" y="5908321"/>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a:t>Text Here</a:t>
            </a:r>
            <a:endParaRPr lang="en-US" dirty="0"/>
          </a:p>
        </p:txBody>
      </p:sp>
      <p:sp>
        <p:nvSpPr>
          <p:cNvPr id="1050447" name="テキスト プレースホルダー 11"/>
          <p:cNvSpPr>
            <a:spLocks noGrp="1"/>
          </p:cNvSpPr>
          <p:nvPr>
            <p:ph type="body" sz="quarter" idx="31" hasCustomPrompt="1"/>
          </p:nvPr>
        </p:nvSpPr>
        <p:spPr>
          <a:xfrm>
            <a:off x="14840558" y="6535744"/>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1050448" name="図プレースホルダー 37"/>
          <p:cNvSpPr>
            <a:spLocks noGrp="1"/>
          </p:cNvSpPr>
          <p:nvPr>
            <p:ph type="pic" sz="quarter" idx="32" hasCustomPrompt="1"/>
          </p:nvPr>
        </p:nvSpPr>
        <p:spPr>
          <a:xfrm>
            <a:off x="1574657" y="4401558"/>
            <a:ext cx="451795" cy="451795"/>
          </a:xfrm>
          <a:prstGeom prst="triangle">
            <a:avLst/>
          </a:prstGeom>
          <a:solidFill>
            <a:schemeClr val="accent2"/>
          </a:solidFill>
        </p:spPr>
        <p:txBody>
          <a:bodyPr/>
          <a:lstStyle/>
          <a:p>
            <a:r>
              <a:rPr kumimoji="1" lang="en-US" altLang="ja-JP" dirty="0"/>
              <a:t> </a:t>
            </a:r>
            <a:endParaRPr kumimoji="1" lang="ja-JP" altLang="en-US" dirty="0"/>
          </a:p>
        </p:txBody>
      </p:sp>
      <p:sp>
        <p:nvSpPr>
          <p:cNvPr id="1050449" name="図プレースホルダー 37"/>
          <p:cNvSpPr>
            <a:spLocks noGrp="1"/>
          </p:cNvSpPr>
          <p:nvPr>
            <p:ph type="pic" sz="quarter" idx="33" hasCustomPrompt="1"/>
          </p:nvPr>
        </p:nvSpPr>
        <p:spPr>
          <a:xfrm>
            <a:off x="8878888" y="4401558"/>
            <a:ext cx="451795" cy="451795"/>
          </a:xfrm>
          <a:prstGeom prst="triangle">
            <a:avLst/>
          </a:prstGeom>
          <a:solidFill>
            <a:schemeClr val="accent1"/>
          </a:solidFill>
        </p:spPr>
        <p:txBody>
          <a:bodyPr/>
          <a:lstStyle/>
          <a:p>
            <a:r>
              <a:rPr kumimoji="1" lang="en-US" altLang="ja-JP" dirty="0"/>
              <a:t> </a:t>
            </a:r>
            <a:endParaRPr kumimoji="1" lang="ja-JP" altLang="en-US" dirty="0"/>
          </a:p>
        </p:txBody>
      </p:sp>
      <p:sp>
        <p:nvSpPr>
          <p:cNvPr id="1050450" name="図プレースホルダー 37"/>
          <p:cNvSpPr>
            <a:spLocks noGrp="1"/>
          </p:cNvSpPr>
          <p:nvPr>
            <p:ph type="pic" sz="quarter" idx="34" hasCustomPrompt="1"/>
          </p:nvPr>
        </p:nvSpPr>
        <p:spPr>
          <a:xfrm>
            <a:off x="16172942" y="4401558"/>
            <a:ext cx="451795" cy="451795"/>
          </a:xfrm>
          <a:prstGeom prst="triangle">
            <a:avLst/>
          </a:prstGeom>
          <a:solidFill>
            <a:schemeClr val="accent5"/>
          </a:solidFill>
        </p:spPr>
        <p:txBody>
          <a:bodyPr/>
          <a:lstStyle/>
          <a:p>
            <a:r>
              <a:rPr kumimoji="1" lang="en-US" altLang="ja-JP" dirty="0"/>
              <a:t> </a:t>
            </a:r>
            <a:endParaRPr kumimoji="1" lang="ja-JP" altLang="en-US" dirty="0"/>
          </a:p>
        </p:txBody>
      </p:sp>
      <p:sp>
        <p:nvSpPr>
          <p:cNvPr id="1050451" name="図プレースホルダー 37"/>
          <p:cNvSpPr>
            <a:spLocks noGrp="1"/>
          </p:cNvSpPr>
          <p:nvPr>
            <p:ph type="pic" sz="quarter" idx="35" hasCustomPrompt="1"/>
          </p:nvPr>
        </p:nvSpPr>
        <p:spPr>
          <a:xfrm rot="10800000">
            <a:off x="5261856" y="4505027"/>
            <a:ext cx="451795" cy="451795"/>
          </a:xfrm>
          <a:prstGeom prst="triangle">
            <a:avLst/>
          </a:prstGeom>
          <a:solidFill>
            <a:schemeClr val="accent3"/>
          </a:solidFill>
        </p:spPr>
        <p:txBody>
          <a:bodyPr/>
          <a:lstStyle/>
          <a:p>
            <a:r>
              <a:rPr kumimoji="1" lang="en-US" altLang="ja-JP" dirty="0"/>
              <a:t> </a:t>
            </a:r>
            <a:endParaRPr kumimoji="1" lang="ja-JP" altLang="en-US" dirty="0"/>
          </a:p>
        </p:txBody>
      </p:sp>
      <p:sp>
        <p:nvSpPr>
          <p:cNvPr id="1050452" name="図プレースホルダー 37"/>
          <p:cNvSpPr>
            <a:spLocks noGrp="1"/>
          </p:cNvSpPr>
          <p:nvPr>
            <p:ph type="pic" sz="quarter" idx="36" hasCustomPrompt="1"/>
          </p:nvPr>
        </p:nvSpPr>
        <p:spPr>
          <a:xfrm rot="10800000">
            <a:off x="12524660" y="4505027"/>
            <a:ext cx="451795" cy="451795"/>
          </a:xfrm>
          <a:prstGeom prst="triangle">
            <a:avLst/>
          </a:prstGeom>
          <a:solidFill>
            <a:schemeClr val="accent4"/>
          </a:solidFill>
        </p:spPr>
        <p:txBody>
          <a:bodyPr/>
          <a:lstStyle/>
          <a:p>
            <a:r>
              <a:rPr kumimoji="1" lang="en-US" altLang="ja-JP" dirty="0"/>
              <a:t> </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50423"/>
                                        </p:tgtEl>
                                        <p:attrNameLst>
                                          <p:attrName>style.visibility</p:attrName>
                                        </p:attrNameLst>
                                      </p:cBhvr>
                                      <p:to>
                                        <p:strVal val="visible"/>
                                      </p:to>
                                    </p:set>
                                    <p:animEffect transition="in" filter="wipe(up)">
                                      <p:cBhvr>
                                        <p:cTn id="7" dur="500"/>
                                        <p:tgtEl>
                                          <p:spTgt spid="105042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50428"/>
                                        </p:tgtEl>
                                        <p:attrNameLst>
                                          <p:attrName>style.visibility</p:attrName>
                                        </p:attrNameLst>
                                      </p:cBhvr>
                                      <p:to>
                                        <p:strVal val="visible"/>
                                      </p:to>
                                    </p:set>
                                    <p:animEffect transition="in" filter="wipe(down)">
                                      <p:cBhvr>
                                        <p:cTn id="11" dur="500"/>
                                        <p:tgtEl>
                                          <p:spTgt spid="1050428"/>
                                        </p:tgtEl>
                                      </p:cBhvr>
                                    </p:animEffect>
                                  </p:childTnLst>
                                </p:cTn>
                              </p:par>
                              <p:par>
                                <p:cTn id="12" presetID="22" presetClass="entr" presetSubtype="4" fill="hold" grpId="0" nodeType="withEffect">
                                  <p:stCondLst>
                                    <p:cond delay="500"/>
                                  </p:stCondLst>
                                  <p:childTnLst>
                                    <p:set>
                                      <p:cBhvr>
                                        <p:cTn id="13" dur="1" fill="hold">
                                          <p:stCondLst>
                                            <p:cond delay="0"/>
                                          </p:stCondLst>
                                        </p:cTn>
                                        <p:tgtEl>
                                          <p:spTgt spid="1050448"/>
                                        </p:tgtEl>
                                        <p:attrNameLst>
                                          <p:attrName>style.visibility</p:attrName>
                                        </p:attrNameLst>
                                      </p:cBhvr>
                                      <p:to>
                                        <p:strVal val="visible"/>
                                      </p:to>
                                    </p:set>
                                    <p:animEffect transition="in" filter="wipe(down)">
                                      <p:cBhvr>
                                        <p:cTn id="14" dur="100"/>
                                        <p:tgtEl>
                                          <p:spTgt spid="1050448"/>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050433"/>
                                        </p:tgtEl>
                                        <p:attrNameLst>
                                          <p:attrName>style.visibility</p:attrName>
                                        </p:attrNameLst>
                                      </p:cBhvr>
                                      <p:to>
                                        <p:strVal val="visible"/>
                                      </p:to>
                                    </p:set>
                                    <p:animEffect transition="in" filter="fade">
                                      <p:cBhvr>
                                        <p:cTn id="17" dur="500"/>
                                        <p:tgtEl>
                                          <p:spTgt spid="1050433"/>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1050438"/>
                                        </p:tgtEl>
                                        <p:attrNameLst>
                                          <p:attrName>style.visibility</p:attrName>
                                        </p:attrNameLst>
                                      </p:cBhvr>
                                      <p:to>
                                        <p:strVal val="visible"/>
                                      </p:to>
                                    </p:set>
                                    <p:animEffect transition="in" filter="fade">
                                      <p:cBhvr>
                                        <p:cTn id="20" dur="500"/>
                                        <p:tgtEl>
                                          <p:spTgt spid="1050438"/>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1050439"/>
                                        </p:tgtEl>
                                        <p:attrNameLst>
                                          <p:attrName>style.visibility</p:attrName>
                                        </p:attrNameLst>
                                      </p:cBhvr>
                                      <p:to>
                                        <p:strVal val="visible"/>
                                      </p:to>
                                    </p:set>
                                    <p:animEffect transition="in" filter="fade">
                                      <p:cBhvr>
                                        <p:cTn id="23" dur="500"/>
                                        <p:tgtEl>
                                          <p:spTgt spid="1050439"/>
                                        </p:tgtEl>
                                      </p:cBhvr>
                                    </p:animEffect>
                                  </p:childTnLst>
                                </p:cTn>
                              </p:par>
                            </p:childTnLst>
                          </p:cTn>
                        </p:par>
                        <p:par>
                          <p:cTn id="24" fill="hold">
                            <p:stCondLst>
                              <p:cond delay="1500"/>
                            </p:stCondLst>
                            <p:childTnLst>
                              <p:par>
                                <p:cTn id="25" presetID="22" presetClass="entr" presetSubtype="4" fill="hold" grpId="0" nodeType="afterEffect">
                                  <p:stCondLst>
                                    <p:cond delay="250"/>
                                  </p:stCondLst>
                                  <p:childTnLst>
                                    <p:set>
                                      <p:cBhvr>
                                        <p:cTn id="26" dur="1" fill="hold">
                                          <p:stCondLst>
                                            <p:cond delay="0"/>
                                          </p:stCondLst>
                                        </p:cTn>
                                        <p:tgtEl>
                                          <p:spTgt spid="1050424"/>
                                        </p:tgtEl>
                                        <p:attrNameLst>
                                          <p:attrName>style.visibility</p:attrName>
                                        </p:attrNameLst>
                                      </p:cBhvr>
                                      <p:to>
                                        <p:strVal val="visible"/>
                                      </p:to>
                                    </p:set>
                                    <p:animEffect transition="in" filter="wipe(down)">
                                      <p:cBhvr>
                                        <p:cTn id="27" dur="500"/>
                                        <p:tgtEl>
                                          <p:spTgt spid="1050424"/>
                                        </p:tgtEl>
                                      </p:cBhvr>
                                    </p:animEffect>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050429"/>
                                        </p:tgtEl>
                                        <p:attrNameLst>
                                          <p:attrName>style.visibility</p:attrName>
                                        </p:attrNameLst>
                                      </p:cBhvr>
                                      <p:to>
                                        <p:strVal val="visible"/>
                                      </p:to>
                                    </p:set>
                                    <p:animEffect transition="in" filter="wipe(up)">
                                      <p:cBhvr>
                                        <p:cTn id="31" dur="500"/>
                                        <p:tgtEl>
                                          <p:spTgt spid="1050429"/>
                                        </p:tgtEl>
                                      </p:cBhvr>
                                    </p:animEffect>
                                  </p:childTnLst>
                                </p:cTn>
                              </p:par>
                            </p:childTnLst>
                          </p:cTn>
                        </p:par>
                        <p:par>
                          <p:cTn id="32" fill="hold">
                            <p:stCondLst>
                              <p:cond delay="2750"/>
                            </p:stCondLst>
                            <p:childTnLst>
                              <p:par>
                                <p:cTn id="33" presetID="22" presetClass="entr" presetSubtype="1" fill="hold" grpId="0" nodeType="afterEffect">
                                  <p:stCondLst>
                                    <p:cond delay="0"/>
                                  </p:stCondLst>
                                  <p:childTnLst>
                                    <p:set>
                                      <p:cBhvr>
                                        <p:cTn id="34" dur="1" fill="hold">
                                          <p:stCondLst>
                                            <p:cond delay="0"/>
                                          </p:stCondLst>
                                        </p:cTn>
                                        <p:tgtEl>
                                          <p:spTgt spid="1050451"/>
                                        </p:tgtEl>
                                        <p:attrNameLst>
                                          <p:attrName>style.visibility</p:attrName>
                                        </p:attrNameLst>
                                      </p:cBhvr>
                                      <p:to>
                                        <p:strVal val="visible"/>
                                      </p:to>
                                    </p:set>
                                    <p:animEffect transition="in" filter="wipe(up)">
                                      <p:cBhvr>
                                        <p:cTn id="35" dur="100"/>
                                        <p:tgtEl>
                                          <p:spTgt spid="105045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50441"/>
                                        </p:tgtEl>
                                        <p:attrNameLst>
                                          <p:attrName>style.visibility</p:attrName>
                                        </p:attrNameLst>
                                      </p:cBhvr>
                                      <p:to>
                                        <p:strVal val="visible"/>
                                      </p:to>
                                    </p:set>
                                    <p:animEffect transition="in" filter="fade">
                                      <p:cBhvr>
                                        <p:cTn id="38" dur="500"/>
                                        <p:tgtEl>
                                          <p:spTgt spid="105044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50440"/>
                                        </p:tgtEl>
                                        <p:attrNameLst>
                                          <p:attrName>style.visibility</p:attrName>
                                        </p:attrNameLst>
                                      </p:cBhvr>
                                      <p:to>
                                        <p:strVal val="visible"/>
                                      </p:to>
                                    </p:set>
                                    <p:animEffect transition="in" filter="fade">
                                      <p:cBhvr>
                                        <p:cTn id="41" dur="500"/>
                                        <p:tgtEl>
                                          <p:spTgt spid="105044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50434"/>
                                        </p:tgtEl>
                                        <p:attrNameLst>
                                          <p:attrName>style.visibility</p:attrName>
                                        </p:attrNameLst>
                                      </p:cBhvr>
                                      <p:to>
                                        <p:strVal val="visible"/>
                                      </p:to>
                                    </p:set>
                                    <p:animEffect transition="in" filter="fade">
                                      <p:cBhvr>
                                        <p:cTn id="44" dur="500"/>
                                        <p:tgtEl>
                                          <p:spTgt spid="1050434"/>
                                        </p:tgtEl>
                                      </p:cBhvr>
                                    </p:animEffect>
                                  </p:childTnLst>
                                </p:cTn>
                              </p:par>
                            </p:childTnLst>
                          </p:cTn>
                        </p:par>
                        <p:par>
                          <p:cTn id="45" fill="hold">
                            <p:stCondLst>
                              <p:cond delay="3250"/>
                            </p:stCondLst>
                            <p:childTnLst>
                              <p:par>
                                <p:cTn id="46" presetID="22" presetClass="entr" presetSubtype="1" fill="hold" grpId="0" nodeType="afterEffect">
                                  <p:stCondLst>
                                    <p:cond delay="250"/>
                                  </p:stCondLst>
                                  <p:childTnLst>
                                    <p:set>
                                      <p:cBhvr>
                                        <p:cTn id="47" dur="1" fill="hold">
                                          <p:stCondLst>
                                            <p:cond delay="0"/>
                                          </p:stCondLst>
                                        </p:cTn>
                                        <p:tgtEl>
                                          <p:spTgt spid="1050425"/>
                                        </p:tgtEl>
                                        <p:attrNameLst>
                                          <p:attrName>style.visibility</p:attrName>
                                        </p:attrNameLst>
                                      </p:cBhvr>
                                      <p:to>
                                        <p:strVal val="visible"/>
                                      </p:to>
                                    </p:set>
                                    <p:animEffect transition="in" filter="wipe(up)">
                                      <p:cBhvr>
                                        <p:cTn id="48" dur="500"/>
                                        <p:tgtEl>
                                          <p:spTgt spid="1050425"/>
                                        </p:tgtEl>
                                      </p:cBhvr>
                                    </p:animEffect>
                                  </p:childTnLst>
                                </p:cTn>
                              </p:par>
                            </p:childTnLst>
                          </p:cTn>
                        </p:par>
                        <p:par>
                          <p:cTn id="49" fill="hold">
                            <p:stCondLst>
                              <p:cond delay="4000"/>
                            </p:stCondLst>
                            <p:childTnLst>
                              <p:par>
                                <p:cTn id="50" presetID="22" presetClass="entr" presetSubtype="4" fill="hold" grpId="0" nodeType="afterEffect">
                                  <p:stCondLst>
                                    <p:cond delay="0"/>
                                  </p:stCondLst>
                                  <p:childTnLst>
                                    <p:set>
                                      <p:cBhvr>
                                        <p:cTn id="51" dur="1" fill="hold">
                                          <p:stCondLst>
                                            <p:cond delay="0"/>
                                          </p:stCondLst>
                                        </p:cTn>
                                        <p:tgtEl>
                                          <p:spTgt spid="1050430"/>
                                        </p:tgtEl>
                                        <p:attrNameLst>
                                          <p:attrName>style.visibility</p:attrName>
                                        </p:attrNameLst>
                                      </p:cBhvr>
                                      <p:to>
                                        <p:strVal val="visible"/>
                                      </p:to>
                                    </p:set>
                                    <p:animEffect transition="in" filter="wipe(down)">
                                      <p:cBhvr>
                                        <p:cTn id="52" dur="500"/>
                                        <p:tgtEl>
                                          <p:spTgt spid="1050430"/>
                                        </p:tgtEl>
                                      </p:cBhvr>
                                    </p:animEffect>
                                  </p:childTnLst>
                                </p:cTn>
                              </p:par>
                            </p:childTnLst>
                          </p:cTn>
                        </p:par>
                        <p:par>
                          <p:cTn id="53" fill="hold">
                            <p:stCondLst>
                              <p:cond delay="4500"/>
                            </p:stCondLst>
                            <p:childTnLst>
                              <p:par>
                                <p:cTn id="54" presetID="22" presetClass="entr" presetSubtype="4" fill="hold" grpId="0" nodeType="afterEffect">
                                  <p:stCondLst>
                                    <p:cond delay="0"/>
                                  </p:stCondLst>
                                  <p:childTnLst>
                                    <p:set>
                                      <p:cBhvr>
                                        <p:cTn id="55" dur="1" fill="hold">
                                          <p:stCondLst>
                                            <p:cond delay="0"/>
                                          </p:stCondLst>
                                        </p:cTn>
                                        <p:tgtEl>
                                          <p:spTgt spid="1050449"/>
                                        </p:tgtEl>
                                        <p:attrNameLst>
                                          <p:attrName>style.visibility</p:attrName>
                                        </p:attrNameLst>
                                      </p:cBhvr>
                                      <p:to>
                                        <p:strVal val="visible"/>
                                      </p:to>
                                    </p:set>
                                    <p:animEffect transition="in" filter="wipe(down)">
                                      <p:cBhvr>
                                        <p:cTn id="56" dur="100"/>
                                        <p:tgtEl>
                                          <p:spTgt spid="105044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50435"/>
                                        </p:tgtEl>
                                        <p:attrNameLst>
                                          <p:attrName>style.visibility</p:attrName>
                                        </p:attrNameLst>
                                      </p:cBhvr>
                                      <p:to>
                                        <p:strVal val="visible"/>
                                      </p:to>
                                    </p:set>
                                    <p:animEffect transition="in" filter="fade">
                                      <p:cBhvr>
                                        <p:cTn id="59" dur="500"/>
                                        <p:tgtEl>
                                          <p:spTgt spid="105043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50444"/>
                                        </p:tgtEl>
                                        <p:attrNameLst>
                                          <p:attrName>style.visibility</p:attrName>
                                        </p:attrNameLst>
                                      </p:cBhvr>
                                      <p:to>
                                        <p:strVal val="visible"/>
                                      </p:to>
                                    </p:set>
                                    <p:animEffect transition="in" filter="fade">
                                      <p:cBhvr>
                                        <p:cTn id="62" dur="500"/>
                                        <p:tgtEl>
                                          <p:spTgt spid="105044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50445"/>
                                        </p:tgtEl>
                                        <p:attrNameLst>
                                          <p:attrName>style.visibility</p:attrName>
                                        </p:attrNameLst>
                                      </p:cBhvr>
                                      <p:to>
                                        <p:strVal val="visible"/>
                                      </p:to>
                                    </p:set>
                                    <p:animEffect transition="in" filter="fade">
                                      <p:cBhvr>
                                        <p:cTn id="65" dur="500"/>
                                        <p:tgtEl>
                                          <p:spTgt spid="1050445"/>
                                        </p:tgtEl>
                                      </p:cBhvr>
                                    </p:animEffect>
                                  </p:childTnLst>
                                </p:cTn>
                              </p:par>
                            </p:childTnLst>
                          </p:cTn>
                        </p:par>
                        <p:par>
                          <p:cTn id="66" fill="hold">
                            <p:stCondLst>
                              <p:cond delay="5000"/>
                            </p:stCondLst>
                            <p:childTnLst>
                              <p:par>
                                <p:cTn id="67" presetID="22" presetClass="entr" presetSubtype="4" fill="hold" grpId="0" nodeType="afterEffect">
                                  <p:stCondLst>
                                    <p:cond delay="250"/>
                                  </p:stCondLst>
                                  <p:childTnLst>
                                    <p:set>
                                      <p:cBhvr>
                                        <p:cTn id="68" dur="1" fill="hold">
                                          <p:stCondLst>
                                            <p:cond delay="0"/>
                                          </p:stCondLst>
                                        </p:cTn>
                                        <p:tgtEl>
                                          <p:spTgt spid="1050426"/>
                                        </p:tgtEl>
                                        <p:attrNameLst>
                                          <p:attrName>style.visibility</p:attrName>
                                        </p:attrNameLst>
                                      </p:cBhvr>
                                      <p:to>
                                        <p:strVal val="visible"/>
                                      </p:to>
                                    </p:set>
                                    <p:animEffect transition="in" filter="wipe(down)">
                                      <p:cBhvr>
                                        <p:cTn id="69" dur="500"/>
                                        <p:tgtEl>
                                          <p:spTgt spid="1050426"/>
                                        </p:tgtEl>
                                      </p:cBhvr>
                                    </p:animEffect>
                                  </p:childTnLst>
                                </p:cTn>
                              </p:par>
                            </p:childTnLst>
                          </p:cTn>
                        </p:par>
                        <p:par>
                          <p:cTn id="70" fill="hold">
                            <p:stCondLst>
                              <p:cond delay="5750"/>
                            </p:stCondLst>
                            <p:childTnLst>
                              <p:par>
                                <p:cTn id="71" presetID="22" presetClass="entr" presetSubtype="1" fill="hold" grpId="0" nodeType="afterEffect">
                                  <p:stCondLst>
                                    <p:cond delay="0"/>
                                  </p:stCondLst>
                                  <p:childTnLst>
                                    <p:set>
                                      <p:cBhvr>
                                        <p:cTn id="72" dur="1" fill="hold">
                                          <p:stCondLst>
                                            <p:cond delay="0"/>
                                          </p:stCondLst>
                                        </p:cTn>
                                        <p:tgtEl>
                                          <p:spTgt spid="1050431"/>
                                        </p:tgtEl>
                                        <p:attrNameLst>
                                          <p:attrName>style.visibility</p:attrName>
                                        </p:attrNameLst>
                                      </p:cBhvr>
                                      <p:to>
                                        <p:strVal val="visible"/>
                                      </p:to>
                                    </p:set>
                                    <p:animEffect transition="in" filter="wipe(up)">
                                      <p:cBhvr>
                                        <p:cTn id="73" dur="500"/>
                                        <p:tgtEl>
                                          <p:spTgt spid="1050431"/>
                                        </p:tgtEl>
                                      </p:cBhvr>
                                    </p:animEffect>
                                  </p:childTnLst>
                                </p:cTn>
                              </p:par>
                            </p:childTnLst>
                          </p:cTn>
                        </p:par>
                        <p:par>
                          <p:cTn id="74" fill="hold">
                            <p:stCondLst>
                              <p:cond delay="6250"/>
                            </p:stCondLst>
                            <p:childTnLst>
                              <p:par>
                                <p:cTn id="75" presetID="22" presetClass="entr" presetSubtype="1" fill="hold" grpId="0" nodeType="afterEffect">
                                  <p:stCondLst>
                                    <p:cond delay="0"/>
                                  </p:stCondLst>
                                  <p:childTnLst>
                                    <p:set>
                                      <p:cBhvr>
                                        <p:cTn id="76" dur="1" fill="hold">
                                          <p:stCondLst>
                                            <p:cond delay="0"/>
                                          </p:stCondLst>
                                        </p:cTn>
                                        <p:tgtEl>
                                          <p:spTgt spid="1050452"/>
                                        </p:tgtEl>
                                        <p:attrNameLst>
                                          <p:attrName>style.visibility</p:attrName>
                                        </p:attrNameLst>
                                      </p:cBhvr>
                                      <p:to>
                                        <p:strVal val="visible"/>
                                      </p:to>
                                    </p:set>
                                    <p:animEffect transition="in" filter="wipe(up)">
                                      <p:cBhvr>
                                        <p:cTn id="77" dur="100"/>
                                        <p:tgtEl>
                                          <p:spTgt spid="105045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050437"/>
                                        </p:tgtEl>
                                        <p:attrNameLst>
                                          <p:attrName>style.visibility</p:attrName>
                                        </p:attrNameLst>
                                      </p:cBhvr>
                                      <p:to>
                                        <p:strVal val="visible"/>
                                      </p:to>
                                    </p:set>
                                    <p:animEffect transition="in" filter="fade">
                                      <p:cBhvr>
                                        <p:cTn id="80" dur="500"/>
                                        <p:tgtEl>
                                          <p:spTgt spid="105043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050442"/>
                                        </p:tgtEl>
                                        <p:attrNameLst>
                                          <p:attrName>style.visibility</p:attrName>
                                        </p:attrNameLst>
                                      </p:cBhvr>
                                      <p:to>
                                        <p:strVal val="visible"/>
                                      </p:to>
                                    </p:set>
                                    <p:animEffect transition="in" filter="fade">
                                      <p:cBhvr>
                                        <p:cTn id="83" dur="500"/>
                                        <p:tgtEl>
                                          <p:spTgt spid="105044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50443"/>
                                        </p:tgtEl>
                                        <p:attrNameLst>
                                          <p:attrName>style.visibility</p:attrName>
                                        </p:attrNameLst>
                                      </p:cBhvr>
                                      <p:to>
                                        <p:strVal val="visible"/>
                                      </p:to>
                                    </p:set>
                                    <p:animEffect transition="in" filter="fade">
                                      <p:cBhvr>
                                        <p:cTn id="86" dur="500"/>
                                        <p:tgtEl>
                                          <p:spTgt spid="1050443"/>
                                        </p:tgtEl>
                                      </p:cBhvr>
                                    </p:animEffect>
                                  </p:childTnLst>
                                </p:cTn>
                              </p:par>
                            </p:childTnLst>
                          </p:cTn>
                        </p:par>
                        <p:par>
                          <p:cTn id="87" fill="hold">
                            <p:stCondLst>
                              <p:cond delay="6750"/>
                            </p:stCondLst>
                            <p:childTnLst>
                              <p:par>
                                <p:cTn id="88" presetID="22" presetClass="entr" presetSubtype="1" fill="hold" grpId="0" nodeType="afterEffect">
                                  <p:stCondLst>
                                    <p:cond delay="250"/>
                                  </p:stCondLst>
                                  <p:childTnLst>
                                    <p:set>
                                      <p:cBhvr>
                                        <p:cTn id="89" dur="1" fill="hold">
                                          <p:stCondLst>
                                            <p:cond delay="0"/>
                                          </p:stCondLst>
                                        </p:cTn>
                                        <p:tgtEl>
                                          <p:spTgt spid="1050427"/>
                                        </p:tgtEl>
                                        <p:attrNameLst>
                                          <p:attrName>style.visibility</p:attrName>
                                        </p:attrNameLst>
                                      </p:cBhvr>
                                      <p:to>
                                        <p:strVal val="visible"/>
                                      </p:to>
                                    </p:set>
                                    <p:animEffect transition="in" filter="wipe(up)">
                                      <p:cBhvr>
                                        <p:cTn id="90" dur="500"/>
                                        <p:tgtEl>
                                          <p:spTgt spid="1050427"/>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1050432"/>
                                        </p:tgtEl>
                                        <p:attrNameLst>
                                          <p:attrName>style.visibility</p:attrName>
                                        </p:attrNameLst>
                                      </p:cBhvr>
                                      <p:to>
                                        <p:strVal val="visible"/>
                                      </p:to>
                                    </p:set>
                                    <p:animEffect transition="in" filter="wipe(down)">
                                      <p:cBhvr>
                                        <p:cTn id="94" dur="500"/>
                                        <p:tgtEl>
                                          <p:spTgt spid="1050432"/>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1050450"/>
                                        </p:tgtEl>
                                        <p:attrNameLst>
                                          <p:attrName>style.visibility</p:attrName>
                                        </p:attrNameLst>
                                      </p:cBhvr>
                                      <p:to>
                                        <p:strVal val="visible"/>
                                      </p:to>
                                    </p:set>
                                    <p:animEffect transition="in" filter="wipe(down)">
                                      <p:cBhvr>
                                        <p:cTn id="98" dur="100"/>
                                        <p:tgtEl>
                                          <p:spTgt spid="1050450"/>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050436"/>
                                        </p:tgtEl>
                                        <p:attrNameLst>
                                          <p:attrName>style.visibility</p:attrName>
                                        </p:attrNameLst>
                                      </p:cBhvr>
                                      <p:to>
                                        <p:strVal val="visible"/>
                                      </p:to>
                                    </p:set>
                                    <p:animEffect transition="in" filter="fade">
                                      <p:cBhvr>
                                        <p:cTn id="101" dur="500"/>
                                        <p:tgtEl>
                                          <p:spTgt spid="1050436"/>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050446"/>
                                        </p:tgtEl>
                                        <p:attrNameLst>
                                          <p:attrName>style.visibility</p:attrName>
                                        </p:attrNameLst>
                                      </p:cBhvr>
                                      <p:to>
                                        <p:strVal val="visible"/>
                                      </p:to>
                                    </p:set>
                                    <p:animEffect transition="in" filter="fade">
                                      <p:cBhvr>
                                        <p:cTn id="104" dur="500"/>
                                        <p:tgtEl>
                                          <p:spTgt spid="1050446"/>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050447"/>
                                        </p:tgtEl>
                                        <p:attrNameLst>
                                          <p:attrName>style.visibility</p:attrName>
                                        </p:attrNameLst>
                                      </p:cBhvr>
                                      <p:to>
                                        <p:strVal val="visible"/>
                                      </p:to>
                                    </p:set>
                                    <p:animEffect transition="in" filter="fade">
                                      <p:cBhvr>
                                        <p:cTn id="107" dur="500"/>
                                        <p:tgtEl>
                                          <p:spTgt spid="1050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423" grpId="0"/>
      <p:bldP spid="1050424" grpId="0"/>
      <p:bldP spid="1050425" grpId="0"/>
      <p:bldP spid="1050426" grpId="0"/>
      <p:bldP spid="1050427" grpId="0"/>
      <p:bldP spid="1050428" grpId="0" animBg="1"/>
      <p:bldP spid="1050429" grpId="0" animBg="1"/>
      <p:bldP spid="1050430" grpId="0" animBg="1"/>
      <p:bldP spid="1050431" grpId="0" animBg="1"/>
      <p:bldP spid="1050432" grpId="0" animBg="1"/>
      <p:bldP spid="1050433" grpId="0"/>
      <p:bldP spid="1050434" grpId="0"/>
      <p:bldP spid="1050435" grpId="0"/>
      <p:bldP spid="1050436" grpId="0"/>
      <p:bldP spid="1050437" grpId="0"/>
      <p:bldP spid="1050438" grpId="0">
        <p:tmplLst>
          <p:tmpl>
            <p:tnLst>
              <p:par>
                <p:cTn presetID="10" presetClass="entr" presetSubtype="0" fill="hold" nodeType="withEffect">
                  <p:stCondLst>
                    <p:cond delay="500"/>
                  </p:stCondLst>
                  <p:childTnLst>
                    <p:set>
                      <p:cBhvr>
                        <p:cTn dur="1" fill="hold">
                          <p:stCondLst>
                            <p:cond delay="0"/>
                          </p:stCondLst>
                        </p:cTn>
                        <p:tgtEl>
                          <p:spTgt spid="1050438"/>
                        </p:tgtEl>
                        <p:attrNameLst>
                          <p:attrName>style.visibility</p:attrName>
                        </p:attrNameLst>
                      </p:cBhvr>
                      <p:to>
                        <p:strVal val="visible"/>
                      </p:to>
                    </p:set>
                    <p:animEffect transition="in" filter="fade">
                      <p:cBhvr>
                        <p:cTn dur="500"/>
                        <p:tgtEl>
                          <p:spTgt spid="1050438"/>
                        </p:tgtEl>
                      </p:cBhvr>
                    </p:animEffect>
                  </p:childTnLst>
                </p:cTn>
              </p:par>
            </p:tnLst>
          </p:tmpl>
        </p:tmplLst>
      </p:bldP>
      <p:bldP spid="1050439" grpId="0">
        <p:tmplLst>
          <p:tmpl>
            <p:tnLst>
              <p:par>
                <p:cTn presetID="10" presetClass="entr" presetSubtype="0" fill="hold" nodeType="withEffect">
                  <p:stCondLst>
                    <p:cond delay="500"/>
                  </p:stCondLst>
                  <p:childTnLst>
                    <p:set>
                      <p:cBhvr>
                        <p:cTn dur="1" fill="hold">
                          <p:stCondLst>
                            <p:cond delay="0"/>
                          </p:stCondLst>
                        </p:cTn>
                        <p:tgtEl>
                          <p:spTgt spid="1050439"/>
                        </p:tgtEl>
                        <p:attrNameLst>
                          <p:attrName>style.visibility</p:attrName>
                        </p:attrNameLst>
                      </p:cBhvr>
                      <p:to>
                        <p:strVal val="visible"/>
                      </p:to>
                    </p:set>
                    <p:animEffect transition="in" filter="fade">
                      <p:cBhvr>
                        <p:cTn dur="500"/>
                        <p:tgtEl>
                          <p:spTgt spid="1050439"/>
                        </p:tgtEl>
                      </p:cBhvr>
                    </p:animEffect>
                  </p:childTnLst>
                </p:cTn>
              </p:par>
            </p:tnLst>
          </p:tmpl>
        </p:tmplLst>
      </p:bldP>
      <p:bldP spid="1050440" grpId="0">
        <p:tmplLst>
          <p:tmpl>
            <p:tnLst>
              <p:par>
                <p:cTn presetID="10" presetClass="entr" presetSubtype="0" fill="hold" nodeType="withEffect">
                  <p:stCondLst>
                    <p:cond delay="0"/>
                  </p:stCondLst>
                  <p:childTnLst>
                    <p:set>
                      <p:cBhvr>
                        <p:cTn dur="1" fill="hold">
                          <p:stCondLst>
                            <p:cond delay="0"/>
                          </p:stCondLst>
                        </p:cTn>
                        <p:tgtEl>
                          <p:spTgt spid="1050440"/>
                        </p:tgtEl>
                        <p:attrNameLst>
                          <p:attrName>style.visibility</p:attrName>
                        </p:attrNameLst>
                      </p:cBhvr>
                      <p:to>
                        <p:strVal val="visible"/>
                      </p:to>
                    </p:set>
                    <p:animEffect transition="in" filter="fade">
                      <p:cBhvr>
                        <p:cTn dur="500"/>
                        <p:tgtEl>
                          <p:spTgt spid="1050440"/>
                        </p:tgtEl>
                      </p:cBhvr>
                    </p:animEffect>
                  </p:childTnLst>
                </p:cTn>
              </p:par>
            </p:tnLst>
          </p:tmpl>
        </p:tmplLst>
      </p:bldP>
      <p:bldP spid="1050441" grpId="0">
        <p:tmplLst>
          <p:tmpl>
            <p:tnLst>
              <p:par>
                <p:cTn presetID="10" presetClass="entr" presetSubtype="0" fill="hold" nodeType="withEffect">
                  <p:stCondLst>
                    <p:cond delay="0"/>
                  </p:stCondLst>
                  <p:childTnLst>
                    <p:set>
                      <p:cBhvr>
                        <p:cTn dur="1" fill="hold">
                          <p:stCondLst>
                            <p:cond delay="0"/>
                          </p:stCondLst>
                        </p:cTn>
                        <p:tgtEl>
                          <p:spTgt spid="1050441"/>
                        </p:tgtEl>
                        <p:attrNameLst>
                          <p:attrName>style.visibility</p:attrName>
                        </p:attrNameLst>
                      </p:cBhvr>
                      <p:to>
                        <p:strVal val="visible"/>
                      </p:to>
                    </p:set>
                    <p:animEffect transition="in" filter="fade">
                      <p:cBhvr>
                        <p:cTn dur="500"/>
                        <p:tgtEl>
                          <p:spTgt spid="1050441"/>
                        </p:tgtEl>
                      </p:cBhvr>
                    </p:animEffect>
                  </p:childTnLst>
                </p:cTn>
              </p:par>
            </p:tnLst>
          </p:tmpl>
        </p:tmplLst>
      </p:bldP>
      <p:bldP spid="1050442" grpId="0">
        <p:tmplLst>
          <p:tmpl>
            <p:tnLst>
              <p:par>
                <p:cTn presetID="10" presetClass="entr" presetSubtype="0" fill="hold" nodeType="withEffect">
                  <p:stCondLst>
                    <p:cond delay="0"/>
                  </p:stCondLst>
                  <p:childTnLst>
                    <p:set>
                      <p:cBhvr>
                        <p:cTn dur="1" fill="hold">
                          <p:stCondLst>
                            <p:cond delay="0"/>
                          </p:stCondLst>
                        </p:cTn>
                        <p:tgtEl>
                          <p:spTgt spid="1050442"/>
                        </p:tgtEl>
                        <p:attrNameLst>
                          <p:attrName>style.visibility</p:attrName>
                        </p:attrNameLst>
                      </p:cBhvr>
                      <p:to>
                        <p:strVal val="visible"/>
                      </p:to>
                    </p:set>
                    <p:animEffect transition="in" filter="fade">
                      <p:cBhvr>
                        <p:cTn dur="500"/>
                        <p:tgtEl>
                          <p:spTgt spid="1050442"/>
                        </p:tgtEl>
                      </p:cBhvr>
                    </p:animEffect>
                  </p:childTnLst>
                </p:cTn>
              </p:par>
            </p:tnLst>
          </p:tmpl>
        </p:tmplLst>
      </p:bldP>
      <p:bldP spid="1050443" grpId="0">
        <p:tmplLst>
          <p:tmpl>
            <p:tnLst>
              <p:par>
                <p:cTn presetID="10" presetClass="entr" presetSubtype="0" fill="hold" nodeType="withEffect">
                  <p:stCondLst>
                    <p:cond delay="0"/>
                  </p:stCondLst>
                  <p:childTnLst>
                    <p:set>
                      <p:cBhvr>
                        <p:cTn dur="1" fill="hold">
                          <p:stCondLst>
                            <p:cond delay="0"/>
                          </p:stCondLst>
                        </p:cTn>
                        <p:tgtEl>
                          <p:spTgt spid="1050443"/>
                        </p:tgtEl>
                        <p:attrNameLst>
                          <p:attrName>style.visibility</p:attrName>
                        </p:attrNameLst>
                      </p:cBhvr>
                      <p:to>
                        <p:strVal val="visible"/>
                      </p:to>
                    </p:set>
                    <p:animEffect transition="in" filter="fade">
                      <p:cBhvr>
                        <p:cTn dur="500"/>
                        <p:tgtEl>
                          <p:spTgt spid="1050443"/>
                        </p:tgtEl>
                      </p:cBhvr>
                    </p:animEffect>
                  </p:childTnLst>
                </p:cTn>
              </p:par>
            </p:tnLst>
          </p:tmpl>
        </p:tmplLst>
      </p:bldP>
      <p:bldP spid="1050444" grpId="0">
        <p:tmplLst>
          <p:tmpl>
            <p:tnLst>
              <p:par>
                <p:cTn presetID="10" presetClass="entr" presetSubtype="0" fill="hold" nodeType="withEffect">
                  <p:stCondLst>
                    <p:cond delay="0"/>
                  </p:stCondLst>
                  <p:childTnLst>
                    <p:set>
                      <p:cBhvr>
                        <p:cTn dur="1" fill="hold">
                          <p:stCondLst>
                            <p:cond delay="0"/>
                          </p:stCondLst>
                        </p:cTn>
                        <p:tgtEl>
                          <p:spTgt spid="1050444"/>
                        </p:tgtEl>
                        <p:attrNameLst>
                          <p:attrName>style.visibility</p:attrName>
                        </p:attrNameLst>
                      </p:cBhvr>
                      <p:to>
                        <p:strVal val="visible"/>
                      </p:to>
                    </p:set>
                    <p:animEffect transition="in" filter="fade">
                      <p:cBhvr>
                        <p:cTn dur="500"/>
                        <p:tgtEl>
                          <p:spTgt spid="1050444"/>
                        </p:tgtEl>
                      </p:cBhvr>
                    </p:animEffect>
                  </p:childTnLst>
                </p:cTn>
              </p:par>
            </p:tnLst>
          </p:tmpl>
        </p:tmplLst>
      </p:bldP>
      <p:bldP spid="1050445" grpId="0">
        <p:tmplLst>
          <p:tmpl>
            <p:tnLst>
              <p:par>
                <p:cTn presetID="10" presetClass="entr" presetSubtype="0" fill="hold" nodeType="withEffect">
                  <p:stCondLst>
                    <p:cond delay="0"/>
                  </p:stCondLst>
                  <p:childTnLst>
                    <p:set>
                      <p:cBhvr>
                        <p:cTn dur="1" fill="hold">
                          <p:stCondLst>
                            <p:cond delay="0"/>
                          </p:stCondLst>
                        </p:cTn>
                        <p:tgtEl>
                          <p:spTgt spid="1050445"/>
                        </p:tgtEl>
                        <p:attrNameLst>
                          <p:attrName>style.visibility</p:attrName>
                        </p:attrNameLst>
                      </p:cBhvr>
                      <p:to>
                        <p:strVal val="visible"/>
                      </p:to>
                    </p:set>
                    <p:animEffect transition="in" filter="fade">
                      <p:cBhvr>
                        <p:cTn dur="500"/>
                        <p:tgtEl>
                          <p:spTgt spid="1050445"/>
                        </p:tgtEl>
                      </p:cBhvr>
                    </p:animEffect>
                  </p:childTnLst>
                </p:cTn>
              </p:par>
            </p:tnLst>
          </p:tmpl>
        </p:tmplLst>
      </p:bldP>
      <p:bldP spid="1050446" grpId="0">
        <p:tmplLst>
          <p:tmpl>
            <p:tnLst>
              <p:par>
                <p:cTn presetID="10" presetClass="entr" presetSubtype="0" fill="hold" nodeType="withEffect">
                  <p:stCondLst>
                    <p:cond delay="0"/>
                  </p:stCondLst>
                  <p:childTnLst>
                    <p:set>
                      <p:cBhvr>
                        <p:cTn dur="1" fill="hold">
                          <p:stCondLst>
                            <p:cond delay="0"/>
                          </p:stCondLst>
                        </p:cTn>
                        <p:tgtEl>
                          <p:spTgt spid="1050446"/>
                        </p:tgtEl>
                        <p:attrNameLst>
                          <p:attrName>style.visibility</p:attrName>
                        </p:attrNameLst>
                      </p:cBhvr>
                      <p:to>
                        <p:strVal val="visible"/>
                      </p:to>
                    </p:set>
                    <p:animEffect transition="in" filter="fade">
                      <p:cBhvr>
                        <p:cTn dur="500"/>
                        <p:tgtEl>
                          <p:spTgt spid="1050446"/>
                        </p:tgtEl>
                      </p:cBhvr>
                    </p:animEffect>
                  </p:childTnLst>
                </p:cTn>
              </p:par>
            </p:tnLst>
          </p:tmpl>
        </p:tmplLst>
      </p:bldP>
      <p:bldP spid="1050447" grpId="0">
        <p:tmplLst>
          <p:tmpl>
            <p:tnLst>
              <p:par>
                <p:cTn presetID="10" presetClass="entr" presetSubtype="0" fill="hold" nodeType="withEffect">
                  <p:stCondLst>
                    <p:cond delay="0"/>
                  </p:stCondLst>
                  <p:childTnLst>
                    <p:set>
                      <p:cBhvr>
                        <p:cTn dur="1" fill="hold">
                          <p:stCondLst>
                            <p:cond delay="0"/>
                          </p:stCondLst>
                        </p:cTn>
                        <p:tgtEl>
                          <p:spTgt spid="1050447"/>
                        </p:tgtEl>
                        <p:attrNameLst>
                          <p:attrName>style.visibility</p:attrName>
                        </p:attrNameLst>
                      </p:cBhvr>
                      <p:to>
                        <p:strVal val="visible"/>
                      </p:to>
                    </p:set>
                    <p:animEffect transition="in" filter="fade">
                      <p:cBhvr>
                        <p:cTn dur="500"/>
                        <p:tgtEl>
                          <p:spTgt spid="1050447"/>
                        </p:tgtEl>
                      </p:cBhvr>
                    </p:animEffect>
                  </p:childTnLst>
                </p:cTn>
              </p:par>
            </p:tnLst>
          </p:tmpl>
        </p:tmplLst>
      </p:bldP>
      <p:bldP spid="1050448" grpId="0" animBg="1"/>
      <p:bldP spid="1050449" grpId="0" animBg="1"/>
      <p:bldP spid="1050450" grpId="0" animBg="1"/>
      <p:bldP spid="1050451" grpId="0" animBg="1"/>
      <p:bldP spid="1050452" grpId="0" animBg="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Images &amp; Descriptions">
    <p:spTree>
      <p:nvGrpSpPr>
        <p:cNvPr id="1" name=""/>
        <p:cNvGrpSpPr/>
        <p:nvPr/>
      </p:nvGrpSpPr>
      <p:grpSpPr>
        <a:xfrm>
          <a:off x="0" y="0"/>
          <a:ext cx="0" cy="0"/>
          <a:chOff x="0" y="0"/>
          <a:chExt cx="0" cy="0"/>
        </a:xfrm>
      </p:grpSpPr>
      <p:sp>
        <p:nvSpPr>
          <p:cNvPr id="1050010"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1050011"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1050012" name="正方形/長方形 4"/>
          <p:cNvSpPr/>
          <p:nvPr userDrawn="1"/>
        </p:nvSpPr>
        <p:spPr>
          <a:xfrm>
            <a:off x="-14757" y="3291830"/>
            <a:ext cx="18286413" cy="3291830"/>
          </a:xfrm>
          <a:prstGeom prst="rect">
            <a:avLst/>
          </a:prstGeom>
          <a:solidFill>
            <a:schemeClr val="accent3">
              <a:lumMod val="60000"/>
              <a:lumOff val="4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50013" name="正方形/長方形 5"/>
          <p:cNvSpPr/>
          <p:nvPr userDrawn="1"/>
        </p:nvSpPr>
        <p:spPr>
          <a:xfrm>
            <a:off x="-7192" y="3722610"/>
            <a:ext cx="18286413" cy="2430270"/>
          </a:xfrm>
          <a:prstGeom prst="rect">
            <a:avLst/>
          </a:prstGeom>
          <a:solidFill>
            <a:schemeClr val="accent3"/>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50014" name="正方形/長方形 6"/>
          <p:cNvSpPr/>
          <p:nvPr userDrawn="1"/>
        </p:nvSpPr>
        <p:spPr>
          <a:xfrm>
            <a:off x="-1" y="0"/>
            <a:ext cx="18286413" cy="3291830"/>
          </a:xfrm>
          <a:prstGeom prst="rect">
            <a:avLst/>
          </a:prstGeom>
          <a:solidFill>
            <a:schemeClr val="accent2">
              <a:lumMod val="60000"/>
              <a:lumOff val="4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50015" name="正方形/長方形 7"/>
          <p:cNvSpPr/>
          <p:nvPr userDrawn="1"/>
        </p:nvSpPr>
        <p:spPr>
          <a:xfrm>
            <a:off x="0" y="417975"/>
            <a:ext cx="18271655" cy="2430270"/>
          </a:xfrm>
          <a:prstGeom prst="rect">
            <a:avLst/>
          </a:prstGeom>
          <a:solidFill>
            <a:schemeClr val="accent2"/>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50016" name="図プレースホルダー 13"/>
          <p:cNvSpPr>
            <a:spLocks noGrp="1"/>
          </p:cNvSpPr>
          <p:nvPr>
            <p:ph type="pic" sz="quarter" idx="13" hasCustomPrompt="1"/>
          </p:nvPr>
        </p:nvSpPr>
        <p:spPr>
          <a:xfrm>
            <a:off x="9143206" y="3291830"/>
            <a:ext cx="9139924" cy="3291830"/>
          </a:xfrm>
          <a:custGeom>
            <a:avLst/>
            <a:gdLst/>
            <a:ahLst/>
            <a:cxnLst/>
            <a:rect l="l" t="t" r="r" b="b"/>
            <a:pathLst>
              <a:path w="9139924" h="3291830">
                <a:moveTo>
                  <a:pt x="0" y="0"/>
                </a:moveTo>
                <a:lnTo>
                  <a:pt x="1305146" y="0"/>
                </a:lnTo>
                <a:lnTo>
                  <a:pt x="9139924" y="0"/>
                </a:lnTo>
                <a:lnTo>
                  <a:pt x="9139924" y="3291830"/>
                </a:lnTo>
                <a:lnTo>
                  <a:pt x="1305146" y="3291830"/>
                </a:lnTo>
                <a:close/>
              </a:path>
            </a:pathLst>
          </a:custGeom>
          <a:solidFill>
            <a:schemeClr val="bg1">
              <a:alpha val="50000"/>
            </a:schemeClr>
          </a:solidFill>
        </p:spPr>
        <p:txBody>
          <a:bodyPr/>
          <a:lstStyle>
            <a:lvl1pPr>
              <a:defRPr baseline="0"/>
            </a:lvl1pPr>
          </a:lstStyle>
          <a:p>
            <a:r>
              <a:rPr kumimoji="1" lang="en-US" altLang="ja-JP" dirty="0"/>
              <a:t> Add an image</a:t>
            </a:r>
            <a:endParaRPr kumimoji="1" lang="ja-JP" altLang="en-US" dirty="0"/>
          </a:p>
        </p:txBody>
      </p:sp>
      <p:sp>
        <p:nvSpPr>
          <p:cNvPr id="1050017" name="図プレースホルダー 10"/>
          <p:cNvSpPr>
            <a:spLocks noGrp="1"/>
          </p:cNvSpPr>
          <p:nvPr>
            <p:ph type="pic" sz="quarter" idx="12" hasCustomPrompt="1"/>
          </p:nvPr>
        </p:nvSpPr>
        <p:spPr>
          <a:xfrm>
            <a:off x="1" y="0"/>
            <a:ext cx="9139924" cy="3291830"/>
          </a:xfrm>
          <a:custGeom>
            <a:avLst/>
            <a:gdLst/>
            <a:ahLst/>
            <a:cxnLst/>
            <a:rect l="l" t="t" r="r" b="b"/>
            <a:pathLst>
              <a:path w="9139924" h="3291830">
                <a:moveTo>
                  <a:pt x="0" y="0"/>
                </a:moveTo>
                <a:lnTo>
                  <a:pt x="7834778" y="0"/>
                </a:lnTo>
                <a:lnTo>
                  <a:pt x="9139924" y="3291830"/>
                </a:lnTo>
                <a:lnTo>
                  <a:pt x="7834778" y="3291830"/>
                </a:lnTo>
                <a:lnTo>
                  <a:pt x="0" y="3291830"/>
                </a:lnTo>
                <a:close/>
              </a:path>
            </a:pathLst>
          </a:custGeom>
          <a:solidFill>
            <a:schemeClr val="bg1">
              <a:alpha val="50000"/>
            </a:schemeClr>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lvl1pPr>
          </a:lstStyle>
          <a:p>
            <a:r>
              <a:rPr kumimoji="1" lang="en-US" altLang="ja-JP" dirty="0"/>
              <a:t> Add an image</a:t>
            </a:r>
            <a:endParaRPr kumimoji="1" lang="ja-JP" altLang="en-US" dirty="0"/>
          </a:p>
          <a:p>
            <a:endParaRPr kumimoji="1" lang="ja-JP" altLang="en-US" dirty="0"/>
          </a:p>
        </p:txBody>
      </p:sp>
      <p:sp>
        <p:nvSpPr>
          <p:cNvPr id="1050018" name="テキスト プレースホルダー 11"/>
          <p:cNvSpPr>
            <a:spLocks noGrp="1"/>
          </p:cNvSpPr>
          <p:nvPr>
            <p:ph type="body" sz="quarter" idx="16" hasCustomPrompt="1"/>
          </p:nvPr>
        </p:nvSpPr>
        <p:spPr>
          <a:xfrm>
            <a:off x="9150226" y="1258434"/>
            <a:ext cx="8498925" cy="1315207"/>
          </a:xfrm>
        </p:spPr>
        <p:txBody>
          <a:bodyPr anchor="t">
            <a:noAutofit/>
          </a:bodyPr>
          <a:lstStyle>
            <a:lvl1pPr algn="l">
              <a:lnSpc>
                <a:spcPct val="120000"/>
              </a:lnSpc>
              <a:defRPr sz="2000">
                <a:solidFill>
                  <a:schemeClr val="bg1"/>
                </a:solidFill>
                <a:latin typeface="+mn-lt"/>
              </a:defRPr>
            </a:lvl1pPr>
          </a:lstStyle>
          <a:p>
            <a:pPr lvl="0"/>
            <a:r>
              <a:rPr lang="en-US" altLang="ja-JP" dirty="0"/>
              <a:t>Text Here</a:t>
            </a:r>
            <a:endParaRPr lang="en-US" dirty="0"/>
          </a:p>
        </p:txBody>
      </p:sp>
      <p:sp>
        <p:nvSpPr>
          <p:cNvPr id="1050019" name="テキスト プレースホルダー 11"/>
          <p:cNvSpPr>
            <a:spLocks noGrp="1"/>
          </p:cNvSpPr>
          <p:nvPr>
            <p:ph type="body" sz="quarter" idx="17" hasCustomPrompt="1"/>
          </p:nvPr>
        </p:nvSpPr>
        <p:spPr>
          <a:xfrm>
            <a:off x="9150226" y="679004"/>
            <a:ext cx="8498925" cy="773203"/>
          </a:xfrm>
        </p:spPr>
        <p:txBody>
          <a:bodyPr anchor="t">
            <a:noAutofit/>
          </a:bodyPr>
          <a:lstStyle>
            <a:lvl1pPr algn="l">
              <a:lnSpc>
                <a:spcPct val="120000"/>
              </a:lnSpc>
              <a:defRPr sz="3200" spc="0">
                <a:solidFill>
                  <a:schemeClr val="bg1"/>
                </a:solidFill>
                <a:latin typeface="Route 159 SemiBold" pitchFamily="50" charset="0"/>
              </a:defRPr>
            </a:lvl1pPr>
          </a:lstStyle>
          <a:p>
            <a:pPr lvl="0"/>
            <a:r>
              <a:rPr lang="en-US" altLang="ja-JP" dirty="0"/>
              <a:t>Text Here</a:t>
            </a:r>
            <a:endParaRPr lang="en-US" dirty="0"/>
          </a:p>
        </p:txBody>
      </p:sp>
      <p:sp>
        <p:nvSpPr>
          <p:cNvPr id="1050020" name="テキスト プレースホルダー 11"/>
          <p:cNvSpPr>
            <a:spLocks noGrp="1"/>
          </p:cNvSpPr>
          <p:nvPr>
            <p:ph type="body" sz="quarter" idx="40" hasCustomPrompt="1"/>
          </p:nvPr>
        </p:nvSpPr>
        <p:spPr>
          <a:xfrm>
            <a:off x="599276" y="4594439"/>
            <a:ext cx="8498925" cy="1269141"/>
          </a:xfrm>
        </p:spPr>
        <p:txBody>
          <a:bodyPr anchor="t">
            <a:noAutofit/>
          </a:bodyPr>
          <a:lstStyle>
            <a:lvl1pPr algn="l">
              <a:lnSpc>
                <a:spcPct val="120000"/>
              </a:lnSpc>
              <a:defRPr sz="2000">
                <a:solidFill>
                  <a:schemeClr val="bg1"/>
                </a:solidFill>
                <a:latin typeface="+mn-lt"/>
              </a:defRPr>
            </a:lvl1pPr>
          </a:lstStyle>
          <a:p>
            <a:pPr lvl="0"/>
            <a:r>
              <a:rPr lang="en-US" altLang="ja-JP" dirty="0"/>
              <a:t>Text Here</a:t>
            </a:r>
            <a:endParaRPr lang="en-US" dirty="0"/>
          </a:p>
        </p:txBody>
      </p:sp>
      <p:sp>
        <p:nvSpPr>
          <p:cNvPr id="1050021" name="テキスト プレースホルダー 11"/>
          <p:cNvSpPr>
            <a:spLocks noGrp="1"/>
          </p:cNvSpPr>
          <p:nvPr>
            <p:ph type="body" sz="quarter" idx="41" hasCustomPrompt="1"/>
          </p:nvPr>
        </p:nvSpPr>
        <p:spPr>
          <a:xfrm>
            <a:off x="599276" y="4015009"/>
            <a:ext cx="8498925" cy="773203"/>
          </a:xfrm>
        </p:spPr>
        <p:txBody>
          <a:bodyPr anchor="t">
            <a:noAutofit/>
          </a:bodyPr>
          <a:lstStyle>
            <a:lvl1pPr algn="l">
              <a:lnSpc>
                <a:spcPct val="120000"/>
              </a:lnSpc>
              <a:defRPr sz="3200" spc="0">
                <a:solidFill>
                  <a:schemeClr val="bg1"/>
                </a:solidFill>
                <a:latin typeface="Route 159 SemiBold" pitchFamily="50" charset="0"/>
              </a:defRPr>
            </a:lvl1pPr>
          </a:lstStyle>
          <a:p>
            <a:pPr lvl="0"/>
            <a:r>
              <a:rPr lang="en-US" altLang="ja-JP" dirty="0"/>
              <a:t>Text Here</a:t>
            </a:r>
            <a:endParaRPr lang="en-US" dirty="0"/>
          </a:p>
        </p:txBody>
      </p:sp>
      <p:sp>
        <p:nvSpPr>
          <p:cNvPr id="1050022" name="タイトル プレースホルダー 1"/>
          <p:cNvSpPr>
            <a:spLocks noGrp="1"/>
          </p:cNvSpPr>
          <p:nvPr>
            <p:ph type="title" hasCustomPrompt="1"/>
          </p:nvPr>
        </p:nvSpPr>
        <p:spPr>
          <a:xfrm>
            <a:off x="430238" y="6799684"/>
            <a:ext cx="17425936" cy="1203151"/>
          </a:xfrm>
          <a:prstGeom prst="rect">
            <a:avLst/>
          </a:prstGeom>
        </p:spPr>
        <p:txBody>
          <a:bodyPr vert="horz" lIns="163275" tIns="81638" rIns="163275" bIns="81638" rtlCol="0" anchor="ctr">
            <a:normAutofit/>
          </a:bodyPr>
          <a:lstStyle>
            <a:lvl1pPr algn="ctr">
              <a:defRPr baseline="0">
                <a:latin typeface="Route 159 UltraLight" pitchFamily="50" charset="0"/>
              </a:defRPr>
            </a:lvl1pPr>
          </a:lstStyle>
          <a:p>
            <a:r>
              <a:rPr kumimoji="1" lang="en-US" altLang="ja-JP" dirty="0"/>
              <a:t>Slide Title Goes Here</a:t>
            </a:r>
            <a:endParaRPr kumimoji="1" lang="ja-JP" altLang="en-US" dirty="0"/>
          </a:p>
        </p:txBody>
      </p:sp>
      <p:sp>
        <p:nvSpPr>
          <p:cNvPr id="1050023" name="テキスト プレースホルダー 6"/>
          <p:cNvSpPr>
            <a:spLocks noGrp="1"/>
          </p:cNvSpPr>
          <p:nvPr>
            <p:ph type="body" sz="quarter" idx="42" hasCustomPrompt="1"/>
          </p:nvPr>
        </p:nvSpPr>
        <p:spPr>
          <a:xfrm>
            <a:off x="430238" y="8095828"/>
            <a:ext cx="17425936" cy="1336960"/>
          </a:xfrm>
        </p:spPr>
        <p:txBody>
          <a:bodyPr>
            <a:noAutofit/>
          </a:bodyPr>
          <a:lstStyle>
            <a:lvl1pPr algn="ctr">
              <a:defRPr sz="2000" b="0" i="0" u="none" baseline="0">
                <a:solidFill>
                  <a:schemeClr val="tx2"/>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sp>
        <p:nvSpPr>
          <p:cNvPr id="1050024" name="正方形/長方形 16"/>
          <p:cNvSpPr/>
          <p:nvPr userDrawn="1"/>
        </p:nvSpPr>
        <p:spPr>
          <a:xfrm>
            <a:off x="7559029" y="7951812"/>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50017"/>
                                        </p:tgtEl>
                                        <p:attrNameLst>
                                          <p:attrName>style.visibility</p:attrName>
                                        </p:attrNameLst>
                                      </p:cBhvr>
                                      <p:to>
                                        <p:strVal val="visible"/>
                                      </p:to>
                                    </p:set>
                                    <p:animEffect transition="in" filter="wipe(left)">
                                      <p:cBhvr>
                                        <p:cTn id="7" dur="500"/>
                                        <p:tgtEl>
                                          <p:spTgt spid="105001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050014"/>
                                        </p:tgtEl>
                                        <p:attrNameLst>
                                          <p:attrName>style.visibility</p:attrName>
                                        </p:attrNameLst>
                                      </p:cBhvr>
                                      <p:to>
                                        <p:strVal val="visible"/>
                                      </p:to>
                                    </p:set>
                                    <p:animEffect transition="in" filter="wipe(right)">
                                      <p:cBhvr>
                                        <p:cTn id="11" dur="500"/>
                                        <p:tgtEl>
                                          <p:spTgt spid="10500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50015"/>
                                        </p:tgtEl>
                                        <p:attrNameLst>
                                          <p:attrName>style.visibility</p:attrName>
                                        </p:attrNameLst>
                                      </p:cBhvr>
                                      <p:to>
                                        <p:strVal val="visible"/>
                                      </p:to>
                                    </p:set>
                                    <p:animEffect transition="in" filter="wipe(left)">
                                      <p:cBhvr>
                                        <p:cTn id="15" dur="500"/>
                                        <p:tgtEl>
                                          <p:spTgt spid="1050015"/>
                                        </p:tgtEl>
                                      </p:cBhvr>
                                    </p:animEffect>
                                  </p:childTnLst>
                                </p:cTn>
                              </p:par>
                              <p:par>
                                <p:cTn id="16" presetID="22" presetClass="entr" presetSubtype="8" fill="hold" grpId="0" nodeType="withEffect">
                                  <p:stCondLst>
                                    <p:cond delay="200"/>
                                  </p:stCondLst>
                                  <p:childTnLst>
                                    <p:set>
                                      <p:cBhvr>
                                        <p:cTn id="17" dur="1" fill="hold">
                                          <p:stCondLst>
                                            <p:cond delay="0"/>
                                          </p:stCondLst>
                                        </p:cTn>
                                        <p:tgtEl>
                                          <p:spTgt spid="1050019"/>
                                        </p:tgtEl>
                                        <p:attrNameLst>
                                          <p:attrName>style.visibility</p:attrName>
                                        </p:attrNameLst>
                                      </p:cBhvr>
                                      <p:to>
                                        <p:strVal val="visible"/>
                                      </p:to>
                                    </p:set>
                                    <p:animEffect transition="in" filter="wipe(left)">
                                      <p:cBhvr>
                                        <p:cTn id="18" dur="500"/>
                                        <p:tgtEl>
                                          <p:spTgt spid="1050019"/>
                                        </p:tgtEl>
                                      </p:cBhvr>
                                    </p:animEffect>
                                  </p:childTnLst>
                                </p:cTn>
                              </p:par>
                              <p:par>
                                <p:cTn id="19" presetID="22" presetClass="entr" presetSubtype="8" fill="hold" grpId="0" nodeType="withEffect">
                                  <p:stCondLst>
                                    <p:cond delay="200"/>
                                  </p:stCondLst>
                                  <p:childTnLst>
                                    <p:set>
                                      <p:cBhvr>
                                        <p:cTn id="20" dur="1" fill="hold">
                                          <p:stCondLst>
                                            <p:cond delay="0"/>
                                          </p:stCondLst>
                                        </p:cTn>
                                        <p:tgtEl>
                                          <p:spTgt spid="1050018"/>
                                        </p:tgtEl>
                                        <p:attrNameLst>
                                          <p:attrName>style.visibility</p:attrName>
                                        </p:attrNameLst>
                                      </p:cBhvr>
                                      <p:to>
                                        <p:strVal val="visible"/>
                                      </p:to>
                                    </p:set>
                                    <p:animEffect transition="in" filter="wipe(left)">
                                      <p:cBhvr>
                                        <p:cTn id="21" dur="500"/>
                                        <p:tgtEl>
                                          <p:spTgt spid="1050018"/>
                                        </p:tgtEl>
                                      </p:cBhvr>
                                    </p:animEffect>
                                  </p:childTnLst>
                                </p:cTn>
                              </p:par>
                            </p:childTnLst>
                          </p:cTn>
                        </p:par>
                        <p:par>
                          <p:cTn id="22" fill="hold">
                            <p:stCondLst>
                              <p:cond delay="1700"/>
                            </p:stCondLst>
                            <p:childTnLst>
                              <p:par>
                                <p:cTn id="23" presetID="22" presetClass="entr" presetSubtype="2" fill="hold" grpId="0" nodeType="afterEffect">
                                  <p:stCondLst>
                                    <p:cond delay="250"/>
                                  </p:stCondLst>
                                  <p:childTnLst>
                                    <p:set>
                                      <p:cBhvr>
                                        <p:cTn id="24" dur="1" fill="hold">
                                          <p:stCondLst>
                                            <p:cond delay="0"/>
                                          </p:stCondLst>
                                        </p:cTn>
                                        <p:tgtEl>
                                          <p:spTgt spid="1050016"/>
                                        </p:tgtEl>
                                        <p:attrNameLst>
                                          <p:attrName>style.visibility</p:attrName>
                                        </p:attrNameLst>
                                      </p:cBhvr>
                                      <p:to>
                                        <p:strVal val="visible"/>
                                      </p:to>
                                    </p:set>
                                    <p:animEffect transition="in" filter="wipe(right)">
                                      <p:cBhvr>
                                        <p:cTn id="25" dur="500"/>
                                        <p:tgtEl>
                                          <p:spTgt spid="1050016"/>
                                        </p:tgtEl>
                                      </p:cBhvr>
                                    </p:animEffect>
                                  </p:childTnLst>
                                </p:cTn>
                              </p:par>
                            </p:childTnLst>
                          </p:cTn>
                        </p:par>
                        <p:par>
                          <p:cTn id="26" fill="hold">
                            <p:stCondLst>
                              <p:cond delay="2450"/>
                            </p:stCondLst>
                            <p:childTnLst>
                              <p:par>
                                <p:cTn id="27" presetID="22" presetClass="entr" presetSubtype="8" fill="hold" grpId="0" nodeType="afterEffect">
                                  <p:stCondLst>
                                    <p:cond delay="0"/>
                                  </p:stCondLst>
                                  <p:childTnLst>
                                    <p:set>
                                      <p:cBhvr>
                                        <p:cTn id="28" dur="1" fill="hold">
                                          <p:stCondLst>
                                            <p:cond delay="0"/>
                                          </p:stCondLst>
                                        </p:cTn>
                                        <p:tgtEl>
                                          <p:spTgt spid="1050012"/>
                                        </p:tgtEl>
                                        <p:attrNameLst>
                                          <p:attrName>style.visibility</p:attrName>
                                        </p:attrNameLst>
                                      </p:cBhvr>
                                      <p:to>
                                        <p:strVal val="visible"/>
                                      </p:to>
                                    </p:set>
                                    <p:animEffect transition="in" filter="wipe(left)">
                                      <p:cBhvr>
                                        <p:cTn id="29" dur="500"/>
                                        <p:tgtEl>
                                          <p:spTgt spid="1050012"/>
                                        </p:tgtEl>
                                      </p:cBhvr>
                                    </p:animEffect>
                                  </p:childTnLst>
                                </p:cTn>
                              </p:par>
                            </p:childTnLst>
                          </p:cTn>
                        </p:par>
                        <p:par>
                          <p:cTn id="30" fill="hold">
                            <p:stCondLst>
                              <p:cond delay="2950"/>
                            </p:stCondLst>
                            <p:childTnLst>
                              <p:par>
                                <p:cTn id="31" presetID="22" presetClass="entr" presetSubtype="2" fill="hold" grpId="0" nodeType="afterEffect">
                                  <p:stCondLst>
                                    <p:cond delay="0"/>
                                  </p:stCondLst>
                                  <p:childTnLst>
                                    <p:set>
                                      <p:cBhvr>
                                        <p:cTn id="32" dur="1" fill="hold">
                                          <p:stCondLst>
                                            <p:cond delay="0"/>
                                          </p:stCondLst>
                                        </p:cTn>
                                        <p:tgtEl>
                                          <p:spTgt spid="1050013"/>
                                        </p:tgtEl>
                                        <p:attrNameLst>
                                          <p:attrName>style.visibility</p:attrName>
                                        </p:attrNameLst>
                                      </p:cBhvr>
                                      <p:to>
                                        <p:strVal val="visible"/>
                                      </p:to>
                                    </p:set>
                                    <p:animEffect transition="in" filter="wipe(right)">
                                      <p:cBhvr>
                                        <p:cTn id="33" dur="500"/>
                                        <p:tgtEl>
                                          <p:spTgt spid="1050013"/>
                                        </p:tgtEl>
                                      </p:cBhvr>
                                    </p:animEffect>
                                  </p:childTnLst>
                                </p:cTn>
                              </p:par>
                              <p:par>
                                <p:cTn id="34" presetID="22" presetClass="entr" presetSubtype="2" fill="hold" grpId="0" nodeType="withEffect">
                                  <p:stCondLst>
                                    <p:cond delay="200"/>
                                  </p:stCondLst>
                                  <p:childTnLst>
                                    <p:set>
                                      <p:cBhvr>
                                        <p:cTn id="35" dur="1" fill="hold">
                                          <p:stCondLst>
                                            <p:cond delay="0"/>
                                          </p:stCondLst>
                                        </p:cTn>
                                        <p:tgtEl>
                                          <p:spTgt spid="1050021"/>
                                        </p:tgtEl>
                                        <p:attrNameLst>
                                          <p:attrName>style.visibility</p:attrName>
                                        </p:attrNameLst>
                                      </p:cBhvr>
                                      <p:to>
                                        <p:strVal val="visible"/>
                                      </p:to>
                                    </p:set>
                                    <p:animEffect transition="in" filter="wipe(right)">
                                      <p:cBhvr>
                                        <p:cTn id="36" dur="500"/>
                                        <p:tgtEl>
                                          <p:spTgt spid="1050021"/>
                                        </p:tgtEl>
                                      </p:cBhvr>
                                    </p:animEffect>
                                  </p:childTnLst>
                                </p:cTn>
                              </p:par>
                              <p:par>
                                <p:cTn id="37" presetID="22" presetClass="entr" presetSubtype="2" fill="hold" grpId="0" nodeType="withEffect">
                                  <p:stCondLst>
                                    <p:cond delay="200"/>
                                  </p:stCondLst>
                                  <p:childTnLst>
                                    <p:set>
                                      <p:cBhvr>
                                        <p:cTn id="38" dur="1" fill="hold">
                                          <p:stCondLst>
                                            <p:cond delay="0"/>
                                          </p:stCondLst>
                                        </p:cTn>
                                        <p:tgtEl>
                                          <p:spTgt spid="1050020"/>
                                        </p:tgtEl>
                                        <p:attrNameLst>
                                          <p:attrName>style.visibility</p:attrName>
                                        </p:attrNameLst>
                                      </p:cBhvr>
                                      <p:to>
                                        <p:strVal val="visible"/>
                                      </p:to>
                                    </p:set>
                                    <p:animEffect transition="in" filter="wipe(right)">
                                      <p:cBhvr>
                                        <p:cTn id="39" dur="500"/>
                                        <p:tgtEl>
                                          <p:spTgt spid="1050020"/>
                                        </p:tgtEl>
                                      </p:cBhvr>
                                    </p:animEffect>
                                  </p:childTnLst>
                                </p:cTn>
                              </p:par>
                            </p:childTnLst>
                          </p:cTn>
                        </p:par>
                        <p:par>
                          <p:cTn id="40" fill="hold">
                            <p:stCondLst>
                              <p:cond delay="3650"/>
                            </p:stCondLst>
                            <p:childTnLst>
                              <p:par>
                                <p:cTn id="41" presetID="2" presetClass="entr" presetSubtype="8" decel="100000" fill="hold" grpId="0" nodeType="afterEffect">
                                  <p:stCondLst>
                                    <p:cond delay="500"/>
                                  </p:stCondLst>
                                  <p:iterate type="wd">
                                    <p:tmPct val="10000"/>
                                  </p:iterate>
                                  <p:childTnLst>
                                    <p:set>
                                      <p:cBhvr>
                                        <p:cTn id="42" dur="1" fill="hold">
                                          <p:stCondLst>
                                            <p:cond delay="0"/>
                                          </p:stCondLst>
                                        </p:cTn>
                                        <p:tgtEl>
                                          <p:spTgt spid="1050022"/>
                                        </p:tgtEl>
                                        <p:attrNameLst>
                                          <p:attrName>style.visibility</p:attrName>
                                        </p:attrNameLst>
                                      </p:cBhvr>
                                      <p:to>
                                        <p:strVal val="visible"/>
                                      </p:to>
                                    </p:set>
                                    <p:anim calcmode="lin" valueType="num">
                                      <p:cBhvr additive="base">
                                        <p:cTn id="43" dur="500" fill="hold"/>
                                        <p:tgtEl>
                                          <p:spTgt spid="1050022"/>
                                        </p:tgtEl>
                                        <p:attrNameLst>
                                          <p:attrName>ppt_x</p:attrName>
                                        </p:attrNameLst>
                                      </p:cBhvr>
                                      <p:tavLst>
                                        <p:tav tm="0">
                                          <p:val>
                                            <p:strVal val="0-#ppt_w/2"/>
                                          </p:val>
                                        </p:tav>
                                        <p:tav tm="100000">
                                          <p:val>
                                            <p:strVal val="#ppt_x"/>
                                          </p:val>
                                        </p:tav>
                                      </p:tavLst>
                                    </p:anim>
                                    <p:anim calcmode="lin" valueType="num">
                                      <p:cBhvr additive="base">
                                        <p:cTn id="44" dur="500" fill="hold"/>
                                        <p:tgtEl>
                                          <p:spTgt spid="1050022"/>
                                        </p:tgtEl>
                                        <p:attrNameLst>
                                          <p:attrName>ppt_y</p:attrName>
                                        </p:attrNameLst>
                                      </p:cBhvr>
                                      <p:tavLst>
                                        <p:tav tm="0">
                                          <p:val>
                                            <p:strVal val="#ppt_y"/>
                                          </p:val>
                                        </p:tav>
                                        <p:tav tm="100000">
                                          <p:val>
                                            <p:strVal val="#ppt_y"/>
                                          </p:val>
                                        </p:tav>
                                      </p:tavLst>
                                    </p:anim>
                                  </p:childTnLst>
                                </p:cTn>
                              </p:par>
                            </p:childTnLst>
                          </p:cTn>
                        </p:par>
                        <p:par>
                          <p:cTn id="45" fill="hold">
                            <p:stCondLst>
                              <p:cond delay="4800"/>
                            </p:stCondLst>
                            <p:childTnLst>
                              <p:par>
                                <p:cTn id="46" presetID="2" presetClass="entr" presetSubtype="2" decel="100000" fill="hold" grpId="0" nodeType="afterEffect">
                                  <p:stCondLst>
                                    <p:cond delay="0"/>
                                  </p:stCondLst>
                                  <p:childTnLst>
                                    <p:set>
                                      <p:cBhvr>
                                        <p:cTn id="47" dur="1" fill="hold">
                                          <p:stCondLst>
                                            <p:cond delay="0"/>
                                          </p:stCondLst>
                                        </p:cTn>
                                        <p:tgtEl>
                                          <p:spTgt spid="1050024"/>
                                        </p:tgtEl>
                                        <p:attrNameLst>
                                          <p:attrName>style.visibility</p:attrName>
                                        </p:attrNameLst>
                                      </p:cBhvr>
                                      <p:to>
                                        <p:strVal val="visible"/>
                                      </p:to>
                                    </p:set>
                                    <p:anim calcmode="lin" valueType="num">
                                      <p:cBhvr additive="base">
                                        <p:cTn id="48" dur="500" fill="hold"/>
                                        <p:tgtEl>
                                          <p:spTgt spid="1050024"/>
                                        </p:tgtEl>
                                        <p:attrNameLst>
                                          <p:attrName>ppt_x</p:attrName>
                                        </p:attrNameLst>
                                      </p:cBhvr>
                                      <p:tavLst>
                                        <p:tav tm="0">
                                          <p:val>
                                            <p:strVal val="1+#ppt_w/2"/>
                                          </p:val>
                                        </p:tav>
                                        <p:tav tm="100000">
                                          <p:val>
                                            <p:strVal val="#ppt_x"/>
                                          </p:val>
                                        </p:tav>
                                      </p:tavLst>
                                    </p:anim>
                                    <p:anim calcmode="lin" valueType="num">
                                      <p:cBhvr additive="base">
                                        <p:cTn id="49" dur="500" fill="hold"/>
                                        <p:tgtEl>
                                          <p:spTgt spid="1050024"/>
                                        </p:tgtEl>
                                        <p:attrNameLst>
                                          <p:attrName>ppt_y</p:attrName>
                                        </p:attrNameLst>
                                      </p:cBhvr>
                                      <p:tavLst>
                                        <p:tav tm="0">
                                          <p:val>
                                            <p:strVal val="#ppt_y"/>
                                          </p:val>
                                        </p:tav>
                                        <p:tav tm="100000">
                                          <p:val>
                                            <p:strVal val="#ppt_y"/>
                                          </p:val>
                                        </p:tav>
                                      </p:tavLst>
                                    </p:anim>
                                  </p:childTnLst>
                                </p:cTn>
                              </p:par>
                              <p:par>
                                <p:cTn id="50" presetID="22" presetClass="entr" presetSubtype="8" fill="hold" grpId="0" nodeType="withEffect">
                                  <p:stCondLst>
                                    <p:cond delay="0"/>
                                  </p:stCondLst>
                                  <p:childTnLst>
                                    <p:set>
                                      <p:cBhvr>
                                        <p:cTn id="51" dur="1" fill="hold">
                                          <p:stCondLst>
                                            <p:cond delay="0"/>
                                          </p:stCondLst>
                                        </p:cTn>
                                        <p:tgtEl>
                                          <p:spTgt spid="1050023">
                                            <p:txEl>
                                              <p:pRg st="0" end="0"/>
                                            </p:txEl>
                                          </p:spTgt>
                                        </p:tgtEl>
                                        <p:attrNameLst>
                                          <p:attrName>style.visibility</p:attrName>
                                        </p:attrNameLst>
                                      </p:cBhvr>
                                      <p:to>
                                        <p:strVal val="visible"/>
                                      </p:to>
                                    </p:set>
                                    <p:animEffect transition="in" filter="wipe(left)">
                                      <p:cBhvr>
                                        <p:cTn id="52" dur="500"/>
                                        <p:tgtEl>
                                          <p:spTgt spid="10500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012" grpId="0" animBg="1"/>
      <p:bldP spid="1050013" grpId="0" animBg="1"/>
      <p:bldP spid="1050014" grpId="0" animBg="1"/>
      <p:bldP spid="1050015" grpId="0" animBg="1"/>
      <p:bldP spid="1050016" grpId="0" animBg="1"/>
      <p:bldP spid="1050017" grpId="0" animBg="1"/>
      <p:bldP spid="1050018" grpId="0">
        <p:tmplLst>
          <p:tmpl>
            <p:tnLst>
              <p:par>
                <p:cTn presetID="22" presetClass="entr" presetSubtype="8" fill="hold" nodeType="withEffect">
                  <p:stCondLst>
                    <p:cond delay="200"/>
                  </p:stCondLst>
                  <p:childTnLst>
                    <p:set>
                      <p:cBhvr>
                        <p:cTn dur="1" fill="hold">
                          <p:stCondLst>
                            <p:cond delay="0"/>
                          </p:stCondLst>
                        </p:cTn>
                        <p:tgtEl>
                          <p:spTgt spid="1050018"/>
                        </p:tgtEl>
                        <p:attrNameLst>
                          <p:attrName>style.visibility</p:attrName>
                        </p:attrNameLst>
                      </p:cBhvr>
                      <p:to>
                        <p:strVal val="visible"/>
                      </p:to>
                    </p:set>
                    <p:animEffect transition="in" filter="wipe(left)">
                      <p:cBhvr>
                        <p:cTn dur="500"/>
                        <p:tgtEl>
                          <p:spTgt spid="1050018"/>
                        </p:tgtEl>
                      </p:cBhvr>
                    </p:animEffect>
                  </p:childTnLst>
                </p:cTn>
              </p:par>
            </p:tnLst>
          </p:tmpl>
        </p:tmplLst>
      </p:bldP>
      <p:bldP spid="1050019" grpId="0">
        <p:tmplLst>
          <p:tmpl>
            <p:tnLst>
              <p:par>
                <p:cTn presetID="22" presetClass="entr" presetSubtype="8" fill="hold" nodeType="withEffect">
                  <p:stCondLst>
                    <p:cond delay="200"/>
                  </p:stCondLst>
                  <p:childTnLst>
                    <p:set>
                      <p:cBhvr>
                        <p:cTn dur="1" fill="hold">
                          <p:stCondLst>
                            <p:cond delay="0"/>
                          </p:stCondLst>
                        </p:cTn>
                        <p:tgtEl>
                          <p:spTgt spid="1050019"/>
                        </p:tgtEl>
                        <p:attrNameLst>
                          <p:attrName>style.visibility</p:attrName>
                        </p:attrNameLst>
                      </p:cBhvr>
                      <p:to>
                        <p:strVal val="visible"/>
                      </p:to>
                    </p:set>
                    <p:animEffect transition="in" filter="wipe(left)">
                      <p:cBhvr>
                        <p:cTn dur="500"/>
                        <p:tgtEl>
                          <p:spTgt spid="1050019"/>
                        </p:tgtEl>
                      </p:cBhvr>
                    </p:animEffect>
                  </p:childTnLst>
                </p:cTn>
              </p:par>
            </p:tnLst>
          </p:tmpl>
        </p:tmplLst>
      </p:bldP>
      <p:bldP spid="1050020" grpId="0">
        <p:tmplLst>
          <p:tmpl>
            <p:tnLst>
              <p:par>
                <p:cTn presetID="22" presetClass="entr" presetSubtype="2" fill="hold" nodeType="withEffect">
                  <p:stCondLst>
                    <p:cond delay="200"/>
                  </p:stCondLst>
                  <p:childTnLst>
                    <p:set>
                      <p:cBhvr>
                        <p:cTn dur="1" fill="hold">
                          <p:stCondLst>
                            <p:cond delay="0"/>
                          </p:stCondLst>
                        </p:cTn>
                        <p:tgtEl>
                          <p:spTgt spid="1050020"/>
                        </p:tgtEl>
                        <p:attrNameLst>
                          <p:attrName>style.visibility</p:attrName>
                        </p:attrNameLst>
                      </p:cBhvr>
                      <p:to>
                        <p:strVal val="visible"/>
                      </p:to>
                    </p:set>
                    <p:animEffect transition="in" filter="wipe(right)">
                      <p:cBhvr>
                        <p:cTn dur="500"/>
                        <p:tgtEl>
                          <p:spTgt spid="1050020"/>
                        </p:tgtEl>
                      </p:cBhvr>
                    </p:animEffect>
                  </p:childTnLst>
                </p:cTn>
              </p:par>
            </p:tnLst>
          </p:tmpl>
        </p:tmplLst>
      </p:bldP>
      <p:bldP spid="1050021" grpId="0">
        <p:tmplLst>
          <p:tmpl>
            <p:tnLst>
              <p:par>
                <p:cTn presetID="22" presetClass="entr" presetSubtype="2" fill="hold" nodeType="withEffect">
                  <p:stCondLst>
                    <p:cond delay="200"/>
                  </p:stCondLst>
                  <p:childTnLst>
                    <p:set>
                      <p:cBhvr>
                        <p:cTn dur="1" fill="hold">
                          <p:stCondLst>
                            <p:cond delay="0"/>
                          </p:stCondLst>
                        </p:cTn>
                        <p:tgtEl>
                          <p:spTgt spid="1050021"/>
                        </p:tgtEl>
                        <p:attrNameLst>
                          <p:attrName>style.visibility</p:attrName>
                        </p:attrNameLst>
                      </p:cBhvr>
                      <p:to>
                        <p:strVal val="visible"/>
                      </p:to>
                    </p:set>
                    <p:animEffect transition="in" filter="wipe(right)">
                      <p:cBhvr>
                        <p:cTn dur="500"/>
                        <p:tgtEl>
                          <p:spTgt spid="1050021"/>
                        </p:tgtEl>
                      </p:cBhvr>
                    </p:animEffect>
                  </p:childTnLst>
                </p:cTn>
              </p:par>
            </p:tnLst>
          </p:tmpl>
        </p:tmplLst>
      </p:bldP>
      <p:bldP spid="1050022" grpId="0"/>
      <p:bldP spid="1050023" grpId="0" build="p">
        <p:tmplLst>
          <p:tmpl lvl="1">
            <p:tnLst>
              <p:par>
                <p:cTn presetID="22" presetClass="entr" presetSubtype="8" fill="hold" nodeType="withEffect">
                  <p:stCondLst>
                    <p:cond delay="0"/>
                  </p:stCondLst>
                  <p:childTnLst>
                    <p:set>
                      <p:cBhvr>
                        <p:cTn dur="1" fill="hold">
                          <p:stCondLst>
                            <p:cond delay="0"/>
                          </p:stCondLst>
                        </p:cTn>
                        <p:tgtEl>
                          <p:spTgt spid="1050023"/>
                        </p:tgtEl>
                        <p:attrNameLst>
                          <p:attrName>style.visibility</p:attrName>
                        </p:attrNameLst>
                      </p:cBhvr>
                      <p:to>
                        <p:strVal val="visible"/>
                      </p:to>
                    </p:set>
                    <p:animEffect transition="in" filter="wipe(left)">
                      <p:cBhvr>
                        <p:cTn dur="500"/>
                        <p:tgtEl>
                          <p:spTgt spid="1050023"/>
                        </p:tgtEl>
                      </p:cBhvr>
                    </p:animEffect>
                  </p:childTnLst>
                </p:cTn>
              </p:par>
            </p:tnLst>
          </p:tmpl>
        </p:tmplLst>
      </p:bldP>
      <p:bldP spid="1050024" grpId="0" animBg="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rocess 1">
    <p:spTree>
      <p:nvGrpSpPr>
        <p:cNvPr id="1" name=""/>
        <p:cNvGrpSpPr/>
        <p:nvPr/>
      </p:nvGrpSpPr>
      <p:grpSpPr>
        <a:xfrm>
          <a:off x="0" y="0"/>
          <a:ext cx="0" cy="0"/>
          <a:chOff x="0" y="0"/>
          <a:chExt cx="0" cy="0"/>
        </a:xfrm>
      </p:grpSpPr>
      <p:sp>
        <p:nvSpPr>
          <p:cNvPr id="1050250" name="正方形/長方形 7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50" name="グループ化 28"/>
          <p:cNvGrpSpPr/>
          <p:nvPr userDrawn="1"/>
        </p:nvGrpSpPr>
        <p:grpSpPr>
          <a:xfrm>
            <a:off x="8269812" y="2685157"/>
            <a:ext cx="6003425" cy="908106"/>
            <a:chOff x="1073297" y="6784950"/>
            <a:chExt cx="6003425" cy="908106"/>
          </a:xfrm>
          <a:solidFill>
            <a:schemeClr val="accent3">
              <a:lumMod val="20000"/>
              <a:lumOff val="80000"/>
            </a:schemeClr>
          </a:solidFill>
        </p:grpSpPr>
        <p:sp>
          <p:nvSpPr>
            <p:cNvPr id="1050251" name="正方形/長方形 29"/>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252" name="円/楕円 30"/>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253" name="円/楕円 31"/>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1" name="グループ化 36"/>
          <p:cNvGrpSpPr/>
          <p:nvPr userDrawn="1"/>
        </p:nvGrpSpPr>
        <p:grpSpPr>
          <a:xfrm>
            <a:off x="3189006" y="4398678"/>
            <a:ext cx="6003425" cy="908106"/>
            <a:chOff x="1073297" y="6784950"/>
            <a:chExt cx="6003425" cy="908106"/>
          </a:xfrm>
          <a:solidFill>
            <a:schemeClr val="accent2">
              <a:lumMod val="20000"/>
              <a:lumOff val="80000"/>
            </a:schemeClr>
          </a:solidFill>
        </p:grpSpPr>
        <p:sp>
          <p:nvSpPr>
            <p:cNvPr id="1050254" name="正方形/長方形 37"/>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255" name="円/楕円 38"/>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256" name="円/楕円 39"/>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2" name="グループ化 43"/>
          <p:cNvGrpSpPr/>
          <p:nvPr userDrawn="1"/>
        </p:nvGrpSpPr>
        <p:grpSpPr>
          <a:xfrm>
            <a:off x="8284326" y="6112199"/>
            <a:ext cx="6003425" cy="908106"/>
            <a:chOff x="1073297" y="6784950"/>
            <a:chExt cx="6003425" cy="908106"/>
          </a:xfrm>
          <a:solidFill>
            <a:schemeClr val="accent4">
              <a:lumMod val="20000"/>
              <a:lumOff val="80000"/>
            </a:schemeClr>
          </a:solidFill>
        </p:grpSpPr>
        <p:sp>
          <p:nvSpPr>
            <p:cNvPr id="1050257" name="正方形/長方形 44"/>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258" name="円/楕円 45"/>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259" name="円/楕円 46"/>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3" name="グループ化 57"/>
          <p:cNvGrpSpPr/>
          <p:nvPr userDrawn="1"/>
        </p:nvGrpSpPr>
        <p:grpSpPr>
          <a:xfrm>
            <a:off x="3174492" y="7825720"/>
            <a:ext cx="6003425" cy="908106"/>
            <a:chOff x="1073297" y="6784950"/>
            <a:chExt cx="6003425" cy="908106"/>
          </a:xfrm>
          <a:solidFill>
            <a:schemeClr val="accent5">
              <a:lumMod val="20000"/>
              <a:lumOff val="80000"/>
            </a:schemeClr>
          </a:solidFill>
        </p:grpSpPr>
        <p:sp>
          <p:nvSpPr>
            <p:cNvPr id="1050260" name="正方形/長方形 58"/>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261" name="円/楕円 59"/>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262" name="円/楕円 60"/>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5026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105026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grpSp>
        <p:nvGrpSpPr>
          <p:cNvPr id="254" name="グループ化 14"/>
          <p:cNvGrpSpPr/>
          <p:nvPr userDrawn="1"/>
        </p:nvGrpSpPr>
        <p:grpSpPr>
          <a:xfrm>
            <a:off x="3189006" y="971636"/>
            <a:ext cx="6003425" cy="908106"/>
            <a:chOff x="1073297" y="6784950"/>
            <a:chExt cx="6003425" cy="908106"/>
          </a:xfrm>
        </p:grpSpPr>
        <p:sp>
          <p:nvSpPr>
            <p:cNvPr id="1050265" name="正方形/長方形 15"/>
            <p:cNvSpPr/>
            <p:nvPr userDrawn="1"/>
          </p:nvSpPr>
          <p:spPr>
            <a:xfrm>
              <a:off x="1527349" y="6784951"/>
              <a:ext cx="5095320" cy="9081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266" name="円/楕円 16"/>
            <p:cNvSpPr/>
            <p:nvPr userDrawn="1"/>
          </p:nvSpPr>
          <p:spPr>
            <a:xfrm>
              <a:off x="6168617" y="6784951"/>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267" name="円/楕円 17"/>
            <p:cNvSpPr/>
            <p:nvPr userDrawn="1"/>
          </p:nvSpPr>
          <p:spPr>
            <a:xfrm>
              <a:off x="1073297" y="6784950"/>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50268" name="テキスト プレースホルダー 6"/>
          <p:cNvSpPr>
            <a:spLocks noGrp="1"/>
          </p:cNvSpPr>
          <p:nvPr>
            <p:ph type="body" sz="quarter" idx="21" hasCustomPrompt="1"/>
          </p:nvPr>
        </p:nvSpPr>
        <p:spPr>
          <a:xfrm>
            <a:off x="3761629" y="1058648"/>
            <a:ext cx="4389120" cy="720080"/>
          </a:xfrm>
        </p:spPr>
        <p:txBody>
          <a:bodyPr anchor="ctr">
            <a:noAutofit/>
          </a:bodyPr>
          <a:lstStyle>
            <a:lvl1pPr algn="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cxnSp>
        <p:nvCxnSpPr>
          <p:cNvPr id="3145740" name="直線コネクタ 25"/>
          <p:cNvCxnSpPr>
            <a:cxnSpLocks/>
          </p:cNvCxnSpPr>
          <p:nvPr userDrawn="1"/>
        </p:nvCxnSpPr>
        <p:spPr>
          <a:xfrm>
            <a:off x="8738378" y="0"/>
            <a:ext cx="3856" cy="10421257"/>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050269" name="円/楕円 18"/>
          <p:cNvSpPr/>
          <p:nvPr userDrawn="1"/>
        </p:nvSpPr>
        <p:spPr>
          <a:xfrm>
            <a:off x="8408775" y="1096085"/>
            <a:ext cx="659206" cy="6592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1050270" name="テキスト プレースホルダー 6"/>
          <p:cNvSpPr>
            <a:spLocks noGrp="1"/>
          </p:cNvSpPr>
          <p:nvPr>
            <p:ph type="body" sz="quarter" idx="22" hasCustomPrompt="1"/>
          </p:nvPr>
        </p:nvSpPr>
        <p:spPr>
          <a:xfrm>
            <a:off x="9177916" y="2772169"/>
            <a:ext cx="4641267" cy="720080"/>
          </a:xfrm>
        </p:spPr>
        <p:txBody>
          <a:bodyPr anchor="ctr">
            <a:noAutofit/>
          </a:bodyPr>
          <a:lstStyle>
            <a:lvl1pPr algn="l">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050271" name="円/楕円 33"/>
          <p:cNvSpPr/>
          <p:nvPr userDrawn="1"/>
        </p:nvSpPr>
        <p:spPr>
          <a:xfrm>
            <a:off x="8408249" y="2809606"/>
            <a:ext cx="659206" cy="6592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p>
        </p:txBody>
      </p:sp>
      <p:sp>
        <p:nvSpPr>
          <p:cNvPr id="1050272" name="テキスト プレースホルダー 6"/>
          <p:cNvSpPr>
            <a:spLocks noGrp="1"/>
          </p:cNvSpPr>
          <p:nvPr>
            <p:ph type="body" sz="quarter" idx="28" hasCustomPrompt="1"/>
          </p:nvPr>
        </p:nvSpPr>
        <p:spPr>
          <a:xfrm>
            <a:off x="1878564" y="1900261"/>
            <a:ext cx="6269966" cy="1362112"/>
          </a:xfrm>
        </p:spPr>
        <p:txBody>
          <a:bodyPr anchor="t">
            <a:noAutofit/>
          </a:bodyPr>
          <a:lstStyle>
            <a:lvl1pPr algn="r">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050273" name="テキスト プレースホルダー 6"/>
          <p:cNvSpPr>
            <a:spLocks noGrp="1"/>
          </p:cNvSpPr>
          <p:nvPr>
            <p:ph type="body" sz="quarter" idx="29" hasCustomPrompt="1"/>
          </p:nvPr>
        </p:nvSpPr>
        <p:spPr>
          <a:xfrm>
            <a:off x="9177917" y="3613782"/>
            <a:ext cx="6269966" cy="1362112"/>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050274" name="テキスト プレースホルダー 6"/>
          <p:cNvSpPr>
            <a:spLocks noGrp="1"/>
          </p:cNvSpPr>
          <p:nvPr>
            <p:ph type="body" sz="quarter" idx="30" hasCustomPrompt="1"/>
          </p:nvPr>
        </p:nvSpPr>
        <p:spPr>
          <a:xfrm>
            <a:off x="3761629" y="4485690"/>
            <a:ext cx="4389120" cy="720080"/>
          </a:xfrm>
        </p:spPr>
        <p:txBody>
          <a:bodyPr anchor="ctr">
            <a:noAutofit/>
          </a:bodyPr>
          <a:lstStyle>
            <a:lvl1pPr algn="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050275" name="円/楕円 41"/>
          <p:cNvSpPr/>
          <p:nvPr userDrawn="1"/>
        </p:nvSpPr>
        <p:spPr>
          <a:xfrm>
            <a:off x="8408775" y="4523127"/>
            <a:ext cx="659206" cy="6592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1050276" name="テキスト プレースホルダー 6"/>
          <p:cNvSpPr>
            <a:spLocks noGrp="1"/>
          </p:cNvSpPr>
          <p:nvPr>
            <p:ph type="body" sz="quarter" idx="31" hasCustomPrompt="1"/>
          </p:nvPr>
        </p:nvSpPr>
        <p:spPr>
          <a:xfrm>
            <a:off x="1878564" y="5327303"/>
            <a:ext cx="6269966" cy="1362112"/>
          </a:xfrm>
        </p:spPr>
        <p:txBody>
          <a:bodyPr anchor="t">
            <a:noAutofit/>
          </a:bodyPr>
          <a:lstStyle>
            <a:lvl1pPr algn="r">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050277" name="テキスト プレースホルダー 6"/>
          <p:cNvSpPr>
            <a:spLocks noGrp="1"/>
          </p:cNvSpPr>
          <p:nvPr>
            <p:ph type="body" sz="quarter" idx="32" hasCustomPrompt="1"/>
          </p:nvPr>
        </p:nvSpPr>
        <p:spPr>
          <a:xfrm>
            <a:off x="9192430" y="6199211"/>
            <a:ext cx="4641267" cy="720080"/>
          </a:xfrm>
        </p:spPr>
        <p:txBody>
          <a:bodyPr anchor="ctr">
            <a:noAutofit/>
          </a:bodyPr>
          <a:lstStyle>
            <a:lvl1pPr algn="l">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1050278" name="円/楕円 48"/>
          <p:cNvSpPr/>
          <p:nvPr userDrawn="1"/>
        </p:nvSpPr>
        <p:spPr>
          <a:xfrm>
            <a:off x="8422763" y="6236648"/>
            <a:ext cx="659206" cy="6592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p>
        </p:txBody>
      </p:sp>
      <p:sp>
        <p:nvSpPr>
          <p:cNvPr id="1050279" name="テキスト プレースホルダー 6"/>
          <p:cNvSpPr>
            <a:spLocks noGrp="1"/>
          </p:cNvSpPr>
          <p:nvPr>
            <p:ph type="body" sz="quarter" idx="33" hasCustomPrompt="1"/>
          </p:nvPr>
        </p:nvSpPr>
        <p:spPr>
          <a:xfrm>
            <a:off x="9192431" y="7040824"/>
            <a:ext cx="6269966" cy="1362112"/>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050280" name="テキスト プレースホルダー 6"/>
          <p:cNvSpPr>
            <a:spLocks noGrp="1"/>
          </p:cNvSpPr>
          <p:nvPr>
            <p:ph type="body" sz="quarter" idx="34" hasCustomPrompt="1"/>
          </p:nvPr>
        </p:nvSpPr>
        <p:spPr>
          <a:xfrm>
            <a:off x="3747115" y="7912732"/>
            <a:ext cx="4389120" cy="720080"/>
          </a:xfrm>
        </p:spPr>
        <p:txBody>
          <a:bodyPr anchor="ctr">
            <a:noAutofit/>
          </a:bodyPr>
          <a:lstStyle>
            <a:lvl1pPr algn="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1050281" name="円/楕円 62"/>
          <p:cNvSpPr/>
          <p:nvPr userDrawn="1"/>
        </p:nvSpPr>
        <p:spPr>
          <a:xfrm>
            <a:off x="8394261" y="7950169"/>
            <a:ext cx="659206" cy="6592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1050282" name="テキスト プレースホルダー 6"/>
          <p:cNvSpPr>
            <a:spLocks noGrp="1"/>
          </p:cNvSpPr>
          <p:nvPr>
            <p:ph type="body" sz="quarter" idx="35" hasCustomPrompt="1"/>
          </p:nvPr>
        </p:nvSpPr>
        <p:spPr>
          <a:xfrm>
            <a:off x="1864050" y="8754345"/>
            <a:ext cx="6269966" cy="1362112"/>
          </a:xfrm>
        </p:spPr>
        <p:txBody>
          <a:bodyPr anchor="t">
            <a:noAutofit/>
          </a:bodyPr>
          <a:lstStyle>
            <a:lvl1pPr algn="r">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050283" name="タイトル プレースホルダー 1"/>
          <p:cNvSpPr>
            <a:spLocks noGrp="1"/>
          </p:cNvSpPr>
          <p:nvPr>
            <p:ph type="title" hasCustomPrompt="1"/>
          </p:nvPr>
        </p:nvSpPr>
        <p:spPr>
          <a:xfrm>
            <a:off x="9431238" y="246956"/>
            <a:ext cx="7990959" cy="1203151"/>
          </a:xfrm>
          <a:prstGeom prst="rect">
            <a:avLst/>
          </a:prstGeom>
        </p:spPr>
        <p:txBody>
          <a:bodyPr vert="horz" lIns="163275" tIns="81638" rIns="163275" bIns="81638" rtlCol="0" anchor="ctr">
            <a:normAutofit/>
          </a:bodyPr>
          <a:lstStyle>
            <a:lvl1pPr>
              <a:defRPr baseline="0"/>
            </a:lvl1pPr>
          </a:lstStyle>
          <a:p>
            <a:r>
              <a:rPr kumimoji="1" lang="en-US" altLang="ja-JP" dirty="0"/>
              <a:t>Slide Title Goes Here</a:t>
            </a:r>
            <a:endParaRPr kumimoji="1" lang="ja-JP" altLang="en-US" dirty="0"/>
          </a:p>
        </p:txBody>
      </p:sp>
      <p:sp>
        <p:nvSpPr>
          <p:cNvPr id="1050284" name="テキスト プレースホルダー 6"/>
          <p:cNvSpPr>
            <a:spLocks noGrp="1"/>
          </p:cNvSpPr>
          <p:nvPr>
            <p:ph type="body" sz="quarter" idx="13" hasCustomPrompt="1"/>
          </p:nvPr>
        </p:nvSpPr>
        <p:spPr>
          <a:xfrm>
            <a:off x="9503246" y="1543100"/>
            <a:ext cx="7918951"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050285" name="正方形/長方形 66"/>
          <p:cNvSpPr/>
          <p:nvPr userDrawn="1"/>
        </p:nvSpPr>
        <p:spPr>
          <a:xfrm>
            <a:off x="9575254"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050283"/>
                                        </p:tgtEl>
                                        <p:attrNameLst>
                                          <p:attrName>style.visibility</p:attrName>
                                        </p:attrNameLst>
                                      </p:cBhvr>
                                      <p:to>
                                        <p:strVal val="visible"/>
                                      </p:to>
                                    </p:set>
                                    <p:anim calcmode="lin" valueType="num">
                                      <p:cBhvr additive="base">
                                        <p:cTn id="7" dur="500" fill="hold"/>
                                        <p:tgtEl>
                                          <p:spTgt spid="1050283"/>
                                        </p:tgtEl>
                                        <p:attrNameLst>
                                          <p:attrName>ppt_x</p:attrName>
                                        </p:attrNameLst>
                                      </p:cBhvr>
                                      <p:tavLst>
                                        <p:tav tm="0">
                                          <p:val>
                                            <p:strVal val="#ppt_x"/>
                                          </p:val>
                                        </p:tav>
                                        <p:tav tm="100000">
                                          <p:val>
                                            <p:strVal val="#ppt_x"/>
                                          </p:val>
                                        </p:tav>
                                      </p:tavLst>
                                    </p:anim>
                                    <p:anim calcmode="lin" valueType="num">
                                      <p:cBhvr additive="base">
                                        <p:cTn id="8" dur="500" fill="hold"/>
                                        <p:tgtEl>
                                          <p:spTgt spid="105028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1050285"/>
                                        </p:tgtEl>
                                        <p:attrNameLst>
                                          <p:attrName>style.visibility</p:attrName>
                                        </p:attrNameLst>
                                      </p:cBhvr>
                                      <p:to>
                                        <p:strVal val="visible"/>
                                      </p:to>
                                    </p:set>
                                    <p:anim calcmode="lin" valueType="num">
                                      <p:cBhvr additive="base">
                                        <p:cTn id="12" dur="500" fill="hold"/>
                                        <p:tgtEl>
                                          <p:spTgt spid="1050285"/>
                                        </p:tgtEl>
                                        <p:attrNameLst>
                                          <p:attrName>ppt_x</p:attrName>
                                        </p:attrNameLst>
                                      </p:cBhvr>
                                      <p:tavLst>
                                        <p:tav tm="0">
                                          <p:val>
                                            <p:strVal val="1+#ppt_w/2"/>
                                          </p:val>
                                        </p:tav>
                                        <p:tav tm="100000">
                                          <p:val>
                                            <p:strVal val="#ppt_x"/>
                                          </p:val>
                                        </p:tav>
                                      </p:tavLst>
                                    </p:anim>
                                    <p:anim calcmode="lin" valueType="num">
                                      <p:cBhvr additive="base">
                                        <p:cTn id="13" dur="500" fill="hold"/>
                                        <p:tgtEl>
                                          <p:spTgt spid="1050285"/>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1050284">
                                            <p:txEl>
                                              <p:pRg st="0" end="0"/>
                                            </p:txEl>
                                          </p:spTgt>
                                        </p:tgtEl>
                                        <p:attrNameLst>
                                          <p:attrName>style.visibility</p:attrName>
                                        </p:attrNameLst>
                                      </p:cBhvr>
                                      <p:to>
                                        <p:strVal val="visible"/>
                                      </p:to>
                                    </p:set>
                                    <p:animEffect transition="in" filter="wipe(left)">
                                      <p:cBhvr>
                                        <p:cTn id="16" dur="500"/>
                                        <p:tgtEl>
                                          <p:spTgt spid="1050284">
                                            <p:txEl>
                                              <p:pRg st="0" end="0"/>
                                            </p:txEl>
                                          </p:spTgt>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3145740"/>
                                        </p:tgtEl>
                                        <p:attrNameLst>
                                          <p:attrName>style.visibility</p:attrName>
                                        </p:attrNameLst>
                                      </p:cBhvr>
                                      <p:to>
                                        <p:strVal val="visible"/>
                                      </p:to>
                                    </p:set>
                                    <p:animEffect transition="in" filter="wipe(up)">
                                      <p:cBhvr>
                                        <p:cTn id="20" dur="500"/>
                                        <p:tgtEl>
                                          <p:spTgt spid="3145740"/>
                                        </p:tgtEl>
                                      </p:cBhvr>
                                    </p:animEffect>
                                  </p:childTnLst>
                                </p:cTn>
                              </p:par>
                            </p:childTnLst>
                          </p:cTn>
                        </p:par>
                        <p:par>
                          <p:cTn id="21" fill="hold">
                            <p:stCondLst>
                              <p:cond delay="1500"/>
                            </p:stCondLst>
                            <p:childTnLst>
                              <p:par>
                                <p:cTn id="22" presetID="2" presetClass="entr" presetSubtype="1" decel="100000" fill="hold" grpId="0" nodeType="afterEffect">
                                  <p:stCondLst>
                                    <p:cond delay="500"/>
                                  </p:stCondLst>
                                  <p:childTnLst>
                                    <p:set>
                                      <p:cBhvr>
                                        <p:cTn id="23" dur="1" fill="hold">
                                          <p:stCondLst>
                                            <p:cond delay="0"/>
                                          </p:stCondLst>
                                        </p:cTn>
                                        <p:tgtEl>
                                          <p:spTgt spid="1050269"/>
                                        </p:tgtEl>
                                        <p:attrNameLst>
                                          <p:attrName>style.visibility</p:attrName>
                                        </p:attrNameLst>
                                      </p:cBhvr>
                                      <p:to>
                                        <p:strVal val="visible"/>
                                      </p:to>
                                    </p:set>
                                    <p:anim calcmode="lin" valueType="num">
                                      <p:cBhvr additive="base">
                                        <p:cTn id="24" dur="500" fill="hold"/>
                                        <p:tgtEl>
                                          <p:spTgt spid="1050269"/>
                                        </p:tgtEl>
                                        <p:attrNameLst>
                                          <p:attrName>ppt_x</p:attrName>
                                        </p:attrNameLst>
                                      </p:cBhvr>
                                      <p:tavLst>
                                        <p:tav tm="0">
                                          <p:val>
                                            <p:strVal val="#ppt_x"/>
                                          </p:val>
                                        </p:tav>
                                        <p:tav tm="100000">
                                          <p:val>
                                            <p:strVal val="#ppt_x"/>
                                          </p:val>
                                        </p:tav>
                                      </p:tavLst>
                                    </p:anim>
                                    <p:anim calcmode="lin" valueType="num">
                                      <p:cBhvr additive="base">
                                        <p:cTn id="25" dur="500" fill="hold"/>
                                        <p:tgtEl>
                                          <p:spTgt spid="1050269"/>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 presetClass="entr" presetSubtype="8" decel="100000" fill="hold" grpId="0" nodeType="afterEffect">
                                  <p:stCondLst>
                                    <p:cond delay="0"/>
                                  </p:stCondLst>
                                  <p:iterate type="wd">
                                    <p:tmPct val="10000"/>
                                  </p:iterate>
                                  <p:childTnLst>
                                    <p:set>
                                      <p:cBhvr>
                                        <p:cTn id="28" dur="1" fill="hold">
                                          <p:stCondLst>
                                            <p:cond delay="0"/>
                                          </p:stCondLst>
                                        </p:cTn>
                                        <p:tgtEl>
                                          <p:spTgt spid="1050268">
                                            <p:txEl>
                                              <p:pRg st="0" end="0"/>
                                            </p:txEl>
                                          </p:spTgt>
                                        </p:tgtEl>
                                        <p:attrNameLst>
                                          <p:attrName>style.visibility</p:attrName>
                                        </p:attrNameLst>
                                      </p:cBhvr>
                                      <p:to>
                                        <p:strVal val="visible"/>
                                      </p:to>
                                    </p:set>
                                    <p:anim calcmode="lin" valueType="num">
                                      <p:cBhvr additive="base">
                                        <p:cTn id="29" dur="500" fill="hold"/>
                                        <p:tgtEl>
                                          <p:spTgt spid="1050268">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050268">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1" decel="100000" fill="hold" nodeType="withEffect">
                                  <p:stCondLst>
                                    <p:cond delay="0"/>
                                  </p:stCondLst>
                                  <p:childTnLst>
                                    <p:set>
                                      <p:cBhvr>
                                        <p:cTn id="32" dur="1" fill="hold">
                                          <p:stCondLst>
                                            <p:cond delay="0"/>
                                          </p:stCondLst>
                                        </p:cTn>
                                        <p:tgtEl>
                                          <p:spTgt spid="254"/>
                                        </p:tgtEl>
                                        <p:attrNameLst>
                                          <p:attrName>style.visibility</p:attrName>
                                        </p:attrNameLst>
                                      </p:cBhvr>
                                      <p:to>
                                        <p:strVal val="visible"/>
                                      </p:to>
                                    </p:set>
                                    <p:anim calcmode="lin" valueType="num">
                                      <p:cBhvr additive="base">
                                        <p:cTn id="33" dur="500" fill="hold"/>
                                        <p:tgtEl>
                                          <p:spTgt spid="254"/>
                                        </p:tgtEl>
                                        <p:attrNameLst>
                                          <p:attrName>ppt_x</p:attrName>
                                        </p:attrNameLst>
                                      </p:cBhvr>
                                      <p:tavLst>
                                        <p:tav tm="0">
                                          <p:val>
                                            <p:strVal val="#ppt_x"/>
                                          </p:val>
                                        </p:tav>
                                        <p:tav tm="100000">
                                          <p:val>
                                            <p:strVal val="#ppt_x"/>
                                          </p:val>
                                        </p:tav>
                                      </p:tavLst>
                                    </p:anim>
                                    <p:anim calcmode="lin" valueType="num">
                                      <p:cBhvr additive="base">
                                        <p:cTn id="34" dur="500" fill="hold"/>
                                        <p:tgtEl>
                                          <p:spTgt spid="254"/>
                                        </p:tgtEl>
                                        <p:attrNameLst>
                                          <p:attrName>ppt_y</p:attrName>
                                        </p:attrNameLst>
                                      </p:cBhvr>
                                      <p:tavLst>
                                        <p:tav tm="0">
                                          <p:val>
                                            <p:strVal val="0-#ppt_h/2"/>
                                          </p:val>
                                        </p:tav>
                                        <p:tav tm="100000">
                                          <p:val>
                                            <p:strVal val="#ppt_y"/>
                                          </p:val>
                                        </p:tav>
                                      </p:tavLst>
                                    </p:anim>
                                  </p:childTnLst>
                                </p:cTn>
                              </p:par>
                            </p:childTnLst>
                          </p:cTn>
                        </p:par>
                        <p:par>
                          <p:cTn id="35" fill="hold">
                            <p:stCondLst>
                              <p:cond delay="3100"/>
                            </p:stCondLst>
                            <p:childTnLst>
                              <p:par>
                                <p:cTn id="36" presetID="22" presetClass="entr" presetSubtype="2" fill="hold" grpId="0" nodeType="afterEffect">
                                  <p:stCondLst>
                                    <p:cond delay="0"/>
                                  </p:stCondLst>
                                  <p:childTnLst>
                                    <p:set>
                                      <p:cBhvr>
                                        <p:cTn id="37" dur="1" fill="hold">
                                          <p:stCondLst>
                                            <p:cond delay="0"/>
                                          </p:stCondLst>
                                        </p:cTn>
                                        <p:tgtEl>
                                          <p:spTgt spid="1050272">
                                            <p:txEl>
                                              <p:pRg st="0" end="0"/>
                                            </p:txEl>
                                          </p:spTgt>
                                        </p:tgtEl>
                                        <p:attrNameLst>
                                          <p:attrName>style.visibility</p:attrName>
                                        </p:attrNameLst>
                                      </p:cBhvr>
                                      <p:to>
                                        <p:strVal val="visible"/>
                                      </p:to>
                                    </p:set>
                                    <p:animEffect transition="in" filter="wipe(right)">
                                      <p:cBhvr>
                                        <p:cTn id="38" dur="500"/>
                                        <p:tgtEl>
                                          <p:spTgt spid="1050272">
                                            <p:txEl>
                                              <p:pRg st="0" end="0"/>
                                            </p:txEl>
                                          </p:spTgt>
                                        </p:tgtEl>
                                      </p:cBhvr>
                                    </p:animEffect>
                                  </p:childTnLst>
                                </p:cTn>
                              </p:par>
                            </p:childTnLst>
                          </p:cTn>
                        </p:par>
                        <p:par>
                          <p:cTn id="39" fill="hold">
                            <p:stCondLst>
                              <p:cond delay="3600"/>
                            </p:stCondLst>
                            <p:childTnLst>
                              <p:par>
                                <p:cTn id="40" presetID="2" presetClass="entr" presetSubtype="1" decel="100000" fill="hold" grpId="0" nodeType="afterEffect">
                                  <p:stCondLst>
                                    <p:cond delay="0"/>
                                  </p:stCondLst>
                                  <p:childTnLst>
                                    <p:set>
                                      <p:cBhvr>
                                        <p:cTn id="41" dur="1" fill="hold">
                                          <p:stCondLst>
                                            <p:cond delay="0"/>
                                          </p:stCondLst>
                                        </p:cTn>
                                        <p:tgtEl>
                                          <p:spTgt spid="1050271"/>
                                        </p:tgtEl>
                                        <p:attrNameLst>
                                          <p:attrName>style.visibility</p:attrName>
                                        </p:attrNameLst>
                                      </p:cBhvr>
                                      <p:to>
                                        <p:strVal val="visible"/>
                                      </p:to>
                                    </p:set>
                                    <p:anim calcmode="lin" valueType="num">
                                      <p:cBhvr additive="base">
                                        <p:cTn id="42" dur="500" fill="hold"/>
                                        <p:tgtEl>
                                          <p:spTgt spid="1050271"/>
                                        </p:tgtEl>
                                        <p:attrNameLst>
                                          <p:attrName>ppt_x</p:attrName>
                                        </p:attrNameLst>
                                      </p:cBhvr>
                                      <p:tavLst>
                                        <p:tav tm="0">
                                          <p:val>
                                            <p:strVal val="#ppt_x"/>
                                          </p:val>
                                        </p:tav>
                                        <p:tav tm="100000">
                                          <p:val>
                                            <p:strVal val="#ppt_x"/>
                                          </p:val>
                                        </p:tav>
                                      </p:tavLst>
                                    </p:anim>
                                    <p:anim calcmode="lin" valueType="num">
                                      <p:cBhvr additive="base">
                                        <p:cTn id="43" dur="500" fill="hold"/>
                                        <p:tgtEl>
                                          <p:spTgt spid="1050271"/>
                                        </p:tgtEl>
                                        <p:attrNameLst>
                                          <p:attrName>ppt_y</p:attrName>
                                        </p:attrNameLst>
                                      </p:cBhvr>
                                      <p:tavLst>
                                        <p:tav tm="0">
                                          <p:val>
                                            <p:strVal val="0-#ppt_h/2"/>
                                          </p:val>
                                        </p:tav>
                                        <p:tav tm="100000">
                                          <p:val>
                                            <p:strVal val="#ppt_y"/>
                                          </p:val>
                                        </p:tav>
                                      </p:tavLst>
                                    </p:anim>
                                  </p:childTnLst>
                                </p:cTn>
                              </p:par>
                            </p:childTnLst>
                          </p:cTn>
                        </p:par>
                        <p:par>
                          <p:cTn id="44" fill="hold">
                            <p:stCondLst>
                              <p:cond delay="4100"/>
                            </p:stCondLst>
                            <p:childTnLst>
                              <p:par>
                                <p:cTn id="45" presetID="2" presetClass="entr" presetSubtype="2" decel="100000" fill="hold" grpId="0" nodeType="afterEffect">
                                  <p:stCondLst>
                                    <p:cond delay="0"/>
                                  </p:stCondLst>
                                  <p:iterate type="wd">
                                    <p:tmPct val="10000"/>
                                  </p:iterate>
                                  <p:childTnLst>
                                    <p:set>
                                      <p:cBhvr>
                                        <p:cTn id="46" dur="1" fill="hold">
                                          <p:stCondLst>
                                            <p:cond delay="0"/>
                                          </p:stCondLst>
                                        </p:cTn>
                                        <p:tgtEl>
                                          <p:spTgt spid="1050270">
                                            <p:txEl>
                                              <p:pRg st="0" end="0"/>
                                            </p:txEl>
                                          </p:spTgt>
                                        </p:tgtEl>
                                        <p:attrNameLst>
                                          <p:attrName>style.visibility</p:attrName>
                                        </p:attrNameLst>
                                      </p:cBhvr>
                                      <p:to>
                                        <p:strVal val="visible"/>
                                      </p:to>
                                    </p:set>
                                    <p:anim calcmode="lin" valueType="num">
                                      <p:cBhvr additive="base">
                                        <p:cTn id="47" dur="500" fill="hold"/>
                                        <p:tgtEl>
                                          <p:spTgt spid="1050270">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050270">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1" decel="100000" fill="hold" nodeType="withEffect">
                                  <p:stCondLst>
                                    <p:cond delay="0"/>
                                  </p:stCondLst>
                                  <p:childTnLst>
                                    <p:set>
                                      <p:cBhvr>
                                        <p:cTn id="50" dur="1" fill="hold">
                                          <p:stCondLst>
                                            <p:cond delay="0"/>
                                          </p:stCondLst>
                                        </p:cTn>
                                        <p:tgtEl>
                                          <p:spTgt spid="250"/>
                                        </p:tgtEl>
                                        <p:attrNameLst>
                                          <p:attrName>style.visibility</p:attrName>
                                        </p:attrNameLst>
                                      </p:cBhvr>
                                      <p:to>
                                        <p:strVal val="visible"/>
                                      </p:to>
                                    </p:set>
                                    <p:anim calcmode="lin" valueType="num">
                                      <p:cBhvr additive="base">
                                        <p:cTn id="51" dur="500" fill="hold"/>
                                        <p:tgtEl>
                                          <p:spTgt spid="250"/>
                                        </p:tgtEl>
                                        <p:attrNameLst>
                                          <p:attrName>ppt_x</p:attrName>
                                        </p:attrNameLst>
                                      </p:cBhvr>
                                      <p:tavLst>
                                        <p:tav tm="0">
                                          <p:val>
                                            <p:strVal val="#ppt_x"/>
                                          </p:val>
                                        </p:tav>
                                        <p:tav tm="100000">
                                          <p:val>
                                            <p:strVal val="#ppt_x"/>
                                          </p:val>
                                        </p:tav>
                                      </p:tavLst>
                                    </p:anim>
                                    <p:anim calcmode="lin" valueType="num">
                                      <p:cBhvr additive="base">
                                        <p:cTn id="52" dur="500" fill="hold"/>
                                        <p:tgtEl>
                                          <p:spTgt spid="250"/>
                                        </p:tgtEl>
                                        <p:attrNameLst>
                                          <p:attrName>ppt_y</p:attrName>
                                        </p:attrNameLst>
                                      </p:cBhvr>
                                      <p:tavLst>
                                        <p:tav tm="0">
                                          <p:val>
                                            <p:strVal val="0-#ppt_h/2"/>
                                          </p:val>
                                        </p:tav>
                                        <p:tav tm="100000">
                                          <p:val>
                                            <p:strVal val="#ppt_y"/>
                                          </p:val>
                                        </p:tav>
                                      </p:tavLst>
                                    </p:anim>
                                  </p:childTnLst>
                                </p:cTn>
                              </p:par>
                            </p:childTnLst>
                          </p:cTn>
                        </p:par>
                        <p:par>
                          <p:cTn id="53" fill="hold">
                            <p:stCondLst>
                              <p:cond delay="4700"/>
                            </p:stCondLst>
                            <p:childTnLst>
                              <p:par>
                                <p:cTn id="54" presetID="22" presetClass="entr" presetSubtype="8" fill="hold" grpId="0" nodeType="afterEffect">
                                  <p:stCondLst>
                                    <p:cond delay="0"/>
                                  </p:stCondLst>
                                  <p:childTnLst>
                                    <p:set>
                                      <p:cBhvr>
                                        <p:cTn id="55" dur="1" fill="hold">
                                          <p:stCondLst>
                                            <p:cond delay="0"/>
                                          </p:stCondLst>
                                        </p:cTn>
                                        <p:tgtEl>
                                          <p:spTgt spid="1050273">
                                            <p:txEl>
                                              <p:pRg st="0" end="0"/>
                                            </p:txEl>
                                          </p:spTgt>
                                        </p:tgtEl>
                                        <p:attrNameLst>
                                          <p:attrName>style.visibility</p:attrName>
                                        </p:attrNameLst>
                                      </p:cBhvr>
                                      <p:to>
                                        <p:strVal val="visible"/>
                                      </p:to>
                                    </p:set>
                                    <p:animEffect transition="in" filter="wipe(left)">
                                      <p:cBhvr>
                                        <p:cTn id="56" dur="500"/>
                                        <p:tgtEl>
                                          <p:spTgt spid="1050273">
                                            <p:txEl>
                                              <p:pRg st="0" end="0"/>
                                            </p:txEl>
                                          </p:spTgt>
                                        </p:tgtEl>
                                      </p:cBhvr>
                                    </p:animEffect>
                                  </p:childTnLst>
                                </p:cTn>
                              </p:par>
                            </p:childTnLst>
                          </p:cTn>
                        </p:par>
                        <p:par>
                          <p:cTn id="57" fill="hold">
                            <p:stCondLst>
                              <p:cond delay="5200"/>
                            </p:stCondLst>
                            <p:childTnLst>
                              <p:par>
                                <p:cTn id="58" presetID="2" presetClass="entr" presetSubtype="1" decel="100000" fill="hold" grpId="0" nodeType="afterEffect">
                                  <p:stCondLst>
                                    <p:cond delay="0"/>
                                  </p:stCondLst>
                                  <p:childTnLst>
                                    <p:set>
                                      <p:cBhvr>
                                        <p:cTn id="59" dur="1" fill="hold">
                                          <p:stCondLst>
                                            <p:cond delay="0"/>
                                          </p:stCondLst>
                                        </p:cTn>
                                        <p:tgtEl>
                                          <p:spTgt spid="1050275"/>
                                        </p:tgtEl>
                                        <p:attrNameLst>
                                          <p:attrName>style.visibility</p:attrName>
                                        </p:attrNameLst>
                                      </p:cBhvr>
                                      <p:to>
                                        <p:strVal val="visible"/>
                                      </p:to>
                                    </p:set>
                                    <p:anim calcmode="lin" valueType="num">
                                      <p:cBhvr additive="base">
                                        <p:cTn id="60" dur="500" fill="hold"/>
                                        <p:tgtEl>
                                          <p:spTgt spid="1050275"/>
                                        </p:tgtEl>
                                        <p:attrNameLst>
                                          <p:attrName>ppt_x</p:attrName>
                                        </p:attrNameLst>
                                      </p:cBhvr>
                                      <p:tavLst>
                                        <p:tav tm="0">
                                          <p:val>
                                            <p:strVal val="#ppt_x"/>
                                          </p:val>
                                        </p:tav>
                                        <p:tav tm="100000">
                                          <p:val>
                                            <p:strVal val="#ppt_x"/>
                                          </p:val>
                                        </p:tav>
                                      </p:tavLst>
                                    </p:anim>
                                    <p:anim calcmode="lin" valueType="num">
                                      <p:cBhvr additive="base">
                                        <p:cTn id="61" dur="500" fill="hold"/>
                                        <p:tgtEl>
                                          <p:spTgt spid="1050275"/>
                                        </p:tgtEl>
                                        <p:attrNameLst>
                                          <p:attrName>ppt_y</p:attrName>
                                        </p:attrNameLst>
                                      </p:cBhvr>
                                      <p:tavLst>
                                        <p:tav tm="0">
                                          <p:val>
                                            <p:strVal val="0-#ppt_h/2"/>
                                          </p:val>
                                        </p:tav>
                                        <p:tav tm="100000">
                                          <p:val>
                                            <p:strVal val="#ppt_y"/>
                                          </p:val>
                                        </p:tav>
                                      </p:tavLst>
                                    </p:anim>
                                  </p:childTnLst>
                                </p:cTn>
                              </p:par>
                            </p:childTnLst>
                          </p:cTn>
                        </p:par>
                        <p:par>
                          <p:cTn id="62" fill="hold">
                            <p:stCondLst>
                              <p:cond delay="5700"/>
                            </p:stCondLst>
                            <p:childTnLst>
                              <p:par>
                                <p:cTn id="63" presetID="2" presetClass="entr" presetSubtype="8" decel="100000" fill="hold" grpId="0" nodeType="afterEffect">
                                  <p:stCondLst>
                                    <p:cond delay="0"/>
                                  </p:stCondLst>
                                  <p:iterate type="wd">
                                    <p:tmPct val="10000"/>
                                  </p:iterate>
                                  <p:childTnLst>
                                    <p:set>
                                      <p:cBhvr>
                                        <p:cTn id="64" dur="1" fill="hold">
                                          <p:stCondLst>
                                            <p:cond delay="0"/>
                                          </p:stCondLst>
                                        </p:cTn>
                                        <p:tgtEl>
                                          <p:spTgt spid="1050274">
                                            <p:txEl>
                                              <p:pRg st="0" end="0"/>
                                            </p:txEl>
                                          </p:spTgt>
                                        </p:tgtEl>
                                        <p:attrNameLst>
                                          <p:attrName>style.visibility</p:attrName>
                                        </p:attrNameLst>
                                      </p:cBhvr>
                                      <p:to>
                                        <p:strVal val="visible"/>
                                      </p:to>
                                    </p:set>
                                    <p:anim calcmode="lin" valueType="num">
                                      <p:cBhvr additive="base">
                                        <p:cTn id="65" dur="500" fill="hold"/>
                                        <p:tgtEl>
                                          <p:spTgt spid="1050274">
                                            <p:txEl>
                                              <p:pRg st="0" end="0"/>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1050274">
                                            <p:txEl>
                                              <p:pRg st="0" end="0"/>
                                            </p:txEl>
                                          </p:spTgt>
                                        </p:tgtEl>
                                        <p:attrNameLst>
                                          <p:attrName>ppt_y</p:attrName>
                                        </p:attrNameLst>
                                      </p:cBhvr>
                                      <p:tavLst>
                                        <p:tav tm="0">
                                          <p:val>
                                            <p:strVal val="#ppt_y"/>
                                          </p:val>
                                        </p:tav>
                                        <p:tav tm="100000">
                                          <p:val>
                                            <p:strVal val="#ppt_y"/>
                                          </p:val>
                                        </p:tav>
                                      </p:tavLst>
                                    </p:anim>
                                  </p:childTnLst>
                                </p:cTn>
                              </p:par>
                              <p:par>
                                <p:cTn id="67" presetID="2" presetClass="entr" presetSubtype="1" decel="100000" fill="hold" nodeType="withEffect">
                                  <p:stCondLst>
                                    <p:cond delay="0"/>
                                  </p:stCondLst>
                                  <p:childTnLst>
                                    <p:set>
                                      <p:cBhvr>
                                        <p:cTn id="68" dur="1" fill="hold">
                                          <p:stCondLst>
                                            <p:cond delay="0"/>
                                          </p:stCondLst>
                                        </p:cTn>
                                        <p:tgtEl>
                                          <p:spTgt spid="251"/>
                                        </p:tgtEl>
                                        <p:attrNameLst>
                                          <p:attrName>style.visibility</p:attrName>
                                        </p:attrNameLst>
                                      </p:cBhvr>
                                      <p:to>
                                        <p:strVal val="visible"/>
                                      </p:to>
                                    </p:set>
                                    <p:anim calcmode="lin" valueType="num">
                                      <p:cBhvr additive="base">
                                        <p:cTn id="69" dur="500" fill="hold"/>
                                        <p:tgtEl>
                                          <p:spTgt spid="251"/>
                                        </p:tgtEl>
                                        <p:attrNameLst>
                                          <p:attrName>ppt_x</p:attrName>
                                        </p:attrNameLst>
                                      </p:cBhvr>
                                      <p:tavLst>
                                        <p:tav tm="0">
                                          <p:val>
                                            <p:strVal val="#ppt_x"/>
                                          </p:val>
                                        </p:tav>
                                        <p:tav tm="100000">
                                          <p:val>
                                            <p:strVal val="#ppt_x"/>
                                          </p:val>
                                        </p:tav>
                                      </p:tavLst>
                                    </p:anim>
                                    <p:anim calcmode="lin" valueType="num">
                                      <p:cBhvr additive="base">
                                        <p:cTn id="70" dur="500" fill="hold"/>
                                        <p:tgtEl>
                                          <p:spTgt spid="251"/>
                                        </p:tgtEl>
                                        <p:attrNameLst>
                                          <p:attrName>ppt_y</p:attrName>
                                        </p:attrNameLst>
                                      </p:cBhvr>
                                      <p:tavLst>
                                        <p:tav tm="0">
                                          <p:val>
                                            <p:strVal val="0-#ppt_h/2"/>
                                          </p:val>
                                        </p:tav>
                                        <p:tav tm="100000">
                                          <p:val>
                                            <p:strVal val="#ppt_y"/>
                                          </p:val>
                                        </p:tav>
                                      </p:tavLst>
                                    </p:anim>
                                  </p:childTnLst>
                                </p:cTn>
                              </p:par>
                            </p:childTnLst>
                          </p:cTn>
                        </p:par>
                        <p:par>
                          <p:cTn id="71" fill="hold">
                            <p:stCondLst>
                              <p:cond delay="6300"/>
                            </p:stCondLst>
                            <p:childTnLst>
                              <p:par>
                                <p:cTn id="72" presetID="22" presetClass="entr" presetSubtype="2" fill="hold" grpId="0" nodeType="afterEffect">
                                  <p:stCondLst>
                                    <p:cond delay="0"/>
                                  </p:stCondLst>
                                  <p:childTnLst>
                                    <p:set>
                                      <p:cBhvr>
                                        <p:cTn id="73" dur="1" fill="hold">
                                          <p:stCondLst>
                                            <p:cond delay="0"/>
                                          </p:stCondLst>
                                        </p:cTn>
                                        <p:tgtEl>
                                          <p:spTgt spid="1050276">
                                            <p:txEl>
                                              <p:pRg st="0" end="0"/>
                                            </p:txEl>
                                          </p:spTgt>
                                        </p:tgtEl>
                                        <p:attrNameLst>
                                          <p:attrName>style.visibility</p:attrName>
                                        </p:attrNameLst>
                                      </p:cBhvr>
                                      <p:to>
                                        <p:strVal val="visible"/>
                                      </p:to>
                                    </p:set>
                                    <p:animEffect transition="in" filter="wipe(right)">
                                      <p:cBhvr>
                                        <p:cTn id="74" dur="500"/>
                                        <p:tgtEl>
                                          <p:spTgt spid="1050276">
                                            <p:txEl>
                                              <p:pRg st="0" end="0"/>
                                            </p:txEl>
                                          </p:spTgt>
                                        </p:tgtEl>
                                      </p:cBhvr>
                                    </p:animEffect>
                                  </p:childTnLst>
                                </p:cTn>
                              </p:par>
                            </p:childTnLst>
                          </p:cTn>
                        </p:par>
                        <p:par>
                          <p:cTn id="75" fill="hold">
                            <p:stCondLst>
                              <p:cond delay="6800"/>
                            </p:stCondLst>
                            <p:childTnLst>
                              <p:par>
                                <p:cTn id="76" presetID="2" presetClass="entr" presetSubtype="1" decel="100000" fill="hold" grpId="0" nodeType="afterEffect">
                                  <p:stCondLst>
                                    <p:cond delay="0"/>
                                  </p:stCondLst>
                                  <p:childTnLst>
                                    <p:set>
                                      <p:cBhvr>
                                        <p:cTn id="77" dur="1" fill="hold">
                                          <p:stCondLst>
                                            <p:cond delay="0"/>
                                          </p:stCondLst>
                                        </p:cTn>
                                        <p:tgtEl>
                                          <p:spTgt spid="1050278"/>
                                        </p:tgtEl>
                                        <p:attrNameLst>
                                          <p:attrName>style.visibility</p:attrName>
                                        </p:attrNameLst>
                                      </p:cBhvr>
                                      <p:to>
                                        <p:strVal val="visible"/>
                                      </p:to>
                                    </p:set>
                                    <p:anim calcmode="lin" valueType="num">
                                      <p:cBhvr additive="base">
                                        <p:cTn id="78" dur="500" fill="hold"/>
                                        <p:tgtEl>
                                          <p:spTgt spid="1050278"/>
                                        </p:tgtEl>
                                        <p:attrNameLst>
                                          <p:attrName>ppt_x</p:attrName>
                                        </p:attrNameLst>
                                      </p:cBhvr>
                                      <p:tavLst>
                                        <p:tav tm="0">
                                          <p:val>
                                            <p:strVal val="#ppt_x"/>
                                          </p:val>
                                        </p:tav>
                                        <p:tav tm="100000">
                                          <p:val>
                                            <p:strVal val="#ppt_x"/>
                                          </p:val>
                                        </p:tav>
                                      </p:tavLst>
                                    </p:anim>
                                    <p:anim calcmode="lin" valueType="num">
                                      <p:cBhvr additive="base">
                                        <p:cTn id="79" dur="500" fill="hold"/>
                                        <p:tgtEl>
                                          <p:spTgt spid="1050278"/>
                                        </p:tgtEl>
                                        <p:attrNameLst>
                                          <p:attrName>ppt_y</p:attrName>
                                        </p:attrNameLst>
                                      </p:cBhvr>
                                      <p:tavLst>
                                        <p:tav tm="0">
                                          <p:val>
                                            <p:strVal val="0-#ppt_h/2"/>
                                          </p:val>
                                        </p:tav>
                                        <p:tav tm="100000">
                                          <p:val>
                                            <p:strVal val="#ppt_y"/>
                                          </p:val>
                                        </p:tav>
                                      </p:tavLst>
                                    </p:anim>
                                  </p:childTnLst>
                                </p:cTn>
                              </p:par>
                            </p:childTnLst>
                          </p:cTn>
                        </p:par>
                        <p:par>
                          <p:cTn id="80" fill="hold">
                            <p:stCondLst>
                              <p:cond delay="7300"/>
                            </p:stCondLst>
                            <p:childTnLst>
                              <p:par>
                                <p:cTn id="81" presetID="2" presetClass="entr" presetSubtype="2" decel="100000" fill="hold" grpId="0" nodeType="afterEffect">
                                  <p:stCondLst>
                                    <p:cond delay="0"/>
                                  </p:stCondLst>
                                  <p:iterate type="wd">
                                    <p:tmPct val="10000"/>
                                  </p:iterate>
                                  <p:childTnLst>
                                    <p:set>
                                      <p:cBhvr>
                                        <p:cTn id="82" dur="1" fill="hold">
                                          <p:stCondLst>
                                            <p:cond delay="0"/>
                                          </p:stCondLst>
                                        </p:cTn>
                                        <p:tgtEl>
                                          <p:spTgt spid="1050277">
                                            <p:txEl>
                                              <p:pRg st="0" end="0"/>
                                            </p:txEl>
                                          </p:spTgt>
                                        </p:tgtEl>
                                        <p:attrNameLst>
                                          <p:attrName>style.visibility</p:attrName>
                                        </p:attrNameLst>
                                      </p:cBhvr>
                                      <p:to>
                                        <p:strVal val="visible"/>
                                      </p:to>
                                    </p:set>
                                    <p:anim calcmode="lin" valueType="num">
                                      <p:cBhvr additive="base">
                                        <p:cTn id="83" dur="500" fill="hold"/>
                                        <p:tgtEl>
                                          <p:spTgt spid="1050277">
                                            <p:txEl>
                                              <p:pRg st="0" end="0"/>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1050277">
                                            <p:txEl>
                                              <p:pRg st="0" end="0"/>
                                            </p:txEl>
                                          </p:spTgt>
                                        </p:tgtEl>
                                        <p:attrNameLst>
                                          <p:attrName>ppt_y</p:attrName>
                                        </p:attrNameLst>
                                      </p:cBhvr>
                                      <p:tavLst>
                                        <p:tav tm="0">
                                          <p:val>
                                            <p:strVal val="#ppt_y"/>
                                          </p:val>
                                        </p:tav>
                                        <p:tav tm="100000">
                                          <p:val>
                                            <p:strVal val="#ppt_y"/>
                                          </p:val>
                                        </p:tav>
                                      </p:tavLst>
                                    </p:anim>
                                  </p:childTnLst>
                                </p:cTn>
                              </p:par>
                              <p:par>
                                <p:cTn id="85" presetID="2" presetClass="entr" presetSubtype="1" decel="100000" fill="hold" nodeType="withEffect">
                                  <p:stCondLst>
                                    <p:cond delay="0"/>
                                  </p:stCondLst>
                                  <p:childTnLst>
                                    <p:set>
                                      <p:cBhvr>
                                        <p:cTn id="86" dur="1" fill="hold">
                                          <p:stCondLst>
                                            <p:cond delay="0"/>
                                          </p:stCondLst>
                                        </p:cTn>
                                        <p:tgtEl>
                                          <p:spTgt spid="252"/>
                                        </p:tgtEl>
                                        <p:attrNameLst>
                                          <p:attrName>style.visibility</p:attrName>
                                        </p:attrNameLst>
                                      </p:cBhvr>
                                      <p:to>
                                        <p:strVal val="visible"/>
                                      </p:to>
                                    </p:set>
                                    <p:anim calcmode="lin" valueType="num">
                                      <p:cBhvr additive="base">
                                        <p:cTn id="87" dur="500" fill="hold"/>
                                        <p:tgtEl>
                                          <p:spTgt spid="252"/>
                                        </p:tgtEl>
                                        <p:attrNameLst>
                                          <p:attrName>ppt_x</p:attrName>
                                        </p:attrNameLst>
                                      </p:cBhvr>
                                      <p:tavLst>
                                        <p:tav tm="0">
                                          <p:val>
                                            <p:strVal val="#ppt_x"/>
                                          </p:val>
                                        </p:tav>
                                        <p:tav tm="100000">
                                          <p:val>
                                            <p:strVal val="#ppt_x"/>
                                          </p:val>
                                        </p:tav>
                                      </p:tavLst>
                                    </p:anim>
                                    <p:anim calcmode="lin" valueType="num">
                                      <p:cBhvr additive="base">
                                        <p:cTn id="88" dur="500" fill="hold"/>
                                        <p:tgtEl>
                                          <p:spTgt spid="252"/>
                                        </p:tgtEl>
                                        <p:attrNameLst>
                                          <p:attrName>ppt_y</p:attrName>
                                        </p:attrNameLst>
                                      </p:cBhvr>
                                      <p:tavLst>
                                        <p:tav tm="0">
                                          <p:val>
                                            <p:strVal val="0-#ppt_h/2"/>
                                          </p:val>
                                        </p:tav>
                                        <p:tav tm="100000">
                                          <p:val>
                                            <p:strVal val="#ppt_y"/>
                                          </p:val>
                                        </p:tav>
                                      </p:tavLst>
                                    </p:anim>
                                  </p:childTnLst>
                                </p:cTn>
                              </p:par>
                            </p:childTnLst>
                          </p:cTn>
                        </p:par>
                        <p:par>
                          <p:cTn id="89" fill="hold">
                            <p:stCondLst>
                              <p:cond delay="7900"/>
                            </p:stCondLst>
                            <p:childTnLst>
                              <p:par>
                                <p:cTn id="90" presetID="22" presetClass="entr" presetSubtype="8" fill="hold" grpId="0" nodeType="afterEffect">
                                  <p:stCondLst>
                                    <p:cond delay="0"/>
                                  </p:stCondLst>
                                  <p:childTnLst>
                                    <p:set>
                                      <p:cBhvr>
                                        <p:cTn id="91" dur="1" fill="hold">
                                          <p:stCondLst>
                                            <p:cond delay="0"/>
                                          </p:stCondLst>
                                        </p:cTn>
                                        <p:tgtEl>
                                          <p:spTgt spid="1050279">
                                            <p:txEl>
                                              <p:pRg st="0" end="0"/>
                                            </p:txEl>
                                          </p:spTgt>
                                        </p:tgtEl>
                                        <p:attrNameLst>
                                          <p:attrName>style.visibility</p:attrName>
                                        </p:attrNameLst>
                                      </p:cBhvr>
                                      <p:to>
                                        <p:strVal val="visible"/>
                                      </p:to>
                                    </p:set>
                                    <p:animEffect transition="in" filter="wipe(left)">
                                      <p:cBhvr>
                                        <p:cTn id="92" dur="500"/>
                                        <p:tgtEl>
                                          <p:spTgt spid="1050279">
                                            <p:txEl>
                                              <p:pRg st="0" end="0"/>
                                            </p:txEl>
                                          </p:spTgt>
                                        </p:tgtEl>
                                      </p:cBhvr>
                                    </p:animEffect>
                                  </p:childTnLst>
                                </p:cTn>
                              </p:par>
                            </p:childTnLst>
                          </p:cTn>
                        </p:par>
                        <p:par>
                          <p:cTn id="93" fill="hold">
                            <p:stCondLst>
                              <p:cond delay="8400"/>
                            </p:stCondLst>
                            <p:childTnLst>
                              <p:par>
                                <p:cTn id="94" presetID="2" presetClass="entr" presetSubtype="1" decel="100000" fill="hold" grpId="0" nodeType="afterEffect">
                                  <p:stCondLst>
                                    <p:cond delay="0"/>
                                  </p:stCondLst>
                                  <p:childTnLst>
                                    <p:set>
                                      <p:cBhvr>
                                        <p:cTn id="95" dur="1" fill="hold">
                                          <p:stCondLst>
                                            <p:cond delay="0"/>
                                          </p:stCondLst>
                                        </p:cTn>
                                        <p:tgtEl>
                                          <p:spTgt spid="1050281"/>
                                        </p:tgtEl>
                                        <p:attrNameLst>
                                          <p:attrName>style.visibility</p:attrName>
                                        </p:attrNameLst>
                                      </p:cBhvr>
                                      <p:to>
                                        <p:strVal val="visible"/>
                                      </p:to>
                                    </p:set>
                                    <p:anim calcmode="lin" valueType="num">
                                      <p:cBhvr additive="base">
                                        <p:cTn id="96" dur="500" fill="hold"/>
                                        <p:tgtEl>
                                          <p:spTgt spid="1050281"/>
                                        </p:tgtEl>
                                        <p:attrNameLst>
                                          <p:attrName>ppt_x</p:attrName>
                                        </p:attrNameLst>
                                      </p:cBhvr>
                                      <p:tavLst>
                                        <p:tav tm="0">
                                          <p:val>
                                            <p:strVal val="#ppt_x"/>
                                          </p:val>
                                        </p:tav>
                                        <p:tav tm="100000">
                                          <p:val>
                                            <p:strVal val="#ppt_x"/>
                                          </p:val>
                                        </p:tav>
                                      </p:tavLst>
                                    </p:anim>
                                    <p:anim calcmode="lin" valueType="num">
                                      <p:cBhvr additive="base">
                                        <p:cTn id="97" dur="500" fill="hold"/>
                                        <p:tgtEl>
                                          <p:spTgt spid="1050281"/>
                                        </p:tgtEl>
                                        <p:attrNameLst>
                                          <p:attrName>ppt_y</p:attrName>
                                        </p:attrNameLst>
                                      </p:cBhvr>
                                      <p:tavLst>
                                        <p:tav tm="0">
                                          <p:val>
                                            <p:strVal val="0-#ppt_h/2"/>
                                          </p:val>
                                        </p:tav>
                                        <p:tav tm="100000">
                                          <p:val>
                                            <p:strVal val="#ppt_y"/>
                                          </p:val>
                                        </p:tav>
                                      </p:tavLst>
                                    </p:anim>
                                  </p:childTnLst>
                                </p:cTn>
                              </p:par>
                            </p:childTnLst>
                          </p:cTn>
                        </p:par>
                        <p:par>
                          <p:cTn id="98" fill="hold">
                            <p:stCondLst>
                              <p:cond delay="8900"/>
                            </p:stCondLst>
                            <p:childTnLst>
                              <p:par>
                                <p:cTn id="99" presetID="2" presetClass="entr" presetSubtype="8" decel="100000" fill="hold" grpId="0" nodeType="afterEffect">
                                  <p:stCondLst>
                                    <p:cond delay="0"/>
                                  </p:stCondLst>
                                  <p:iterate type="wd">
                                    <p:tmPct val="10000"/>
                                  </p:iterate>
                                  <p:childTnLst>
                                    <p:set>
                                      <p:cBhvr>
                                        <p:cTn id="100" dur="1" fill="hold">
                                          <p:stCondLst>
                                            <p:cond delay="0"/>
                                          </p:stCondLst>
                                        </p:cTn>
                                        <p:tgtEl>
                                          <p:spTgt spid="1050280">
                                            <p:txEl>
                                              <p:pRg st="0" end="0"/>
                                            </p:txEl>
                                          </p:spTgt>
                                        </p:tgtEl>
                                        <p:attrNameLst>
                                          <p:attrName>style.visibility</p:attrName>
                                        </p:attrNameLst>
                                      </p:cBhvr>
                                      <p:to>
                                        <p:strVal val="visible"/>
                                      </p:to>
                                    </p:set>
                                    <p:anim calcmode="lin" valueType="num">
                                      <p:cBhvr additive="base">
                                        <p:cTn id="101" dur="500" fill="hold"/>
                                        <p:tgtEl>
                                          <p:spTgt spid="1050280">
                                            <p:txEl>
                                              <p:pRg st="0" end="0"/>
                                            </p:txEl>
                                          </p:spTgt>
                                        </p:tgtEl>
                                        <p:attrNameLst>
                                          <p:attrName>ppt_x</p:attrName>
                                        </p:attrNameLst>
                                      </p:cBhvr>
                                      <p:tavLst>
                                        <p:tav tm="0">
                                          <p:val>
                                            <p:strVal val="0-#ppt_w/2"/>
                                          </p:val>
                                        </p:tav>
                                        <p:tav tm="100000">
                                          <p:val>
                                            <p:strVal val="#ppt_x"/>
                                          </p:val>
                                        </p:tav>
                                      </p:tavLst>
                                    </p:anim>
                                    <p:anim calcmode="lin" valueType="num">
                                      <p:cBhvr additive="base">
                                        <p:cTn id="102" dur="500" fill="hold"/>
                                        <p:tgtEl>
                                          <p:spTgt spid="1050280">
                                            <p:txEl>
                                              <p:pRg st="0" end="0"/>
                                            </p:txEl>
                                          </p:spTgt>
                                        </p:tgtEl>
                                        <p:attrNameLst>
                                          <p:attrName>ppt_y</p:attrName>
                                        </p:attrNameLst>
                                      </p:cBhvr>
                                      <p:tavLst>
                                        <p:tav tm="0">
                                          <p:val>
                                            <p:strVal val="#ppt_y"/>
                                          </p:val>
                                        </p:tav>
                                        <p:tav tm="100000">
                                          <p:val>
                                            <p:strVal val="#ppt_y"/>
                                          </p:val>
                                        </p:tav>
                                      </p:tavLst>
                                    </p:anim>
                                  </p:childTnLst>
                                </p:cTn>
                              </p:par>
                              <p:par>
                                <p:cTn id="103" presetID="2" presetClass="entr" presetSubtype="1" decel="100000" fill="hold" nodeType="withEffect">
                                  <p:stCondLst>
                                    <p:cond delay="0"/>
                                  </p:stCondLst>
                                  <p:childTnLst>
                                    <p:set>
                                      <p:cBhvr>
                                        <p:cTn id="104" dur="1" fill="hold">
                                          <p:stCondLst>
                                            <p:cond delay="0"/>
                                          </p:stCondLst>
                                        </p:cTn>
                                        <p:tgtEl>
                                          <p:spTgt spid="253"/>
                                        </p:tgtEl>
                                        <p:attrNameLst>
                                          <p:attrName>style.visibility</p:attrName>
                                        </p:attrNameLst>
                                      </p:cBhvr>
                                      <p:to>
                                        <p:strVal val="visible"/>
                                      </p:to>
                                    </p:set>
                                    <p:anim calcmode="lin" valueType="num">
                                      <p:cBhvr additive="base">
                                        <p:cTn id="105" dur="500" fill="hold"/>
                                        <p:tgtEl>
                                          <p:spTgt spid="253"/>
                                        </p:tgtEl>
                                        <p:attrNameLst>
                                          <p:attrName>ppt_x</p:attrName>
                                        </p:attrNameLst>
                                      </p:cBhvr>
                                      <p:tavLst>
                                        <p:tav tm="0">
                                          <p:val>
                                            <p:strVal val="#ppt_x"/>
                                          </p:val>
                                        </p:tav>
                                        <p:tav tm="100000">
                                          <p:val>
                                            <p:strVal val="#ppt_x"/>
                                          </p:val>
                                        </p:tav>
                                      </p:tavLst>
                                    </p:anim>
                                    <p:anim calcmode="lin" valueType="num">
                                      <p:cBhvr additive="base">
                                        <p:cTn id="106" dur="500" fill="hold"/>
                                        <p:tgtEl>
                                          <p:spTgt spid="253"/>
                                        </p:tgtEl>
                                        <p:attrNameLst>
                                          <p:attrName>ppt_y</p:attrName>
                                        </p:attrNameLst>
                                      </p:cBhvr>
                                      <p:tavLst>
                                        <p:tav tm="0">
                                          <p:val>
                                            <p:strVal val="0-#ppt_h/2"/>
                                          </p:val>
                                        </p:tav>
                                        <p:tav tm="100000">
                                          <p:val>
                                            <p:strVal val="#ppt_y"/>
                                          </p:val>
                                        </p:tav>
                                      </p:tavLst>
                                    </p:anim>
                                  </p:childTnLst>
                                </p:cTn>
                              </p:par>
                            </p:childTnLst>
                          </p:cTn>
                        </p:par>
                        <p:par>
                          <p:cTn id="107" fill="hold">
                            <p:stCondLst>
                              <p:cond delay="9500"/>
                            </p:stCondLst>
                            <p:childTnLst>
                              <p:par>
                                <p:cTn id="108" presetID="22" presetClass="entr" presetSubtype="2" fill="hold" grpId="0" nodeType="afterEffect">
                                  <p:stCondLst>
                                    <p:cond delay="0"/>
                                  </p:stCondLst>
                                  <p:childTnLst>
                                    <p:set>
                                      <p:cBhvr>
                                        <p:cTn id="109" dur="1" fill="hold">
                                          <p:stCondLst>
                                            <p:cond delay="0"/>
                                          </p:stCondLst>
                                        </p:cTn>
                                        <p:tgtEl>
                                          <p:spTgt spid="1050282">
                                            <p:txEl>
                                              <p:pRg st="0" end="0"/>
                                            </p:txEl>
                                          </p:spTgt>
                                        </p:tgtEl>
                                        <p:attrNameLst>
                                          <p:attrName>style.visibility</p:attrName>
                                        </p:attrNameLst>
                                      </p:cBhvr>
                                      <p:to>
                                        <p:strVal val="visible"/>
                                      </p:to>
                                    </p:set>
                                    <p:animEffect transition="in" filter="wipe(right)">
                                      <p:cBhvr>
                                        <p:cTn id="110" dur="500"/>
                                        <p:tgtEl>
                                          <p:spTgt spid="10502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268"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1050268"/>
                        </p:tgtEl>
                        <p:attrNameLst>
                          <p:attrName>style.visibility</p:attrName>
                        </p:attrNameLst>
                      </p:cBhvr>
                      <p:to>
                        <p:strVal val="visible"/>
                      </p:to>
                    </p:set>
                    <p:anim calcmode="lin" valueType="num">
                      <p:cBhvr additive="base">
                        <p:cTn dur="500" fill="hold"/>
                        <p:tgtEl>
                          <p:spTgt spid="1050268"/>
                        </p:tgtEl>
                        <p:attrNameLst>
                          <p:attrName>ppt_x</p:attrName>
                        </p:attrNameLst>
                      </p:cBhvr>
                      <p:tavLst>
                        <p:tav tm="0">
                          <p:val>
                            <p:strVal val="0-#ppt_w/2"/>
                          </p:val>
                        </p:tav>
                        <p:tav tm="100000">
                          <p:val>
                            <p:strVal val="#ppt_x"/>
                          </p:val>
                        </p:tav>
                      </p:tavLst>
                    </p:anim>
                    <p:anim calcmode="lin" valueType="num">
                      <p:cBhvr additive="base">
                        <p:cTn dur="500" fill="hold"/>
                        <p:tgtEl>
                          <p:spTgt spid="1050268"/>
                        </p:tgtEl>
                        <p:attrNameLst>
                          <p:attrName>ppt_y</p:attrName>
                        </p:attrNameLst>
                      </p:cBhvr>
                      <p:tavLst>
                        <p:tav tm="0">
                          <p:val>
                            <p:strVal val="#ppt_y"/>
                          </p:val>
                        </p:tav>
                        <p:tav tm="100000">
                          <p:val>
                            <p:strVal val="#ppt_y"/>
                          </p:val>
                        </p:tav>
                      </p:tavLst>
                    </p:anim>
                  </p:childTnLst>
                </p:cTn>
              </p:par>
            </p:tnLst>
          </p:tmpl>
        </p:tmplLst>
      </p:bldP>
      <p:bldP spid="1050269" grpId="0" animBg="1"/>
      <p:bldP spid="1050270"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050270"/>
                        </p:tgtEl>
                        <p:attrNameLst>
                          <p:attrName>style.visibility</p:attrName>
                        </p:attrNameLst>
                      </p:cBhvr>
                      <p:to>
                        <p:strVal val="visible"/>
                      </p:to>
                    </p:set>
                    <p:anim calcmode="lin" valueType="num">
                      <p:cBhvr additive="base">
                        <p:cTn dur="500" fill="hold"/>
                        <p:tgtEl>
                          <p:spTgt spid="1050270"/>
                        </p:tgtEl>
                        <p:attrNameLst>
                          <p:attrName>ppt_x</p:attrName>
                        </p:attrNameLst>
                      </p:cBhvr>
                      <p:tavLst>
                        <p:tav tm="0">
                          <p:val>
                            <p:strVal val="1+#ppt_w/2"/>
                          </p:val>
                        </p:tav>
                        <p:tav tm="100000">
                          <p:val>
                            <p:strVal val="#ppt_x"/>
                          </p:val>
                        </p:tav>
                      </p:tavLst>
                    </p:anim>
                    <p:anim calcmode="lin" valueType="num">
                      <p:cBhvr additive="base">
                        <p:cTn dur="500" fill="hold"/>
                        <p:tgtEl>
                          <p:spTgt spid="1050270"/>
                        </p:tgtEl>
                        <p:attrNameLst>
                          <p:attrName>ppt_y</p:attrName>
                        </p:attrNameLst>
                      </p:cBhvr>
                      <p:tavLst>
                        <p:tav tm="0">
                          <p:val>
                            <p:strVal val="#ppt_y"/>
                          </p:val>
                        </p:tav>
                        <p:tav tm="100000">
                          <p:val>
                            <p:strVal val="#ppt_y"/>
                          </p:val>
                        </p:tav>
                      </p:tavLst>
                    </p:anim>
                  </p:childTnLst>
                </p:cTn>
              </p:par>
            </p:tnLst>
          </p:tmpl>
        </p:tmplLst>
      </p:bldP>
      <p:bldP spid="1050271" grpId="0" animBg="1"/>
      <p:bldP spid="1050272" grpId="0" build="p">
        <p:tmplLst>
          <p:tmpl lvl="1">
            <p:tnLst>
              <p:par>
                <p:cTn presetID="22" presetClass="entr" presetSubtype="2" fill="hold" nodeType="afterEffect">
                  <p:stCondLst>
                    <p:cond delay="0"/>
                  </p:stCondLst>
                  <p:childTnLst>
                    <p:set>
                      <p:cBhvr>
                        <p:cTn dur="1" fill="hold">
                          <p:stCondLst>
                            <p:cond delay="0"/>
                          </p:stCondLst>
                        </p:cTn>
                        <p:tgtEl>
                          <p:spTgt spid="1050272"/>
                        </p:tgtEl>
                        <p:attrNameLst>
                          <p:attrName>style.visibility</p:attrName>
                        </p:attrNameLst>
                      </p:cBhvr>
                      <p:to>
                        <p:strVal val="visible"/>
                      </p:to>
                    </p:set>
                    <p:animEffect transition="in" filter="wipe(right)">
                      <p:cBhvr>
                        <p:cTn dur="500"/>
                        <p:tgtEl>
                          <p:spTgt spid="1050272"/>
                        </p:tgtEl>
                      </p:cBhvr>
                    </p:animEffect>
                  </p:childTnLst>
                </p:cTn>
              </p:par>
            </p:tnLst>
          </p:tmpl>
        </p:tmplLst>
      </p:bldP>
      <p:bldP spid="1050273" grpId="0" build="p">
        <p:tmplLst>
          <p:tmpl lvl="1">
            <p:tnLst>
              <p:par>
                <p:cTn presetID="22" presetClass="entr" presetSubtype="8" fill="hold" nodeType="afterEffect">
                  <p:stCondLst>
                    <p:cond delay="0"/>
                  </p:stCondLst>
                  <p:childTnLst>
                    <p:set>
                      <p:cBhvr>
                        <p:cTn dur="1" fill="hold">
                          <p:stCondLst>
                            <p:cond delay="0"/>
                          </p:stCondLst>
                        </p:cTn>
                        <p:tgtEl>
                          <p:spTgt spid="1050273"/>
                        </p:tgtEl>
                        <p:attrNameLst>
                          <p:attrName>style.visibility</p:attrName>
                        </p:attrNameLst>
                      </p:cBhvr>
                      <p:to>
                        <p:strVal val="visible"/>
                      </p:to>
                    </p:set>
                    <p:animEffect transition="in" filter="wipe(left)">
                      <p:cBhvr>
                        <p:cTn dur="500"/>
                        <p:tgtEl>
                          <p:spTgt spid="1050273"/>
                        </p:tgtEl>
                      </p:cBhvr>
                    </p:animEffect>
                  </p:childTnLst>
                </p:cTn>
              </p:par>
            </p:tnLst>
          </p:tmpl>
        </p:tmplLst>
      </p:bldP>
      <p:bldP spid="1050274"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1050274"/>
                        </p:tgtEl>
                        <p:attrNameLst>
                          <p:attrName>style.visibility</p:attrName>
                        </p:attrNameLst>
                      </p:cBhvr>
                      <p:to>
                        <p:strVal val="visible"/>
                      </p:to>
                    </p:set>
                    <p:anim calcmode="lin" valueType="num">
                      <p:cBhvr additive="base">
                        <p:cTn dur="500" fill="hold"/>
                        <p:tgtEl>
                          <p:spTgt spid="1050274"/>
                        </p:tgtEl>
                        <p:attrNameLst>
                          <p:attrName>ppt_x</p:attrName>
                        </p:attrNameLst>
                      </p:cBhvr>
                      <p:tavLst>
                        <p:tav tm="0">
                          <p:val>
                            <p:strVal val="0-#ppt_w/2"/>
                          </p:val>
                        </p:tav>
                        <p:tav tm="100000">
                          <p:val>
                            <p:strVal val="#ppt_x"/>
                          </p:val>
                        </p:tav>
                      </p:tavLst>
                    </p:anim>
                    <p:anim calcmode="lin" valueType="num">
                      <p:cBhvr additive="base">
                        <p:cTn dur="500" fill="hold"/>
                        <p:tgtEl>
                          <p:spTgt spid="1050274"/>
                        </p:tgtEl>
                        <p:attrNameLst>
                          <p:attrName>ppt_y</p:attrName>
                        </p:attrNameLst>
                      </p:cBhvr>
                      <p:tavLst>
                        <p:tav tm="0">
                          <p:val>
                            <p:strVal val="#ppt_y"/>
                          </p:val>
                        </p:tav>
                        <p:tav tm="100000">
                          <p:val>
                            <p:strVal val="#ppt_y"/>
                          </p:val>
                        </p:tav>
                      </p:tavLst>
                    </p:anim>
                  </p:childTnLst>
                </p:cTn>
              </p:par>
            </p:tnLst>
          </p:tmpl>
        </p:tmplLst>
      </p:bldP>
      <p:bldP spid="1050275" grpId="0" animBg="1"/>
      <p:bldP spid="1050276" grpId="0" build="p">
        <p:tmplLst>
          <p:tmpl lvl="1">
            <p:tnLst>
              <p:par>
                <p:cTn presetID="22" presetClass="entr" presetSubtype="2" fill="hold" nodeType="afterEffect">
                  <p:stCondLst>
                    <p:cond delay="0"/>
                  </p:stCondLst>
                  <p:childTnLst>
                    <p:set>
                      <p:cBhvr>
                        <p:cTn dur="1" fill="hold">
                          <p:stCondLst>
                            <p:cond delay="0"/>
                          </p:stCondLst>
                        </p:cTn>
                        <p:tgtEl>
                          <p:spTgt spid="1050276"/>
                        </p:tgtEl>
                        <p:attrNameLst>
                          <p:attrName>style.visibility</p:attrName>
                        </p:attrNameLst>
                      </p:cBhvr>
                      <p:to>
                        <p:strVal val="visible"/>
                      </p:to>
                    </p:set>
                    <p:animEffect transition="in" filter="wipe(right)">
                      <p:cBhvr>
                        <p:cTn dur="500"/>
                        <p:tgtEl>
                          <p:spTgt spid="1050276"/>
                        </p:tgtEl>
                      </p:cBhvr>
                    </p:animEffect>
                  </p:childTnLst>
                </p:cTn>
              </p:par>
            </p:tnLst>
          </p:tmpl>
        </p:tmplLst>
      </p:bldP>
      <p:bldP spid="105027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050277"/>
                        </p:tgtEl>
                        <p:attrNameLst>
                          <p:attrName>style.visibility</p:attrName>
                        </p:attrNameLst>
                      </p:cBhvr>
                      <p:to>
                        <p:strVal val="visible"/>
                      </p:to>
                    </p:set>
                    <p:anim calcmode="lin" valueType="num">
                      <p:cBhvr additive="base">
                        <p:cTn dur="500" fill="hold"/>
                        <p:tgtEl>
                          <p:spTgt spid="1050277"/>
                        </p:tgtEl>
                        <p:attrNameLst>
                          <p:attrName>ppt_x</p:attrName>
                        </p:attrNameLst>
                      </p:cBhvr>
                      <p:tavLst>
                        <p:tav tm="0">
                          <p:val>
                            <p:strVal val="1+#ppt_w/2"/>
                          </p:val>
                        </p:tav>
                        <p:tav tm="100000">
                          <p:val>
                            <p:strVal val="#ppt_x"/>
                          </p:val>
                        </p:tav>
                      </p:tavLst>
                    </p:anim>
                    <p:anim calcmode="lin" valueType="num">
                      <p:cBhvr additive="base">
                        <p:cTn dur="500" fill="hold"/>
                        <p:tgtEl>
                          <p:spTgt spid="1050277"/>
                        </p:tgtEl>
                        <p:attrNameLst>
                          <p:attrName>ppt_y</p:attrName>
                        </p:attrNameLst>
                      </p:cBhvr>
                      <p:tavLst>
                        <p:tav tm="0">
                          <p:val>
                            <p:strVal val="#ppt_y"/>
                          </p:val>
                        </p:tav>
                        <p:tav tm="100000">
                          <p:val>
                            <p:strVal val="#ppt_y"/>
                          </p:val>
                        </p:tav>
                      </p:tavLst>
                    </p:anim>
                  </p:childTnLst>
                </p:cTn>
              </p:par>
            </p:tnLst>
          </p:tmpl>
        </p:tmplLst>
      </p:bldP>
      <p:bldP spid="1050278" grpId="0" animBg="1"/>
      <p:bldP spid="1050279" grpId="0" build="p">
        <p:tmplLst>
          <p:tmpl lvl="1">
            <p:tnLst>
              <p:par>
                <p:cTn presetID="22" presetClass="entr" presetSubtype="8" fill="hold" nodeType="afterEffect">
                  <p:stCondLst>
                    <p:cond delay="0"/>
                  </p:stCondLst>
                  <p:childTnLst>
                    <p:set>
                      <p:cBhvr>
                        <p:cTn dur="1" fill="hold">
                          <p:stCondLst>
                            <p:cond delay="0"/>
                          </p:stCondLst>
                        </p:cTn>
                        <p:tgtEl>
                          <p:spTgt spid="1050279"/>
                        </p:tgtEl>
                        <p:attrNameLst>
                          <p:attrName>style.visibility</p:attrName>
                        </p:attrNameLst>
                      </p:cBhvr>
                      <p:to>
                        <p:strVal val="visible"/>
                      </p:to>
                    </p:set>
                    <p:animEffect transition="in" filter="wipe(left)">
                      <p:cBhvr>
                        <p:cTn dur="500"/>
                        <p:tgtEl>
                          <p:spTgt spid="1050279"/>
                        </p:tgtEl>
                      </p:cBhvr>
                    </p:animEffect>
                  </p:childTnLst>
                </p:cTn>
              </p:par>
            </p:tnLst>
          </p:tmpl>
        </p:tmplLst>
      </p:bldP>
      <p:bldP spid="1050280"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1050280"/>
                        </p:tgtEl>
                        <p:attrNameLst>
                          <p:attrName>style.visibility</p:attrName>
                        </p:attrNameLst>
                      </p:cBhvr>
                      <p:to>
                        <p:strVal val="visible"/>
                      </p:to>
                    </p:set>
                    <p:anim calcmode="lin" valueType="num">
                      <p:cBhvr additive="base">
                        <p:cTn dur="500" fill="hold"/>
                        <p:tgtEl>
                          <p:spTgt spid="1050280"/>
                        </p:tgtEl>
                        <p:attrNameLst>
                          <p:attrName>ppt_x</p:attrName>
                        </p:attrNameLst>
                      </p:cBhvr>
                      <p:tavLst>
                        <p:tav tm="0">
                          <p:val>
                            <p:strVal val="0-#ppt_w/2"/>
                          </p:val>
                        </p:tav>
                        <p:tav tm="100000">
                          <p:val>
                            <p:strVal val="#ppt_x"/>
                          </p:val>
                        </p:tav>
                      </p:tavLst>
                    </p:anim>
                    <p:anim calcmode="lin" valueType="num">
                      <p:cBhvr additive="base">
                        <p:cTn dur="500" fill="hold"/>
                        <p:tgtEl>
                          <p:spTgt spid="1050280"/>
                        </p:tgtEl>
                        <p:attrNameLst>
                          <p:attrName>ppt_y</p:attrName>
                        </p:attrNameLst>
                      </p:cBhvr>
                      <p:tavLst>
                        <p:tav tm="0">
                          <p:val>
                            <p:strVal val="#ppt_y"/>
                          </p:val>
                        </p:tav>
                        <p:tav tm="100000">
                          <p:val>
                            <p:strVal val="#ppt_y"/>
                          </p:val>
                        </p:tav>
                      </p:tavLst>
                    </p:anim>
                  </p:childTnLst>
                </p:cTn>
              </p:par>
            </p:tnLst>
          </p:tmpl>
        </p:tmplLst>
      </p:bldP>
      <p:bldP spid="1050281" grpId="0" animBg="1"/>
      <p:bldP spid="1050282" grpId="0" build="p">
        <p:tmplLst>
          <p:tmpl lvl="1">
            <p:tnLst>
              <p:par>
                <p:cTn presetID="22" presetClass="entr" presetSubtype="2" fill="hold" nodeType="afterEffect">
                  <p:stCondLst>
                    <p:cond delay="0"/>
                  </p:stCondLst>
                  <p:childTnLst>
                    <p:set>
                      <p:cBhvr>
                        <p:cTn dur="1" fill="hold">
                          <p:stCondLst>
                            <p:cond delay="0"/>
                          </p:stCondLst>
                        </p:cTn>
                        <p:tgtEl>
                          <p:spTgt spid="1050282"/>
                        </p:tgtEl>
                        <p:attrNameLst>
                          <p:attrName>style.visibility</p:attrName>
                        </p:attrNameLst>
                      </p:cBhvr>
                      <p:to>
                        <p:strVal val="visible"/>
                      </p:to>
                    </p:set>
                    <p:animEffect transition="in" filter="wipe(right)">
                      <p:cBhvr>
                        <p:cTn dur="500"/>
                        <p:tgtEl>
                          <p:spTgt spid="1050282"/>
                        </p:tgtEl>
                      </p:cBhvr>
                    </p:animEffect>
                  </p:childTnLst>
                </p:cTn>
              </p:par>
            </p:tnLst>
          </p:tmpl>
        </p:tmplLst>
      </p:bldP>
      <p:bldP spid="1050283" grpId="0"/>
      <p:bldP spid="1050284" grpId="0" build="p">
        <p:tmplLst>
          <p:tmpl lvl="1">
            <p:tnLst>
              <p:par>
                <p:cTn presetID="22" presetClass="entr" presetSubtype="8" fill="hold" nodeType="withEffect">
                  <p:stCondLst>
                    <p:cond delay="0"/>
                  </p:stCondLst>
                  <p:childTnLst>
                    <p:set>
                      <p:cBhvr>
                        <p:cTn dur="1" fill="hold">
                          <p:stCondLst>
                            <p:cond delay="0"/>
                          </p:stCondLst>
                        </p:cTn>
                        <p:tgtEl>
                          <p:spTgt spid="1050284"/>
                        </p:tgtEl>
                        <p:attrNameLst>
                          <p:attrName>style.visibility</p:attrName>
                        </p:attrNameLst>
                      </p:cBhvr>
                      <p:to>
                        <p:strVal val="visible"/>
                      </p:to>
                    </p:set>
                    <p:animEffect transition="in" filter="wipe(left)">
                      <p:cBhvr>
                        <p:cTn dur="500"/>
                        <p:tgtEl>
                          <p:spTgt spid="1050284"/>
                        </p:tgtEl>
                      </p:cBhvr>
                    </p:animEffect>
                  </p:childTnLst>
                </p:cTn>
              </p:par>
            </p:tnLst>
          </p:tmpl>
        </p:tmplLst>
      </p:bldP>
      <p:bldP spid="1050285" grpId="0" animBg="1"/>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rocess 2">
    <p:spTree>
      <p:nvGrpSpPr>
        <p:cNvPr id="1" name=""/>
        <p:cNvGrpSpPr/>
        <p:nvPr/>
      </p:nvGrpSpPr>
      <p:grpSpPr>
        <a:xfrm>
          <a:off x="0" y="0"/>
          <a:ext cx="0" cy="0"/>
          <a:chOff x="0" y="0"/>
          <a:chExt cx="0" cy="0"/>
        </a:xfrm>
      </p:grpSpPr>
      <p:grpSp>
        <p:nvGrpSpPr>
          <p:cNvPr id="233" name="グループ化 28"/>
          <p:cNvGrpSpPr/>
          <p:nvPr userDrawn="1"/>
        </p:nvGrpSpPr>
        <p:grpSpPr>
          <a:xfrm>
            <a:off x="2056892" y="3918634"/>
            <a:ext cx="6003425" cy="908106"/>
            <a:chOff x="1073297" y="6784950"/>
            <a:chExt cx="6003425" cy="908106"/>
          </a:xfrm>
          <a:solidFill>
            <a:schemeClr val="accent3">
              <a:lumMod val="20000"/>
              <a:lumOff val="80000"/>
            </a:schemeClr>
          </a:solidFill>
        </p:grpSpPr>
        <p:sp>
          <p:nvSpPr>
            <p:cNvPr id="1050086" name="正方形/長方形 29"/>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087" name="円/楕円 30"/>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088" name="円/楕円 31"/>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4" name="グループ化 36"/>
          <p:cNvGrpSpPr/>
          <p:nvPr userDrawn="1"/>
        </p:nvGrpSpPr>
        <p:grpSpPr>
          <a:xfrm>
            <a:off x="2056892" y="5258412"/>
            <a:ext cx="6003425" cy="908106"/>
            <a:chOff x="1073297" y="6784950"/>
            <a:chExt cx="6003425" cy="908106"/>
          </a:xfrm>
          <a:solidFill>
            <a:schemeClr val="accent2">
              <a:lumMod val="20000"/>
              <a:lumOff val="80000"/>
            </a:schemeClr>
          </a:solidFill>
        </p:grpSpPr>
        <p:sp>
          <p:nvSpPr>
            <p:cNvPr id="1050089" name="正方形/長方形 37"/>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090" name="円/楕円 38"/>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091" name="円/楕円 39"/>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5" name="グループ化 43"/>
          <p:cNvGrpSpPr/>
          <p:nvPr userDrawn="1"/>
        </p:nvGrpSpPr>
        <p:grpSpPr>
          <a:xfrm>
            <a:off x="2056892" y="6598190"/>
            <a:ext cx="6003425" cy="908106"/>
            <a:chOff x="1073297" y="6784950"/>
            <a:chExt cx="6003425" cy="908106"/>
          </a:xfrm>
          <a:solidFill>
            <a:schemeClr val="accent4">
              <a:lumMod val="20000"/>
              <a:lumOff val="80000"/>
            </a:schemeClr>
          </a:solidFill>
        </p:grpSpPr>
        <p:sp>
          <p:nvSpPr>
            <p:cNvPr id="1050092" name="正方形/長方形 44"/>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093" name="円/楕円 45"/>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094" name="円/楕円 46"/>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6" name="グループ化 57"/>
          <p:cNvGrpSpPr/>
          <p:nvPr userDrawn="1"/>
        </p:nvGrpSpPr>
        <p:grpSpPr>
          <a:xfrm>
            <a:off x="2056892" y="7937968"/>
            <a:ext cx="6003425" cy="908106"/>
            <a:chOff x="1073297" y="6784950"/>
            <a:chExt cx="6003425" cy="908106"/>
          </a:xfrm>
          <a:solidFill>
            <a:schemeClr val="accent5">
              <a:lumMod val="20000"/>
              <a:lumOff val="80000"/>
            </a:schemeClr>
          </a:solidFill>
        </p:grpSpPr>
        <p:sp>
          <p:nvSpPr>
            <p:cNvPr id="1050095" name="正方形/長方形 58"/>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096" name="円/楕円 59"/>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097" name="円/楕円 60"/>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50098"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1050099"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grpSp>
        <p:nvGrpSpPr>
          <p:cNvPr id="237" name="グループ化 14"/>
          <p:cNvGrpSpPr/>
          <p:nvPr userDrawn="1"/>
        </p:nvGrpSpPr>
        <p:grpSpPr>
          <a:xfrm>
            <a:off x="2056892" y="2578856"/>
            <a:ext cx="6003425" cy="908106"/>
            <a:chOff x="1073297" y="6784950"/>
            <a:chExt cx="6003425" cy="908106"/>
          </a:xfrm>
        </p:grpSpPr>
        <p:sp>
          <p:nvSpPr>
            <p:cNvPr id="1050100" name="正方形/長方形 15"/>
            <p:cNvSpPr/>
            <p:nvPr userDrawn="1"/>
          </p:nvSpPr>
          <p:spPr>
            <a:xfrm>
              <a:off x="1527349" y="6784951"/>
              <a:ext cx="5095320" cy="9081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101" name="円/楕円 16"/>
            <p:cNvSpPr/>
            <p:nvPr userDrawn="1"/>
          </p:nvSpPr>
          <p:spPr>
            <a:xfrm>
              <a:off x="6168617" y="6784951"/>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102" name="円/楕円 17"/>
            <p:cNvSpPr/>
            <p:nvPr userDrawn="1"/>
          </p:nvSpPr>
          <p:spPr>
            <a:xfrm>
              <a:off x="1073297" y="6784950"/>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50103" name="テキスト プレースホルダー 6"/>
          <p:cNvSpPr>
            <a:spLocks noGrp="1"/>
          </p:cNvSpPr>
          <p:nvPr>
            <p:ph type="body" sz="quarter" idx="21" hasCustomPrompt="1"/>
          </p:nvPr>
        </p:nvSpPr>
        <p:spPr>
          <a:xfrm>
            <a:off x="2629515" y="2665868"/>
            <a:ext cx="4389120" cy="720080"/>
          </a:xfrm>
        </p:spPr>
        <p:txBody>
          <a:bodyPr anchor="ctr">
            <a:noAutofit/>
          </a:bodyPr>
          <a:lstStyle>
            <a:lvl1pPr algn="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cxnSp>
        <p:nvCxnSpPr>
          <p:cNvPr id="3145735" name="直線コネクタ 25"/>
          <p:cNvCxnSpPr>
            <a:cxnSpLocks/>
          </p:cNvCxnSpPr>
          <p:nvPr userDrawn="1"/>
        </p:nvCxnSpPr>
        <p:spPr>
          <a:xfrm flipH="1">
            <a:off x="7605738" y="0"/>
            <a:ext cx="526" cy="1028700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050104" name="円/楕円 18"/>
          <p:cNvSpPr/>
          <p:nvPr userDrawn="1"/>
        </p:nvSpPr>
        <p:spPr>
          <a:xfrm>
            <a:off x="7276398" y="2703305"/>
            <a:ext cx="659206" cy="6592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1050105" name="テキスト プレースホルダー 6"/>
          <p:cNvSpPr>
            <a:spLocks noGrp="1"/>
          </p:cNvSpPr>
          <p:nvPr>
            <p:ph type="body" sz="quarter" idx="22" hasCustomPrompt="1"/>
          </p:nvPr>
        </p:nvSpPr>
        <p:spPr>
          <a:xfrm>
            <a:off x="2641600" y="3977035"/>
            <a:ext cx="4377035" cy="777302"/>
          </a:xfrm>
        </p:spPr>
        <p:txBody>
          <a:bodyPr anchor="ctr">
            <a:noAutofit/>
          </a:bodyPr>
          <a:lstStyle>
            <a:lvl1pPr algn="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050106" name="円/楕円 33"/>
          <p:cNvSpPr/>
          <p:nvPr userDrawn="1"/>
        </p:nvSpPr>
        <p:spPr>
          <a:xfrm>
            <a:off x="7276398" y="4043083"/>
            <a:ext cx="659206" cy="6592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p>
        </p:txBody>
      </p:sp>
      <p:sp>
        <p:nvSpPr>
          <p:cNvPr id="1050107" name="テキスト プレースホルダー 6"/>
          <p:cNvSpPr>
            <a:spLocks noGrp="1"/>
          </p:cNvSpPr>
          <p:nvPr>
            <p:ph type="body" sz="quarter" idx="28" hasCustomPrompt="1"/>
          </p:nvPr>
        </p:nvSpPr>
        <p:spPr>
          <a:xfrm>
            <a:off x="8181930" y="2594816"/>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050108" name="テキスト プレースホルダー 6"/>
          <p:cNvSpPr>
            <a:spLocks noGrp="1"/>
          </p:cNvSpPr>
          <p:nvPr>
            <p:ph type="body" sz="quarter" idx="29" hasCustomPrompt="1"/>
          </p:nvPr>
        </p:nvSpPr>
        <p:spPr>
          <a:xfrm>
            <a:off x="8181930" y="3934594"/>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050109" name="テキスト プレースホルダー 6"/>
          <p:cNvSpPr>
            <a:spLocks noGrp="1"/>
          </p:cNvSpPr>
          <p:nvPr>
            <p:ph type="body" sz="quarter" idx="30" hasCustomPrompt="1"/>
          </p:nvPr>
        </p:nvSpPr>
        <p:spPr>
          <a:xfrm>
            <a:off x="2629515" y="5345424"/>
            <a:ext cx="4389120" cy="720080"/>
          </a:xfrm>
        </p:spPr>
        <p:txBody>
          <a:bodyPr anchor="ctr">
            <a:noAutofit/>
          </a:bodyPr>
          <a:lstStyle>
            <a:lvl1pPr algn="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050110" name="円/楕円 41"/>
          <p:cNvSpPr/>
          <p:nvPr userDrawn="1"/>
        </p:nvSpPr>
        <p:spPr>
          <a:xfrm>
            <a:off x="7276398" y="5382861"/>
            <a:ext cx="659206" cy="6592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1050111" name="テキスト プレースホルダー 6"/>
          <p:cNvSpPr>
            <a:spLocks noGrp="1"/>
          </p:cNvSpPr>
          <p:nvPr>
            <p:ph type="body" sz="quarter" idx="31" hasCustomPrompt="1"/>
          </p:nvPr>
        </p:nvSpPr>
        <p:spPr>
          <a:xfrm>
            <a:off x="8181930" y="5274372"/>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050112" name="テキスト プレースホルダー 6"/>
          <p:cNvSpPr>
            <a:spLocks noGrp="1"/>
          </p:cNvSpPr>
          <p:nvPr>
            <p:ph type="body" sz="quarter" idx="32" hasCustomPrompt="1"/>
          </p:nvPr>
        </p:nvSpPr>
        <p:spPr>
          <a:xfrm>
            <a:off x="2641600" y="6656591"/>
            <a:ext cx="4377035" cy="777302"/>
          </a:xfrm>
        </p:spPr>
        <p:txBody>
          <a:bodyPr anchor="ctr">
            <a:noAutofit/>
          </a:bodyPr>
          <a:lstStyle>
            <a:lvl1pPr algn="r">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1050113" name="円/楕円 48"/>
          <p:cNvSpPr/>
          <p:nvPr userDrawn="1"/>
        </p:nvSpPr>
        <p:spPr>
          <a:xfrm>
            <a:off x="7276398" y="6722639"/>
            <a:ext cx="659206" cy="6592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p>
        </p:txBody>
      </p:sp>
      <p:sp>
        <p:nvSpPr>
          <p:cNvPr id="1050114" name="テキスト プレースホルダー 6"/>
          <p:cNvSpPr>
            <a:spLocks noGrp="1"/>
          </p:cNvSpPr>
          <p:nvPr>
            <p:ph type="body" sz="quarter" idx="33" hasCustomPrompt="1"/>
          </p:nvPr>
        </p:nvSpPr>
        <p:spPr>
          <a:xfrm>
            <a:off x="8181930" y="6614150"/>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050115" name="テキスト プレースホルダー 6"/>
          <p:cNvSpPr>
            <a:spLocks noGrp="1"/>
          </p:cNvSpPr>
          <p:nvPr>
            <p:ph type="body" sz="quarter" idx="34" hasCustomPrompt="1"/>
          </p:nvPr>
        </p:nvSpPr>
        <p:spPr>
          <a:xfrm>
            <a:off x="2629515" y="8024980"/>
            <a:ext cx="4389120" cy="720080"/>
          </a:xfrm>
        </p:spPr>
        <p:txBody>
          <a:bodyPr anchor="ctr">
            <a:noAutofit/>
          </a:bodyPr>
          <a:lstStyle>
            <a:lvl1pPr algn="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1050116" name="円/楕円 62"/>
          <p:cNvSpPr/>
          <p:nvPr userDrawn="1"/>
        </p:nvSpPr>
        <p:spPr>
          <a:xfrm>
            <a:off x="7276398" y="8062417"/>
            <a:ext cx="659206" cy="6592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1050117" name="テキスト プレースホルダー 6"/>
          <p:cNvSpPr>
            <a:spLocks noGrp="1"/>
          </p:cNvSpPr>
          <p:nvPr>
            <p:ph type="body" sz="quarter" idx="35" hasCustomPrompt="1"/>
          </p:nvPr>
        </p:nvSpPr>
        <p:spPr>
          <a:xfrm>
            <a:off x="8181930" y="7953928"/>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050118" name="正方形/長方形 50"/>
          <p:cNvSpPr/>
          <p:nvPr userDrawn="1"/>
        </p:nvSpPr>
        <p:spPr>
          <a:xfrm>
            <a:off x="0" y="0"/>
            <a:ext cx="18286413" cy="2017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119" name="タイトル 1"/>
          <p:cNvSpPr>
            <a:spLocks noGrp="1"/>
          </p:cNvSpPr>
          <p:nvPr>
            <p:ph type="title" hasCustomPrompt="1"/>
          </p:nvPr>
        </p:nvSpPr>
        <p:spPr>
          <a:xfrm>
            <a:off x="884799" y="457199"/>
            <a:ext cx="16516812" cy="1161143"/>
          </a:xfrm>
        </p:spPr>
        <p:txBody>
          <a:bodyPr>
            <a:noAutofit/>
          </a:bodyPr>
          <a:lstStyle>
            <a:lvl1pPr algn="ctr">
              <a:defRPr sz="6600">
                <a:solidFill>
                  <a:schemeClr val="bg1"/>
                </a:solidFill>
                <a:latin typeface="Route 159 UltraLight" pitchFamily="50" charset="0"/>
              </a:defRPr>
            </a:lvl1pPr>
          </a:lstStyle>
          <a:p>
            <a:r>
              <a:rPr kumimoji="1" lang="en-US" altLang="ja-JP" dirty="0"/>
              <a:t>Text</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50118"/>
                                        </p:tgtEl>
                                        <p:attrNameLst>
                                          <p:attrName>style.visibility</p:attrName>
                                        </p:attrNameLst>
                                      </p:cBhvr>
                                      <p:to>
                                        <p:strVal val="visible"/>
                                      </p:to>
                                    </p:set>
                                    <p:animEffect transition="in" filter="randombar(horizontal)">
                                      <p:cBhvr>
                                        <p:cTn id="7" dur="500"/>
                                        <p:tgtEl>
                                          <p:spTgt spid="1050118"/>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1050119"/>
                                        </p:tgtEl>
                                        <p:attrNameLst>
                                          <p:attrName>style.visibility</p:attrName>
                                        </p:attrNameLst>
                                      </p:cBhvr>
                                      <p:to>
                                        <p:strVal val="visible"/>
                                      </p:to>
                                    </p:set>
                                    <p:anim calcmode="lin" valueType="num">
                                      <p:cBhvr additive="base">
                                        <p:cTn id="11" dur="500" fill="hold"/>
                                        <p:tgtEl>
                                          <p:spTgt spid="1050119"/>
                                        </p:tgtEl>
                                        <p:attrNameLst>
                                          <p:attrName>ppt_x</p:attrName>
                                        </p:attrNameLst>
                                      </p:cBhvr>
                                      <p:tavLst>
                                        <p:tav tm="0">
                                          <p:val>
                                            <p:strVal val="#ppt_x"/>
                                          </p:val>
                                        </p:tav>
                                        <p:tav tm="100000">
                                          <p:val>
                                            <p:strVal val="#ppt_x"/>
                                          </p:val>
                                        </p:tav>
                                      </p:tavLst>
                                    </p:anim>
                                    <p:anim calcmode="lin" valueType="num">
                                      <p:cBhvr additive="base">
                                        <p:cTn id="12" dur="500" fill="hold"/>
                                        <p:tgtEl>
                                          <p:spTgt spid="10501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3145735"/>
                                        </p:tgtEl>
                                        <p:attrNameLst>
                                          <p:attrName>style.visibility</p:attrName>
                                        </p:attrNameLst>
                                      </p:cBhvr>
                                      <p:to>
                                        <p:strVal val="visible"/>
                                      </p:to>
                                    </p:set>
                                    <p:animEffect transition="in" filter="wipe(up)">
                                      <p:cBhvr>
                                        <p:cTn id="16" dur="500"/>
                                        <p:tgtEl>
                                          <p:spTgt spid="3145735"/>
                                        </p:tgtEl>
                                      </p:cBhvr>
                                    </p:animEffect>
                                  </p:childTnLst>
                                </p:cTn>
                              </p:par>
                            </p:childTnLst>
                          </p:cTn>
                        </p:par>
                        <p:par>
                          <p:cTn id="17" fill="hold">
                            <p:stCondLst>
                              <p:cond delay="1500"/>
                            </p:stCondLst>
                            <p:childTnLst>
                              <p:par>
                                <p:cTn id="18" presetID="2" presetClass="entr" presetSubtype="1" decel="100000" fill="hold" grpId="0" nodeType="afterEffect">
                                  <p:stCondLst>
                                    <p:cond delay="500"/>
                                  </p:stCondLst>
                                  <p:childTnLst>
                                    <p:set>
                                      <p:cBhvr>
                                        <p:cTn id="19" dur="1" fill="hold">
                                          <p:stCondLst>
                                            <p:cond delay="0"/>
                                          </p:stCondLst>
                                        </p:cTn>
                                        <p:tgtEl>
                                          <p:spTgt spid="1050104"/>
                                        </p:tgtEl>
                                        <p:attrNameLst>
                                          <p:attrName>style.visibility</p:attrName>
                                        </p:attrNameLst>
                                      </p:cBhvr>
                                      <p:to>
                                        <p:strVal val="visible"/>
                                      </p:to>
                                    </p:set>
                                    <p:anim calcmode="lin" valueType="num">
                                      <p:cBhvr additive="base">
                                        <p:cTn id="20" dur="500" fill="hold"/>
                                        <p:tgtEl>
                                          <p:spTgt spid="1050104"/>
                                        </p:tgtEl>
                                        <p:attrNameLst>
                                          <p:attrName>ppt_x</p:attrName>
                                        </p:attrNameLst>
                                      </p:cBhvr>
                                      <p:tavLst>
                                        <p:tav tm="0">
                                          <p:val>
                                            <p:strVal val="#ppt_x"/>
                                          </p:val>
                                        </p:tav>
                                        <p:tav tm="100000">
                                          <p:val>
                                            <p:strVal val="#ppt_x"/>
                                          </p:val>
                                        </p:tav>
                                      </p:tavLst>
                                    </p:anim>
                                    <p:anim calcmode="lin" valueType="num">
                                      <p:cBhvr additive="base">
                                        <p:cTn id="21" dur="500" fill="hold"/>
                                        <p:tgtEl>
                                          <p:spTgt spid="1050104"/>
                                        </p:tgtEl>
                                        <p:attrNameLst>
                                          <p:attrName>ppt_y</p:attrName>
                                        </p:attrNameLst>
                                      </p:cBhvr>
                                      <p:tavLst>
                                        <p:tav tm="0">
                                          <p:val>
                                            <p:strVal val="0-#ppt_h/2"/>
                                          </p:val>
                                        </p:tav>
                                        <p:tav tm="100000">
                                          <p:val>
                                            <p:strVal val="#ppt_y"/>
                                          </p:val>
                                        </p:tav>
                                      </p:tavLst>
                                    </p:anim>
                                  </p:childTnLst>
                                </p:cTn>
                              </p:par>
                            </p:childTnLst>
                          </p:cTn>
                        </p:par>
                        <p:par>
                          <p:cTn id="22" fill="hold">
                            <p:stCondLst>
                              <p:cond delay="2500"/>
                            </p:stCondLst>
                            <p:childTnLst>
                              <p:par>
                                <p:cTn id="23" presetID="2" presetClass="entr" presetSubtype="8" decel="100000" fill="hold" grpId="0" nodeType="afterEffect">
                                  <p:stCondLst>
                                    <p:cond delay="0"/>
                                  </p:stCondLst>
                                  <p:iterate type="wd">
                                    <p:tmPct val="10000"/>
                                  </p:iterate>
                                  <p:childTnLst>
                                    <p:set>
                                      <p:cBhvr>
                                        <p:cTn id="24" dur="1" fill="hold">
                                          <p:stCondLst>
                                            <p:cond delay="0"/>
                                          </p:stCondLst>
                                        </p:cTn>
                                        <p:tgtEl>
                                          <p:spTgt spid="1050103">
                                            <p:txEl>
                                              <p:pRg st="0" end="0"/>
                                            </p:txEl>
                                          </p:spTgt>
                                        </p:tgtEl>
                                        <p:attrNameLst>
                                          <p:attrName>style.visibility</p:attrName>
                                        </p:attrNameLst>
                                      </p:cBhvr>
                                      <p:to>
                                        <p:strVal val="visible"/>
                                      </p:to>
                                    </p:set>
                                    <p:anim calcmode="lin" valueType="num">
                                      <p:cBhvr additive="base">
                                        <p:cTn id="25" dur="500" fill="hold"/>
                                        <p:tgtEl>
                                          <p:spTgt spid="1050103">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50103">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1" decel="100000" fill="hold" nodeType="withEffect">
                                  <p:stCondLst>
                                    <p:cond delay="0"/>
                                  </p:stCondLst>
                                  <p:childTnLst>
                                    <p:set>
                                      <p:cBhvr>
                                        <p:cTn id="28" dur="1" fill="hold">
                                          <p:stCondLst>
                                            <p:cond delay="0"/>
                                          </p:stCondLst>
                                        </p:cTn>
                                        <p:tgtEl>
                                          <p:spTgt spid="237"/>
                                        </p:tgtEl>
                                        <p:attrNameLst>
                                          <p:attrName>style.visibility</p:attrName>
                                        </p:attrNameLst>
                                      </p:cBhvr>
                                      <p:to>
                                        <p:strVal val="visible"/>
                                      </p:to>
                                    </p:set>
                                    <p:anim calcmode="lin" valueType="num">
                                      <p:cBhvr additive="base">
                                        <p:cTn id="29" dur="500" fill="hold"/>
                                        <p:tgtEl>
                                          <p:spTgt spid="237"/>
                                        </p:tgtEl>
                                        <p:attrNameLst>
                                          <p:attrName>ppt_x</p:attrName>
                                        </p:attrNameLst>
                                      </p:cBhvr>
                                      <p:tavLst>
                                        <p:tav tm="0">
                                          <p:val>
                                            <p:strVal val="#ppt_x"/>
                                          </p:val>
                                        </p:tav>
                                        <p:tav tm="100000">
                                          <p:val>
                                            <p:strVal val="#ppt_x"/>
                                          </p:val>
                                        </p:tav>
                                      </p:tavLst>
                                    </p:anim>
                                    <p:anim calcmode="lin" valueType="num">
                                      <p:cBhvr additive="base">
                                        <p:cTn id="30" dur="500" fill="hold"/>
                                        <p:tgtEl>
                                          <p:spTgt spid="237"/>
                                        </p:tgtEl>
                                        <p:attrNameLst>
                                          <p:attrName>ppt_y</p:attrName>
                                        </p:attrNameLst>
                                      </p:cBhvr>
                                      <p:tavLst>
                                        <p:tav tm="0">
                                          <p:val>
                                            <p:strVal val="0-#ppt_h/2"/>
                                          </p:val>
                                        </p:tav>
                                        <p:tav tm="100000">
                                          <p:val>
                                            <p:strVal val="#ppt_y"/>
                                          </p:val>
                                        </p:tav>
                                      </p:tavLst>
                                    </p:anim>
                                  </p:childTnLst>
                                </p:cTn>
                              </p:par>
                            </p:childTnLst>
                          </p:cTn>
                        </p:par>
                        <p:par>
                          <p:cTn id="31" fill="hold">
                            <p:stCondLst>
                              <p:cond delay="3100"/>
                            </p:stCondLst>
                            <p:childTnLst>
                              <p:par>
                                <p:cTn id="32" presetID="22" presetClass="entr" presetSubtype="8" fill="hold" grpId="0" nodeType="afterEffect">
                                  <p:stCondLst>
                                    <p:cond delay="0"/>
                                  </p:stCondLst>
                                  <p:childTnLst>
                                    <p:set>
                                      <p:cBhvr>
                                        <p:cTn id="33" dur="1" fill="hold">
                                          <p:stCondLst>
                                            <p:cond delay="0"/>
                                          </p:stCondLst>
                                        </p:cTn>
                                        <p:tgtEl>
                                          <p:spTgt spid="1050107">
                                            <p:txEl>
                                              <p:pRg st="0" end="0"/>
                                            </p:txEl>
                                          </p:spTgt>
                                        </p:tgtEl>
                                        <p:attrNameLst>
                                          <p:attrName>style.visibility</p:attrName>
                                        </p:attrNameLst>
                                      </p:cBhvr>
                                      <p:to>
                                        <p:strVal val="visible"/>
                                      </p:to>
                                    </p:set>
                                    <p:animEffect transition="in" filter="wipe(left)">
                                      <p:cBhvr>
                                        <p:cTn id="34" dur="500"/>
                                        <p:tgtEl>
                                          <p:spTgt spid="1050107">
                                            <p:txEl>
                                              <p:pRg st="0" end="0"/>
                                            </p:txEl>
                                          </p:spTgt>
                                        </p:tgtEl>
                                      </p:cBhvr>
                                    </p:animEffect>
                                  </p:childTnLst>
                                </p:cTn>
                              </p:par>
                            </p:childTnLst>
                          </p:cTn>
                        </p:par>
                        <p:par>
                          <p:cTn id="35" fill="hold">
                            <p:stCondLst>
                              <p:cond delay="3600"/>
                            </p:stCondLst>
                            <p:childTnLst>
                              <p:par>
                                <p:cTn id="36" presetID="2" presetClass="entr" presetSubtype="1" decel="100000" fill="hold" grpId="0" nodeType="afterEffect">
                                  <p:stCondLst>
                                    <p:cond delay="0"/>
                                  </p:stCondLst>
                                  <p:childTnLst>
                                    <p:set>
                                      <p:cBhvr>
                                        <p:cTn id="37" dur="1" fill="hold">
                                          <p:stCondLst>
                                            <p:cond delay="0"/>
                                          </p:stCondLst>
                                        </p:cTn>
                                        <p:tgtEl>
                                          <p:spTgt spid="1050106"/>
                                        </p:tgtEl>
                                        <p:attrNameLst>
                                          <p:attrName>style.visibility</p:attrName>
                                        </p:attrNameLst>
                                      </p:cBhvr>
                                      <p:to>
                                        <p:strVal val="visible"/>
                                      </p:to>
                                    </p:set>
                                    <p:anim calcmode="lin" valueType="num">
                                      <p:cBhvr additive="base">
                                        <p:cTn id="38" dur="500" fill="hold"/>
                                        <p:tgtEl>
                                          <p:spTgt spid="1050106"/>
                                        </p:tgtEl>
                                        <p:attrNameLst>
                                          <p:attrName>ppt_x</p:attrName>
                                        </p:attrNameLst>
                                      </p:cBhvr>
                                      <p:tavLst>
                                        <p:tav tm="0">
                                          <p:val>
                                            <p:strVal val="#ppt_x"/>
                                          </p:val>
                                        </p:tav>
                                        <p:tav tm="100000">
                                          <p:val>
                                            <p:strVal val="#ppt_x"/>
                                          </p:val>
                                        </p:tav>
                                      </p:tavLst>
                                    </p:anim>
                                    <p:anim calcmode="lin" valueType="num">
                                      <p:cBhvr additive="base">
                                        <p:cTn id="39" dur="500" fill="hold"/>
                                        <p:tgtEl>
                                          <p:spTgt spid="1050106"/>
                                        </p:tgtEl>
                                        <p:attrNameLst>
                                          <p:attrName>ppt_y</p:attrName>
                                        </p:attrNameLst>
                                      </p:cBhvr>
                                      <p:tavLst>
                                        <p:tav tm="0">
                                          <p:val>
                                            <p:strVal val="0-#ppt_h/2"/>
                                          </p:val>
                                        </p:tav>
                                        <p:tav tm="100000">
                                          <p:val>
                                            <p:strVal val="#ppt_y"/>
                                          </p:val>
                                        </p:tav>
                                      </p:tavLst>
                                    </p:anim>
                                  </p:childTnLst>
                                </p:cTn>
                              </p:par>
                            </p:childTnLst>
                          </p:cTn>
                        </p:par>
                        <p:par>
                          <p:cTn id="40" fill="hold">
                            <p:stCondLst>
                              <p:cond delay="4100"/>
                            </p:stCondLst>
                            <p:childTnLst>
                              <p:par>
                                <p:cTn id="41" presetID="2" presetClass="entr" presetSubtype="8" decel="100000" fill="hold" grpId="0" nodeType="afterEffect">
                                  <p:stCondLst>
                                    <p:cond delay="0"/>
                                  </p:stCondLst>
                                  <p:iterate type="wd">
                                    <p:tmPct val="10000"/>
                                  </p:iterate>
                                  <p:childTnLst>
                                    <p:set>
                                      <p:cBhvr>
                                        <p:cTn id="42" dur="1" fill="hold">
                                          <p:stCondLst>
                                            <p:cond delay="0"/>
                                          </p:stCondLst>
                                        </p:cTn>
                                        <p:tgtEl>
                                          <p:spTgt spid="1050105">
                                            <p:txEl>
                                              <p:pRg st="0" end="0"/>
                                            </p:txEl>
                                          </p:spTgt>
                                        </p:tgtEl>
                                        <p:attrNameLst>
                                          <p:attrName>style.visibility</p:attrName>
                                        </p:attrNameLst>
                                      </p:cBhvr>
                                      <p:to>
                                        <p:strVal val="visible"/>
                                      </p:to>
                                    </p:set>
                                    <p:anim calcmode="lin" valueType="num">
                                      <p:cBhvr additive="base">
                                        <p:cTn id="43" dur="500" fill="hold"/>
                                        <p:tgtEl>
                                          <p:spTgt spid="1050105">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50105">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1" decel="100000" fill="hold" nodeType="withEffect">
                                  <p:stCondLst>
                                    <p:cond delay="0"/>
                                  </p:stCondLst>
                                  <p:childTnLst>
                                    <p:set>
                                      <p:cBhvr>
                                        <p:cTn id="46" dur="1" fill="hold">
                                          <p:stCondLst>
                                            <p:cond delay="0"/>
                                          </p:stCondLst>
                                        </p:cTn>
                                        <p:tgtEl>
                                          <p:spTgt spid="233"/>
                                        </p:tgtEl>
                                        <p:attrNameLst>
                                          <p:attrName>style.visibility</p:attrName>
                                        </p:attrNameLst>
                                      </p:cBhvr>
                                      <p:to>
                                        <p:strVal val="visible"/>
                                      </p:to>
                                    </p:set>
                                    <p:anim calcmode="lin" valueType="num">
                                      <p:cBhvr additive="base">
                                        <p:cTn id="47" dur="500" fill="hold"/>
                                        <p:tgtEl>
                                          <p:spTgt spid="233"/>
                                        </p:tgtEl>
                                        <p:attrNameLst>
                                          <p:attrName>ppt_x</p:attrName>
                                        </p:attrNameLst>
                                      </p:cBhvr>
                                      <p:tavLst>
                                        <p:tav tm="0">
                                          <p:val>
                                            <p:strVal val="#ppt_x"/>
                                          </p:val>
                                        </p:tav>
                                        <p:tav tm="100000">
                                          <p:val>
                                            <p:strVal val="#ppt_x"/>
                                          </p:val>
                                        </p:tav>
                                      </p:tavLst>
                                    </p:anim>
                                    <p:anim calcmode="lin" valueType="num">
                                      <p:cBhvr additive="base">
                                        <p:cTn id="48" dur="500" fill="hold"/>
                                        <p:tgtEl>
                                          <p:spTgt spid="233"/>
                                        </p:tgtEl>
                                        <p:attrNameLst>
                                          <p:attrName>ppt_y</p:attrName>
                                        </p:attrNameLst>
                                      </p:cBhvr>
                                      <p:tavLst>
                                        <p:tav tm="0">
                                          <p:val>
                                            <p:strVal val="0-#ppt_h/2"/>
                                          </p:val>
                                        </p:tav>
                                        <p:tav tm="100000">
                                          <p:val>
                                            <p:strVal val="#ppt_y"/>
                                          </p:val>
                                        </p:tav>
                                      </p:tavLst>
                                    </p:anim>
                                  </p:childTnLst>
                                </p:cTn>
                              </p:par>
                            </p:childTnLst>
                          </p:cTn>
                        </p:par>
                        <p:par>
                          <p:cTn id="49" fill="hold">
                            <p:stCondLst>
                              <p:cond delay="4700"/>
                            </p:stCondLst>
                            <p:childTnLst>
                              <p:par>
                                <p:cTn id="50" presetID="22" presetClass="entr" presetSubtype="8" fill="hold" grpId="0" nodeType="afterEffect">
                                  <p:stCondLst>
                                    <p:cond delay="0"/>
                                  </p:stCondLst>
                                  <p:childTnLst>
                                    <p:set>
                                      <p:cBhvr>
                                        <p:cTn id="51" dur="1" fill="hold">
                                          <p:stCondLst>
                                            <p:cond delay="0"/>
                                          </p:stCondLst>
                                        </p:cTn>
                                        <p:tgtEl>
                                          <p:spTgt spid="1050108">
                                            <p:txEl>
                                              <p:pRg st="0" end="0"/>
                                            </p:txEl>
                                          </p:spTgt>
                                        </p:tgtEl>
                                        <p:attrNameLst>
                                          <p:attrName>style.visibility</p:attrName>
                                        </p:attrNameLst>
                                      </p:cBhvr>
                                      <p:to>
                                        <p:strVal val="visible"/>
                                      </p:to>
                                    </p:set>
                                    <p:animEffect transition="in" filter="wipe(left)">
                                      <p:cBhvr>
                                        <p:cTn id="52" dur="500"/>
                                        <p:tgtEl>
                                          <p:spTgt spid="1050108">
                                            <p:txEl>
                                              <p:pRg st="0" end="0"/>
                                            </p:txEl>
                                          </p:spTgt>
                                        </p:tgtEl>
                                      </p:cBhvr>
                                    </p:animEffect>
                                  </p:childTnLst>
                                </p:cTn>
                              </p:par>
                            </p:childTnLst>
                          </p:cTn>
                        </p:par>
                        <p:par>
                          <p:cTn id="53" fill="hold">
                            <p:stCondLst>
                              <p:cond delay="5200"/>
                            </p:stCondLst>
                            <p:childTnLst>
                              <p:par>
                                <p:cTn id="54" presetID="2" presetClass="entr" presetSubtype="1" decel="100000" fill="hold" grpId="0" nodeType="afterEffect">
                                  <p:stCondLst>
                                    <p:cond delay="0"/>
                                  </p:stCondLst>
                                  <p:childTnLst>
                                    <p:set>
                                      <p:cBhvr>
                                        <p:cTn id="55" dur="1" fill="hold">
                                          <p:stCondLst>
                                            <p:cond delay="0"/>
                                          </p:stCondLst>
                                        </p:cTn>
                                        <p:tgtEl>
                                          <p:spTgt spid="1050110"/>
                                        </p:tgtEl>
                                        <p:attrNameLst>
                                          <p:attrName>style.visibility</p:attrName>
                                        </p:attrNameLst>
                                      </p:cBhvr>
                                      <p:to>
                                        <p:strVal val="visible"/>
                                      </p:to>
                                    </p:set>
                                    <p:anim calcmode="lin" valueType="num">
                                      <p:cBhvr additive="base">
                                        <p:cTn id="56" dur="500" fill="hold"/>
                                        <p:tgtEl>
                                          <p:spTgt spid="1050110"/>
                                        </p:tgtEl>
                                        <p:attrNameLst>
                                          <p:attrName>ppt_x</p:attrName>
                                        </p:attrNameLst>
                                      </p:cBhvr>
                                      <p:tavLst>
                                        <p:tav tm="0">
                                          <p:val>
                                            <p:strVal val="#ppt_x"/>
                                          </p:val>
                                        </p:tav>
                                        <p:tav tm="100000">
                                          <p:val>
                                            <p:strVal val="#ppt_x"/>
                                          </p:val>
                                        </p:tav>
                                      </p:tavLst>
                                    </p:anim>
                                    <p:anim calcmode="lin" valueType="num">
                                      <p:cBhvr additive="base">
                                        <p:cTn id="57" dur="500" fill="hold"/>
                                        <p:tgtEl>
                                          <p:spTgt spid="1050110"/>
                                        </p:tgtEl>
                                        <p:attrNameLst>
                                          <p:attrName>ppt_y</p:attrName>
                                        </p:attrNameLst>
                                      </p:cBhvr>
                                      <p:tavLst>
                                        <p:tav tm="0">
                                          <p:val>
                                            <p:strVal val="0-#ppt_h/2"/>
                                          </p:val>
                                        </p:tav>
                                        <p:tav tm="100000">
                                          <p:val>
                                            <p:strVal val="#ppt_y"/>
                                          </p:val>
                                        </p:tav>
                                      </p:tavLst>
                                    </p:anim>
                                  </p:childTnLst>
                                </p:cTn>
                              </p:par>
                            </p:childTnLst>
                          </p:cTn>
                        </p:par>
                        <p:par>
                          <p:cTn id="58" fill="hold">
                            <p:stCondLst>
                              <p:cond delay="5700"/>
                            </p:stCondLst>
                            <p:childTnLst>
                              <p:par>
                                <p:cTn id="59" presetID="2" presetClass="entr" presetSubtype="8" decel="100000" fill="hold" grpId="0" nodeType="afterEffect">
                                  <p:stCondLst>
                                    <p:cond delay="0"/>
                                  </p:stCondLst>
                                  <p:iterate type="wd">
                                    <p:tmPct val="10000"/>
                                  </p:iterate>
                                  <p:childTnLst>
                                    <p:set>
                                      <p:cBhvr>
                                        <p:cTn id="60" dur="1" fill="hold">
                                          <p:stCondLst>
                                            <p:cond delay="0"/>
                                          </p:stCondLst>
                                        </p:cTn>
                                        <p:tgtEl>
                                          <p:spTgt spid="1050109">
                                            <p:txEl>
                                              <p:pRg st="0" end="0"/>
                                            </p:txEl>
                                          </p:spTgt>
                                        </p:tgtEl>
                                        <p:attrNameLst>
                                          <p:attrName>style.visibility</p:attrName>
                                        </p:attrNameLst>
                                      </p:cBhvr>
                                      <p:to>
                                        <p:strVal val="visible"/>
                                      </p:to>
                                    </p:set>
                                    <p:anim calcmode="lin" valueType="num">
                                      <p:cBhvr additive="base">
                                        <p:cTn id="61" dur="500" fill="hold"/>
                                        <p:tgtEl>
                                          <p:spTgt spid="1050109">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050109">
                                            <p:txEl>
                                              <p:pRg st="0" end="0"/>
                                            </p:txEl>
                                          </p:spTgt>
                                        </p:tgtEl>
                                        <p:attrNameLst>
                                          <p:attrName>ppt_y</p:attrName>
                                        </p:attrNameLst>
                                      </p:cBhvr>
                                      <p:tavLst>
                                        <p:tav tm="0">
                                          <p:val>
                                            <p:strVal val="#ppt_y"/>
                                          </p:val>
                                        </p:tav>
                                        <p:tav tm="100000">
                                          <p:val>
                                            <p:strVal val="#ppt_y"/>
                                          </p:val>
                                        </p:tav>
                                      </p:tavLst>
                                    </p:anim>
                                  </p:childTnLst>
                                </p:cTn>
                              </p:par>
                              <p:par>
                                <p:cTn id="63" presetID="2" presetClass="entr" presetSubtype="1" decel="100000" fill="hold" nodeType="withEffect">
                                  <p:stCondLst>
                                    <p:cond delay="0"/>
                                  </p:stCondLst>
                                  <p:childTnLst>
                                    <p:set>
                                      <p:cBhvr>
                                        <p:cTn id="64" dur="1" fill="hold">
                                          <p:stCondLst>
                                            <p:cond delay="0"/>
                                          </p:stCondLst>
                                        </p:cTn>
                                        <p:tgtEl>
                                          <p:spTgt spid="234"/>
                                        </p:tgtEl>
                                        <p:attrNameLst>
                                          <p:attrName>style.visibility</p:attrName>
                                        </p:attrNameLst>
                                      </p:cBhvr>
                                      <p:to>
                                        <p:strVal val="visible"/>
                                      </p:to>
                                    </p:set>
                                    <p:anim calcmode="lin" valueType="num">
                                      <p:cBhvr additive="base">
                                        <p:cTn id="65" dur="500" fill="hold"/>
                                        <p:tgtEl>
                                          <p:spTgt spid="234"/>
                                        </p:tgtEl>
                                        <p:attrNameLst>
                                          <p:attrName>ppt_x</p:attrName>
                                        </p:attrNameLst>
                                      </p:cBhvr>
                                      <p:tavLst>
                                        <p:tav tm="0">
                                          <p:val>
                                            <p:strVal val="#ppt_x"/>
                                          </p:val>
                                        </p:tav>
                                        <p:tav tm="100000">
                                          <p:val>
                                            <p:strVal val="#ppt_x"/>
                                          </p:val>
                                        </p:tav>
                                      </p:tavLst>
                                    </p:anim>
                                    <p:anim calcmode="lin" valueType="num">
                                      <p:cBhvr additive="base">
                                        <p:cTn id="66" dur="500" fill="hold"/>
                                        <p:tgtEl>
                                          <p:spTgt spid="234"/>
                                        </p:tgtEl>
                                        <p:attrNameLst>
                                          <p:attrName>ppt_y</p:attrName>
                                        </p:attrNameLst>
                                      </p:cBhvr>
                                      <p:tavLst>
                                        <p:tav tm="0">
                                          <p:val>
                                            <p:strVal val="0-#ppt_h/2"/>
                                          </p:val>
                                        </p:tav>
                                        <p:tav tm="100000">
                                          <p:val>
                                            <p:strVal val="#ppt_y"/>
                                          </p:val>
                                        </p:tav>
                                      </p:tavLst>
                                    </p:anim>
                                  </p:childTnLst>
                                </p:cTn>
                              </p:par>
                            </p:childTnLst>
                          </p:cTn>
                        </p:par>
                        <p:par>
                          <p:cTn id="67" fill="hold">
                            <p:stCondLst>
                              <p:cond delay="6300"/>
                            </p:stCondLst>
                            <p:childTnLst>
                              <p:par>
                                <p:cTn id="68" presetID="22" presetClass="entr" presetSubtype="8" fill="hold" grpId="0" nodeType="afterEffect">
                                  <p:stCondLst>
                                    <p:cond delay="0"/>
                                  </p:stCondLst>
                                  <p:childTnLst>
                                    <p:set>
                                      <p:cBhvr>
                                        <p:cTn id="69" dur="1" fill="hold">
                                          <p:stCondLst>
                                            <p:cond delay="0"/>
                                          </p:stCondLst>
                                        </p:cTn>
                                        <p:tgtEl>
                                          <p:spTgt spid="1050111">
                                            <p:txEl>
                                              <p:pRg st="0" end="0"/>
                                            </p:txEl>
                                          </p:spTgt>
                                        </p:tgtEl>
                                        <p:attrNameLst>
                                          <p:attrName>style.visibility</p:attrName>
                                        </p:attrNameLst>
                                      </p:cBhvr>
                                      <p:to>
                                        <p:strVal val="visible"/>
                                      </p:to>
                                    </p:set>
                                    <p:animEffect transition="in" filter="wipe(left)">
                                      <p:cBhvr>
                                        <p:cTn id="70" dur="500"/>
                                        <p:tgtEl>
                                          <p:spTgt spid="1050111">
                                            <p:txEl>
                                              <p:pRg st="0" end="0"/>
                                            </p:txEl>
                                          </p:spTgt>
                                        </p:tgtEl>
                                      </p:cBhvr>
                                    </p:animEffect>
                                  </p:childTnLst>
                                </p:cTn>
                              </p:par>
                            </p:childTnLst>
                          </p:cTn>
                        </p:par>
                        <p:par>
                          <p:cTn id="71" fill="hold">
                            <p:stCondLst>
                              <p:cond delay="6800"/>
                            </p:stCondLst>
                            <p:childTnLst>
                              <p:par>
                                <p:cTn id="72" presetID="2" presetClass="entr" presetSubtype="1" decel="100000" fill="hold" grpId="0" nodeType="afterEffect">
                                  <p:stCondLst>
                                    <p:cond delay="0"/>
                                  </p:stCondLst>
                                  <p:childTnLst>
                                    <p:set>
                                      <p:cBhvr>
                                        <p:cTn id="73" dur="1" fill="hold">
                                          <p:stCondLst>
                                            <p:cond delay="0"/>
                                          </p:stCondLst>
                                        </p:cTn>
                                        <p:tgtEl>
                                          <p:spTgt spid="1050113"/>
                                        </p:tgtEl>
                                        <p:attrNameLst>
                                          <p:attrName>style.visibility</p:attrName>
                                        </p:attrNameLst>
                                      </p:cBhvr>
                                      <p:to>
                                        <p:strVal val="visible"/>
                                      </p:to>
                                    </p:set>
                                    <p:anim calcmode="lin" valueType="num">
                                      <p:cBhvr additive="base">
                                        <p:cTn id="74" dur="500" fill="hold"/>
                                        <p:tgtEl>
                                          <p:spTgt spid="1050113"/>
                                        </p:tgtEl>
                                        <p:attrNameLst>
                                          <p:attrName>ppt_x</p:attrName>
                                        </p:attrNameLst>
                                      </p:cBhvr>
                                      <p:tavLst>
                                        <p:tav tm="0">
                                          <p:val>
                                            <p:strVal val="#ppt_x"/>
                                          </p:val>
                                        </p:tav>
                                        <p:tav tm="100000">
                                          <p:val>
                                            <p:strVal val="#ppt_x"/>
                                          </p:val>
                                        </p:tav>
                                      </p:tavLst>
                                    </p:anim>
                                    <p:anim calcmode="lin" valueType="num">
                                      <p:cBhvr additive="base">
                                        <p:cTn id="75" dur="500" fill="hold"/>
                                        <p:tgtEl>
                                          <p:spTgt spid="1050113"/>
                                        </p:tgtEl>
                                        <p:attrNameLst>
                                          <p:attrName>ppt_y</p:attrName>
                                        </p:attrNameLst>
                                      </p:cBhvr>
                                      <p:tavLst>
                                        <p:tav tm="0">
                                          <p:val>
                                            <p:strVal val="0-#ppt_h/2"/>
                                          </p:val>
                                        </p:tav>
                                        <p:tav tm="100000">
                                          <p:val>
                                            <p:strVal val="#ppt_y"/>
                                          </p:val>
                                        </p:tav>
                                      </p:tavLst>
                                    </p:anim>
                                  </p:childTnLst>
                                </p:cTn>
                              </p:par>
                            </p:childTnLst>
                          </p:cTn>
                        </p:par>
                        <p:par>
                          <p:cTn id="76" fill="hold">
                            <p:stCondLst>
                              <p:cond delay="7300"/>
                            </p:stCondLst>
                            <p:childTnLst>
                              <p:par>
                                <p:cTn id="77" presetID="2" presetClass="entr" presetSubtype="8" decel="100000" fill="hold" grpId="0" nodeType="afterEffect">
                                  <p:stCondLst>
                                    <p:cond delay="0"/>
                                  </p:stCondLst>
                                  <p:iterate type="wd">
                                    <p:tmPct val="10000"/>
                                  </p:iterate>
                                  <p:childTnLst>
                                    <p:set>
                                      <p:cBhvr>
                                        <p:cTn id="78" dur="1" fill="hold">
                                          <p:stCondLst>
                                            <p:cond delay="0"/>
                                          </p:stCondLst>
                                        </p:cTn>
                                        <p:tgtEl>
                                          <p:spTgt spid="1050112">
                                            <p:txEl>
                                              <p:pRg st="0" end="0"/>
                                            </p:txEl>
                                          </p:spTgt>
                                        </p:tgtEl>
                                        <p:attrNameLst>
                                          <p:attrName>style.visibility</p:attrName>
                                        </p:attrNameLst>
                                      </p:cBhvr>
                                      <p:to>
                                        <p:strVal val="visible"/>
                                      </p:to>
                                    </p:set>
                                    <p:anim calcmode="lin" valueType="num">
                                      <p:cBhvr additive="base">
                                        <p:cTn id="79" dur="500" fill="hold"/>
                                        <p:tgtEl>
                                          <p:spTgt spid="1050112">
                                            <p:txEl>
                                              <p:pRg st="0" end="0"/>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1050112">
                                            <p:txEl>
                                              <p:pRg st="0" end="0"/>
                                            </p:txEl>
                                          </p:spTgt>
                                        </p:tgtEl>
                                        <p:attrNameLst>
                                          <p:attrName>ppt_y</p:attrName>
                                        </p:attrNameLst>
                                      </p:cBhvr>
                                      <p:tavLst>
                                        <p:tav tm="0">
                                          <p:val>
                                            <p:strVal val="#ppt_y"/>
                                          </p:val>
                                        </p:tav>
                                        <p:tav tm="100000">
                                          <p:val>
                                            <p:strVal val="#ppt_y"/>
                                          </p:val>
                                        </p:tav>
                                      </p:tavLst>
                                    </p:anim>
                                  </p:childTnLst>
                                </p:cTn>
                              </p:par>
                              <p:par>
                                <p:cTn id="81" presetID="2" presetClass="entr" presetSubtype="1" decel="100000" fill="hold" nodeType="withEffect">
                                  <p:stCondLst>
                                    <p:cond delay="0"/>
                                  </p:stCondLst>
                                  <p:childTnLst>
                                    <p:set>
                                      <p:cBhvr>
                                        <p:cTn id="82" dur="1" fill="hold">
                                          <p:stCondLst>
                                            <p:cond delay="0"/>
                                          </p:stCondLst>
                                        </p:cTn>
                                        <p:tgtEl>
                                          <p:spTgt spid="235"/>
                                        </p:tgtEl>
                                        <p:attrNameLst>
                                          <p:attrName>style.visibility</p:attrName>
                                        </p:attrNameLst>
                                      </p:cBhvr>
                                      <p:to>
                                        <p:strVal val="visible"/>
                                      </p:to>
                                    </p:set>
                                    <p:anim calcmode="lin" valueType="num">
                                      <p:cBhvr additive="base">
                                        <p:cTn id="83" dur="500" fill="hold"/>
                                        <p:tgtEl>
                                          <p:spTgt spid="235"/>
                                        </p:tgtEl>
                                        <p:attrNameLst>
                                          <p:attrName>ppt_x</p:attrName>
                                        </p:attrNameLst>
                                      </p:cBhvr>
                                      <p:tavLst>
                                        <p:tav tm="0">
                                          <p:val>
                                            <p:strVal val="#ppt_x"/>
                                          </p:val>
                                        </p:tav>
                                        <p:tav tm="100000">
                                          <p:val>
                                            <p:strVal val="#ppt_x"/>
                                          </p:val>
                                        </p:tav>
                                      </p:tavLst>
                                    </p:anim>
                                    <p:anim calcmode="lin" valueType="num">
                                      <p:cBhvr additive="base">
                                        <p:cTn id="84" dur="500" fill="hold"/>
                                        <p:tgtEl>
                                          <p:spTgt spid="235"/>
                                        </p:tgtEl>
                                        <p:attrNameLst>
                                          <p:attrName>ppt_y</p:attrName>
                                        </p:attrNameLst>
                                      </p:cBhvr>
                                      <p:tavLst>
                                        <p:tav tm="0">
                                          <p:val>
                                            <p:strVal val="0-#ppt_h/2"/>
                                          </p:val>
                                        </p:tav>
                                        <p:tav tm="100000">
                                          <p:val>
                                            <p:strVal val="#ppt_y"/>
                                          </p:val>
                                        </p:tav>
                                      </p:tavLst>
                                    </p:anim>
                                  </p:childTnLst>
                                </p:cTn>
                              </p:par>
                            </p:childTnLst>
                          </p:cTn>
                        </p:par>
                        <p:par>
                          <p:cTn id="85" fill="hold">
                            <p:stCondLst>
                              <p:cond delay="7900"/>
                            </p:stCondLst>
                            <p:childTnLst>
                              <p:par>
                                <p:cTn id="86" presetID="22" presetClass="entr" presetSubtype="8" fill="hold" grpId="0" nodeType="afterEffect">
                                  <p:stCondLst>
                                    <p:cond delay="0"/>
                                  </p:stCondLst>
                                  <p:childTnLst>
                                    <p:set>
                                      <p:cBhvr>
                                        <p:cTn id="87" dur="1" fill="hold">
                                          <p:stCondLst>
                                            <p:cond delay="0"/>
                                          </p:stCondLst>
                                        </p:cTn>
                                        <p:tgtEl>
                                          <p:spTgt spid="1050114">
                                            <p:txEl>
                                              <p:pRg st="0" end="0"/>
                                            </p:txEl>
                                          </p:spTgt>
                                        </p:tgtEl>
                                        <p:attrNameLst>
                                          <p:attrName>style.visibility</p:attrName>
                                        </p:attrNameLst>
                                      </p:cBhvr>
                                      <p:to>
                                        <p:strVal val="visible"/>
                                      </p:to>
                                    </p:set>
                                    <p:animEffect transition="in" filter="wipe(left)">
                                      <p:cBhvr>
                                        <p:cTn id="88" dur="500"/>
                                        <p:tgtEl>
                                          <p:spTgt spid="1050114">
                                            <p:txEl>
                                              <p:pRg st="0" end="0"/>
                                            </p:txEl>
                                          </p:spTgt>
                                        </p:tgtEl>
                                      </p:cBhvr>
                                    </p:animEffect>
                                  </p:childTnLst>
                                </p:cTn>
                              </p:par>
                            </p:childTnLst>
                          </p:cTn>
                        </p:par>
                        <p:par>
                          <p:cTn id="89" fill="hold">
                            <p:stCondLst>
                              <p:cond delay="8400"/>
                            </p:stCondLst>
                            <p:childTnLst>
                              <p:par>
                                <p:cTn id="90" presetID="2" presetClass="entr" presetSubtype="1" decel="100000" fill="hold" grpId="0" nodeType="afterEffect">
                                  <p:stCondLst>
                                    <p:cond delay="0"/>
                                  </p:stCondLst>
                                  <p:childTnLst>
                                    <p:set>
                                      <p:cBhvr>
                                        <p:cTn id="91" dur="1" fill="hold">
                                          <p:stCondLst>
                                            <p:cond delay="0"/>
                                          </p:stCondLst>
                                        </p:cTn>
                                        <p:tgtEl>
                                          <p:spTgt spid="1050116"/>
                                        </p:tgtEl>
                                        <p:attrNameLst>
                                          <p:attrName>style.visibility</p:attrName>
                                        </p:attrNameLst>
                                      </p:cBhvr>
                                      <p:to>
                                        <p:strVal val="visible"/>
                                      </p:to>
                                    </p:set>
                                    <p:anim calcmode="lin" valueType="num">
                                      <p:cBhvr additive="base">
                                        <p:cTn id="92" dur="500" fill="hold"/>
                                        <p:tgtEl>
                                          <p:spTgt spid="1050116"/>
                                        </p:tgtEl>
                                        <p:attrNameLst>
                                          <p:attrName>ppt_x</p:attrName>
                                        </p:attrNameLst>
                                      </p:cBhvr>
                                      <p:tavLst>
                                        <p:tav tm="0">
                                          <p:val>
                                            <p:strVal val="#ppt_x"/>
                                          </p:val>
                                        </p:tav>
                                        <p:tav tm="100000">
                                          <p:val>
                                            <p:strVal val="#ppt_x"/>
                                          </p:val>
                                        </p:tav>
                                      </p:tavLst>
                                    </p:anim>
                                    <p:anim calcmode="lin" valueType="num">
                                      <p:cBhvr additive="base">
                                        <p:cTn id="93" dur="500" fill="hold"/>
                                        <p:tgtEl>
                                          <p:spTgt spid="1050116"/>
                                        </p:tgtEl>
                                        <p:attrNameLst>
                                          <p:attrName>ppt_y</p:attrName>
                                        </p:attrNameLst>
                                      </p:cBhvr>
                                      <p:tavLst>
                                        <p:tav tm="0">
                                          <p:val>
                                            <p:strVal val="0-#ppt_h/2"/>
                                          </p:val>
                                        </p:tav>
                                        <p:tav tm="100000">
                                          <p:val>
                                            <p:strVal val="#ppt_y"/>
                                          </p:val>
                                        </p:tav>
                                      </p:tavLst>
                                    </p:anim>
                                  </p:childTnLst>
                                </p:cTn>
                              </p:par>
                            </p:childTnLst>
                          </p:cTn>
                        </p:par>
                        <p:par>
                          <p:cTn id="94" fill="hold">
                            <p:stCondLst>
                              <p:cond delay="8900"/>
                            </p:stCondLst>
                            <p:childTnLst>
                              <p:par>
                                <p:cTn id="95" presetID="2" presetClass="entr" presetSubtype="8" decel="100000" fill="hold" grpId="0" nodeType="afterEffect">
                                  <p:stCondLst>
                                    <p:cond delay="0"/>
                                  </p:stCondLst>
                                  <p:iterate type="wd">
                                    <p:tmPct val="10000"/>
                                  </p:iterate>
                                  <p:childTnLst>
                                    <p:set>
                                      <p:cBhvr>
                                        <p:cTn id="96" dur="1" fill="hold">
                                          <p:stCondLst>
                                            <p:cond delay="0"/>
                                          </p:stCondLst>
                                        </p:cTn>
                                        <p:tgtEl>
                                          <p:spTgt spid="1050115">
                                            <p:txEl>
                                              <p:pRg st="0" end="0"/>
                                            </p:txEl>
                                          </p:spTgt>
                                        </p:tgtEl>
                                        <p:attrNameLst>
                                          <p:attrName>style.visibility</p:attrName>
                                        </p:attrNameLst>
                                      </p:cBhvr>
                                      <p:to>
                                        <p:strVal val="visible"/>
                                      </p:to>
                                    </p:set>
                                    <p:anim calcmode="lin" valueType="num">
                                      <p:cBhvr additive="base">
                                        <p:cTn id="97" dur="500" fill="hold"/>
                                        <p:tgtEl>
                                          <p:spTgt spid="1050115">
                                            <p:txEl>
                                              <p:pRg st="0" end="0"/>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1050115">
                                            <p:txEl>
                                              <p:pRg st="0" end="0"/>
                                            </p:txEl>
                                          </p:spTgt>
                                        </p:tgtEl>
                                        <p:attrNameLst>
                                          <p:attrName>ppt_y</p:attrName>
                                        </p:attrNameLst>
                                      </p:cBhvr>
                                      <p:tavLst>
                                        <p:tav tm="0">
                                          <p:val>
                                            <p:strVal val="#ppt_y"/>
                                          </p:val>
                                        </p:tav>
                                        <p:tav tm="100000">
                                          <p:val>
                                            <p:strVal val="#ppt_y"/>
                                          </p:val>
                                        </p:tav>
                                      </p:tavLst>
                                    </p:anim>
                                  </p:childTnLst>
                                </p:cTn>
                              </p:par>
                              <p:par>
                                <p:cTn id="99" presetID="2" presetClass="entr" presetSubtype="1" decel="100000" fill="hold" nodeType="withEffect">
                                  <p:stCondLst>
                                    <p:cond delay="0"/>
                                  </p:stCondLst>
                                  <p:childTnLst>
                                    <p:set>
                                      <p:cBhvr>
                                        <p:cTn id="100" dur="1" fill="hold">
                                          <p:stCondLst>
                                            <p:cond delay="0"/>
                                          </p:stCondLst>
                                        </p:cTn>
                                        <p:tgtEl>
                                          <p:spTgt spid="236"/>
                                        </p:tgtEl>
                                        <p:attrNameLst>
                                          <p:attrName>style.visibility</p:attrName>
                                        </p:attrNameLst>
                                      </p:cBhvr>
                                      <p:to>
                                        <p:strVal val="visible"/>
                                      </p:to>
                                    </p:set>
                                    <p:anim calcmode="lin" valueType="num">
                                      <p:cBhvr additive="base">
                                        <p:cTn id="101" dur="500" fill="hold"/>
                                        <p:tgtEl>
                                          <p:spTgt spid="236"/>
                                        </p:tgtEl>
                                        <p:attrNameLst>
                                          <p:attrName>ppt_x</p:attrName>
                                        </p:attrNameLst>
                                      </p:cBhvr>
                                      <p:tavLst>
                                        <p:tav tm="0">
                                          <p:val>
                                            <p:strVal val="#ppt_x"/>
                                          </p:val>
                                        </p:tav>
                                        <p:tav tm="100000">
                                          <p:val>
                                            <p:strVal val="#ppt_x"/>
                                          </p:val>
                                        </p:tav>
                                      </p:tavLst>
                                    </p:anim>
                                    <p:anim calcmode="lin" valueType="num">
                                      <p:cBhvr additive="base">
                                        <p:cTn id="102" dur="500" fill="hold"/>
                                        <p:tgtEl>
                                          <p:spTgt spid="236"/>
                                        </p:tgtEl>
                                        <p:attrNameLst>
                                          <p:attrName>ppt_y</p:attrName>
                                        </p:attrNameLst>
                                      </p:cBhvr>
                                      <p:tavLst>
                                        <p:tav tm="0">
                                          <p:val>
                                            <p:strVal val="0-#ppt_h/2"/>
                                          </p:val>
                                        </p:tav>
                                        <p:tav tm="100000">
                                          <p:val>
                                            <p:strVal val="#ppt_y"/>
                                          </p:val>
                                        </p:tav>
                                      </p:tavLst>
                                    </p:anim>
                                  </p:childTnLst>
                                </p:cTn>
                              </p:par>
                            </p:childTnLst>
                          </p:cTn>
                        </p:par>
                        <p:par>
                          <p:cTn id="103" fill="hold">
                            <p:stCondLst>
                              <p:cond delay="9500"/>
                            </p:stCondLst>
                            <p:childTnLst>
                              <p:par>
                                <p:cTn id="104" presetID="22" presetClass="entr" presetSubtype="8" fill="hold" grpId="0" nodeType="afterEffect">
                                  <p:stCondLst>
                                    <p:cond delay="0"/>
                                  </p:stCondLst>
                                  <p:childTnLst>
                                    <p:set>
                                      <p:cBhvr>
                                        <p:cTn id="105" dur="1" fill="hold">
                                          <p:stCondLst>
                                            <p:cond delay="0"/>
                                          </p:stCondLst>
                                        </p:cTn>
                                        <p:tgtEl>
                                          <p:spTgt spid="1050117">
                                            <p:txEl>
                                              <p:pRg st="0" end="0"/>
                                            </p:txEl>
                                          </p:spTgt>
                                        </p:tgtEl>
                                        <p:attrNameLst>
                                          <p:attrName>style.visibility</p:attrName>
                                        </p:attrNameLst>
                                      </p:cBhvr>
                                      <p:to>
                                        <p:strVal val="visible"/>
                                      </p:to>
                                    </p:set>
                                    <p:animEffect transition="in" filter="wipe(left)">
                                      <p:cBhvr>
                                        <p:cTn id="106" dur="500"/>
                                        <p:tgtEl>
                                          <p:spTgt spid="1050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103"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1050103"/>
                        </p:tgtEl>
                        <p:attrNameLst>
                          <p:attrName>style.visibility</p:attrName>
                        </p:attrNameLst>
                      </p:cBhvr>
                      <p:to>
                        <p:strVal val="visible"/>
                      </p:to>
                    </p:set>
                    <p:anim calcmode="lin" valueType="num">
                      <p:cBhvr additive="base">
                        <p:cTn dur="500" fill="hold"/>
                        <p:tgtEl>
                          <p:spTgt spid="1050103"/>
                        </p:tgtEl>
                        <p:attrNameLst>
                          <p:attrName>ppt_x</p:attrName>
                        </p:attrNameLst>
                      </p:cBhvr>
                      <p:tavLst>
                        <p:tav tm="0">
                          <p:val>
                            <p:strVal val="0-#ppt_w/2"/>
                          </p:val>
                        </p:tav>
                        <p:tav tm="100000">
                          <p:val>
                            <p:strVal val="#ppt_x"/>
                          </p:val>
                        </p:tav>
                      </p:tavLst>
                    </p:anim>
                    <p:anim calcmode="lin" valueType="num">
                      <p:cBhvr additive="base">
                        <p:cTn dur="500" fill="hold"/>
                        <p:tgtEl>
                          <p:spTgt spid="1050103"/>
                        </p:tgtEl>
                        <p:attrNameLst>
                          <p:attrName>ppt_y</p:attrName>
                        </p:attrNameLst>
                      </p:cBhvr>
                      <p:tavLst>
                        <p:tav tm="0">
                          <p:val>
                            <p:strVal val="#ppt_y"/>
                          </p:val>
                        </p:tav>
                        <p:tav tm="100000">
                          <p:val>
                            <p:strVal val="#ppt_y"/>
                          </p:val>
                        </p:tav>
                      </p:tavLst>
                    </p:anim>
                  </p:childTnLst>
                </p:cTn>
              </p:par>
            </p:tnLst>
          </p:tmpl>
        </p:tmplLst>
      </p:bldP>
      <p:bldP spid="1050104" grpId="0" animBg="1"/>
      <p:bldP spid="1050105"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1050105"/>
                        </p:tgtEl>
                        <p:attrNameLst>
                          <p:attrName>style.visibility</p:attrName>
                        </p:attrNameLst>
                      </p:cBhvr>
                      <p:to>
                        <p:strVal val="visible"/>
                      </p:to>
                    </p:set>
                    <p:anim calcmode="lin" valueType="num">
                      <p:cBhvr additive="base">
                        <p:cTn dur="500" fill="hold"/>
                        <p:tgtEl>
                          <p:spTgt spid="1050105"/>
                        </p:tgtEl>
                        <p:attrNameLst>
                          <p:attrName>ppt_x</p:attrName>
                        </p:attrNameLst>
                      </p:cBhvr>
                      <p:tavLst>
                        <p:tav tm="0">
                          <p:val>
                            <p:strVal val="0-#ppt_w/2"/>
                          </p:val>
                        </p:tav>
                        <p:tav tm="100000">
                          <p:val>
                            <p:strVal val="#ppt_x"/>
                          </p:val>
                        </p:tav>
                      </p:tavLst>
                    </p:anim>
                    <p:anim calcmode="lin" valueType="num">
                      <p:cBhvr additive="base">
                        <p:cTn dur="500" fill="hold"/>
                        <p:tgtEl>
                          <p:spTgt spid="1050105"/>
                        </p:tgtEl>
                        <p:attrNameLst>
                          <p:attrName>ppt_y</p:attrName>
                        </p:attrNameLst>
                      </p:cBhvr>
                      <p:tavLst>
                        <p:tav tm="0">
                          <p:val>
                            <p:strVal val="#ppt_y"/>
                          </p:val>
                        </p:tav>
                        <p:tav tm="100000">
                          <p:val>
                            <p:strVal val="#ppt_y"/>
                          </p:val>
                        </p:tav>
                      </p:tavLst>
                    </p:anim>
                  </p:childTnLst>
                </p:cTn>
              </p:par>
            </p:tnLst>
          </p:tmpl>
        </p:tmplLst>
      </p:bldP>
      <p:bldP spid="1050106" grpId="0" animBg="1"/>
      <p:bldP spid="1050107" grpId="0" build="p">
        <p:tmplLst>
          <p:tmpl lvl="1">
            <p:tnLst>
              <p:par>
                <p:cTn presetID="22" presetClass="entr" presetSubtype="8" fill="hold" nodeType="afterEffect">
                  <p:stCondLst>
                    <p:cond delay="0"/>
                  </p:stCondLst>
                  <p:childTnLst>
                    <p:set>
                      <p:cBhvr>
                        <p:cTn dur="1" fill="hold">
                          <p:stCondLst>
                            <p:cond delay="0"/>
                          </p:stCondLst>
                        </p:cTn>
                        <p:tgtEl>
                          <p:spTgt spid="1050107"/>
                        </p:tgtEl>
                        <p:attrNameLst>
                          <p:attrName>style.visibility</p:attrName>
                        </p:attrNameLst>
                      </p:cBhvr>
                      <p:to>
                        <p:strVal val="visible"/>
                      </p:to>
                    </p:set>
                    <p:animEffect transition="in" filter="wipe(left)">
                      <p:cBhvr>
                        <p:cTn dur="500"/>
                        <p:tgtEl>
                          <p:spTgt spid="1050107"/>
                        </p:tgtEl>
                      </p:cBhvr>
                    </p:animEffect>
                  </p:childTnLst>
                </p:cTn>
              </p:par>
            </p:tnLst>
          </p:tmpl>
        </p:tmplLst>
      </p:bldP>
      <p:bldP spid="1050108" grpId="0" build="p">
        <p:tmplLst>
          <p:tmpl lvl="1">
            <p:tnLst>
              <p:par>
                <p:cTn presetID="22" presetClass="entr" presetSubtype="8" fill="hold" nodeType="afterEffect">
                  <p:stCondLst>
                    <p:cond delay="0"/>
                  </p:stCondLst>
                  <p:childTnLst>
                    <p:set>
                      <p:cBhvr>
                        <p:cTn dur="1" fill="hold">
                          <p:stCondLst>
                            <p:cond delay="0"/>
                          </p:stCondLst>
                        </p:cTn>
                        <p:tgtEl>
                          <p:spTgt spid="1050108"/>
                        </p:tgtEl>
                        <p:attrNameLst>
                          <p:attrName>style.visibility</p:attrName>
                        </p:attrNameLst>
                      </p:cBhvr>
                      <p:to>
                        <p:strVal val="visible"/>
                      </p:to>
                    </p:set>
                    <p:animEffect transition="in" filter="wipe(left)">
                      <p:cBhvr>
                        <p:cTn dur="500"/>
                        <p:tgtEl>
                          <p:spTgt spid="1050108"/>
                        </p:tgtEl>
                      </p:cBhvr>
                    </p:animEffect>
                  </p:childTnLst>
                </p:cTn>
              </p:par>
            </p:tnLst>
          </p:tmpl>
        </p:tmplLst>
      </p:bldP>
      <p:bldP spid="1050109"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1050109"/>
                        </p:tgtEl>
                        <p:attrNameLst>
                          <p:attrName>style.visibility</p:attrName>
                        </p:attrNameLst>
                      </p:cBhvr>
                      <p:to>
                        <p:strVal val="visible"/>
                      </p:to>
                    </p:set>
                    <p:anim calcmode="lin" valueType="num">
                      <p:cBhvr additive="base">
                        <p:cTn dur="500" fill="hold"/>
                        <p:tgtEl>
                          <p:spTgt spid="1050109"/>
                        </p:tgtEl>
                        <p:attrNameLst>
                          <p:attrName>ppt_x</p:attrName>
                        </p:attrNameLst>
                      </p:cBhvr>
                      <p:tavLst>
                        <p:tav tm="0">
                          <p:val>
                            <p:strVal val="0-#ppt_w/2"/>
                          </p:val>
                        </p:tav>
                        <p:tav tm="100000">
                          <p:val>
                            <p:strVal val="#ppt_x"/>
                          </p:val>
                        </p:tav>
                      </p:tavLst>
                    </p:anim>
                    <p:anim calcmode="lin" valueType="num">
                      <p:cBhvr additive="base">
                        <p:cTn dur="500" fill="hold"/>
                        <p:tgtEl>
                          <p:spTgt spid="1050109"/>
                        </p:tgtEl>
                        <p:attrNameLst>
                          <p:attrName>ppt_y</p:attrName>
                        </p:attrNameLst>
                      </p:cBhvr>
                      <p:tavLst>
                        <p:tav tm="0">
                          <p:val>
                            <p:strVal val="#ppt_y"/>
                          </p:val>
                        </p:tav>
                        <p:tav tm="100000">
                          <p:val>
                            <p:strVal val="#ppt_y"/>
                          </p:val>
                        </p:tav>
                      </p:tavLst>
                    </p:anim>
                  </p:childTnLst>
                </p:cTn>
              </p:par>
            </p:tnLst>
          </p:tmpl>
        </p:tmplLst>
      </p:bldP>
      <p:bldP spid="1050110" grpId="0" animBg="1"/>
      <p:bldP spid="1050111" grpId="0" build="p">
        <p:tmplLst>
          <p:tmpl lvl="1">
            <p:tnLst>
              <p:par>
                <p:cTn presetID="22" presetClass="entr" presetSubtype="8" fill="hold" nodeType="afterEffect">
                  <p:stCondLst>
                    <p:cond delay="0"/>
                  </p:stCondLst>
                  <p:childTnLst>
                    <p:set>
                      <p:cBhvr>
                        <p:cTn dur="1" fill="hold">
                          <p:stCondLst>
                            <p:cond delay="0"/>
                          </p:stCondLst>
                        </p:cTn>
                        <p:tgtEl>
                          <p:spTgt spid="1050111"/>
                        </p:tgtEl>
                        <p:attrNameLst>
                          <p:attrName>style.visibility</p:attrName>
                        </p:attrNameLst>
                      </p:cBhvr>
                      <p:to>
                        <p:strVal val="visible"/>
                      </p:to>
                    </p:set>
                    <p:animEffect transition="in" filter="wipe(left)">
                      <p:cBhvr>
                        <p:cTn dur="500"/>
                        <p:tgtEl>
                          <p:spTgt spid="1050111"/>
                        </p:tgtEl>
                      </p:cBhvr>
                    </p:animEffect>
                  </p:childTnLst>
                </p:cTn>
              </p:par>
            </p:tnLst>
          </p:tmpl>
        </p:tmplLst>
      </p:bldP>
      <p:bldP spid="1050112"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1050112"/>
                        </p:tgtEl>
                        <p:attrNameLst>
                          <p:attrName>style.visibility</p:attrName>
                        </p:attrNameLst>
                      </p:cBhvr>
                      <p:to>
                        <p:strVal val="visible"/>
                      </p:to>
                    </p:set>
                    <p:anim calcmode="lin" valueType="num">
                      <p:cBhvr additive="base">
                        <p:cTn dur="500" fill="hold"/>
                        <p:tgtEl>
                          <p:spTgt spid="1050112"/>
                        </p:tgtEl>
                        <p:attrNameLst>
                          <p:attrName>ppt_x</p:attrName>
                        </p:attrNameLst>
                      </p:cBhvr>
                      <p:tavLst>
                        <p:tav tm="0">
                          <p:val>
                            <p:strVal val="0-#ppt_w/2"/>
                          </p:val>
                        </p:tav>
                        <p:tav tm="100000">
                          <p:val>
                            <p:strVal val="#ppt_x"/>
                          </p:val>
                        </p:tav>
                      </p:tavLst>
                    </p:anim>
                    <p:anim calcmode="lin" valueType="num">
                      <p:cBhvr additive="base">
                        <p:cTn dur="500" fill="hold"/>
                        <p:tgtEl>
                          <p:spTgt spid="1050112"/>
                        </p:tgtEl>
                        <p:attrNameLst>
                          <p:attrName>ppt_y</p:attrName>
                        </p:attrNameLst>
                      </p:cBhvr>
                      <p:tavLst>
                        <p:tav tm="0">
                          <p:val>
                            <p:strVal val="#ppt_y"/>
                          </p:val>
                        </p:tav>
                        <p:tav tm="100000">
                          <p:val>
                            <p:strVal val="#ppt_y"/>
                          </p:val>
                        </p:tav>
                      </p:tavLst>
                    </p:anim>
                  </p:childTnLst>
                </p:cTn>
              </p:par>
            </p:tnLst>
          </p:tmpl>
        </p:tmplLst>
      </p:bldP>
      <p:bldP spid="1050113" grpId="0" animBg="1"/>
      <p:bldP spid="1050114" grpId="0" build="p">
        <p:tmplLst>
          <p:tmpl lvl="1">
            <p:tnLst>
              <p:par>
                <p:cTn presetID="22" presetClass="entr" presetSubtype="8" fill="hold" nodeType="afterEffect">
                  <p:stCondLst>
                    <p:cond delay="0"/>
                  </p:stCondLst>
                  <p:childTnLst>
                    <p:set>
                      <p:cBhvr>
                        <p:cTn dur="1" fill="hold">
                          <p:stCondLst>
                            <p:cond delay="0"/>
                          </p:stCondLst>
                        </p:cTn>
                        <p:tgtEl>
                          <p:spTgt spid="1050114"/>
                        </p:tgtEl>
                        <p:attrNameLst>
                          <p:attrName>style.visibility</p:attrName>
                        </p:attrNameLst>
                      </p:cBhvr>
                      <p:to>
                        <p:strVal val="visible"/>
                      </p:to>
                    </p:set>
                    <p:animEffect transition="in" filter="wipe(left)">
                      <p:cBhvr>
                        <p:cTn dur="500"/>
                        <p:tgtEl>
                          <p:spTgt spid="1050114"/>
                        </p:tgtEl>
                      </p:cBhvr>
                    </p:animEffect>
                  </p:childTnLst>
                </p:cTn>
              </p:par>
            </p:tnLst>
          </p:tmpl>
        </p:tmplLst>
      </p:bldP>
      <p:bldP spid="1050115"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1050115"/>
                        </p:tgtEl>
                        <p:attrNameLst>
                          <p:attrName>style.visibility</p:attrName>
                        </p:attrNameLst>
                      </p:cBhvr>
                      <p:to>
                        <p:strVal val="visible"/>
                      </p:to>
                    </p:set>
                    <p:anim calcmode="lin" valueType="num">
                      <p:cBhvr additive="base">
                        <p:cTn dur="500" fill="hold"/>
                        <p:tgtEl>
                          <p:spTgt spid="1050115"/>
                        </p:tgtEl>
                        <p:attrNameLst>
                          <p:attrName>ppt_x</p:attrName>
                        </p:attrNameLst>
                      </p:cBhvr>
                      <p:tavLst>
                        <p:tav tm="0">
                          <p:val>
                            <p:strVal val="0-#ppt_w/2"/>
                          </p:val>
                        </p:tav>
                        <p:tav tm="100000">
                          <p:val>
                            <p:strVal val="#ppt_x"/>
                          </p:val>
                        </p:tav>
                      </p:tavLst>
                    </p:anim>
                    <p:anim calcmode="lin" valueType="num">
                      <p:cBhvr additive="base">
                        <p:cTn dur="500" fill="hold"/>
                        <p:tgtEl>
                          <p:spTgt spid="1050115"/>
                        </p:tgtEl>
                        <p:attrNameLst>
                          <p:attrName>ppt_y</p:attrName>
                        </p:attrNameLst>
                      </p:cBhvr>
                      <p:tavLst>
                        <p:tav tm="0">
                          <p:val>
                            <p:strVal val="#ppt_y"/>
                          </p:val>
                        </p:tav>
                        <p:tav tm="100000">
                          <p:val>
                            <p:strVal val="#ppt_y"/>
                          </p:val>
                        </p:tav>
                      </p:tavLst>
                    </p:anim>
                  </p:childTnLst>
                </p:cTn>
              </p:par>
            </p:tnLst>
          </p:tmpl>
        </p:tmplLst>
      </p:bldP>
      <p:bldP spid="1050116" grpId="0" animBg="1"/>
      <p:bldP spid="1050117" grpId="0" build="p">
        <p:tmplLst>
          <p:tmpl lvl="1">
            <p:tnLst>
              <p:par>
                <p:cTn presetID="22" presetClass="entr" presetSubtype="8" fill="hold" nodeType="afterEffect">
                  <p:stCondLst>
                    <p:cond delay="0"/>
                  </p:stCondLst>
                  <p:childTnLst>
                    <p:set>
                      <p:cBhvr>
                        <p:cTn dur="1" fill="hold">
                          <p:stCondLst>
                            <p:cond delay="0"/>
                          </p:stCondLst>
                        </p:cTn>
                        <p:tgtEl>
                          <p:spTgt spid="1050117"/>
                        </p:tgtEl>
                        <p:attrNameLst>
                          <p:attrName>style.visibility</p:attrName>
                        </p:attrNameLst>
                      </p:cBhvr>
                      <p:to>
                        <p:strVal val="visible"/>
                      </p:to>
                    </p:set>
                    <p:animEffect transition="in" filter="wipe(left)">
                      <p:cBhvr>
                        <p:cTn dur="500"/>
                        <p:tgtEl>
                          <p:spTgt spid="1050117"/>
                        </p:tgtEl>
                      </p:cBhvr>
                    </p:animEffect>
                  </p:childTnLst>
                </p:cTn>
              </p:par>
            </p:tnLst>
          </p:tmpl>
        </p:tmplLst>
      </p:bldP>
      <p:bldP spid="1050118" grpId="0" animBg="1"/>
      <p:bldP spid="1050119" grpId="0"/>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irplane">
    <p:spTree>
      <p:nvGrpSpPr>
        <p:cNvPr id="1" name=""/>
        <p:cNvGrpSpPr/>
        <p:nvPr/>
      </p:nvGrpSpPr>
      <p:grpSpPr>
        <a:xfrm>
          <a:off x="0" y="0"/>
          <a:ext cx="0" cy="0"/>
          <a:chOff x="0" y="0"/>
          <a:chExt cx="0" cy="0"/>
        </a:xfrm>
      </p:grpSpPr>
      <p:sp>
        <p:nvSpPr>
          <p:cNvPr id="1050229" name="正方形/長方形 4"/>
          <p:cNvSpPr/>
          <p:nvPr userDrawn="1"/>
        </p:nvSpPr>
        <p:spPr>
          <a:xfrm>
            <a:off x="0" y="-2"/>
            <a:ext cx="18286413" cy="23829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97165" name="図 9"/>
          <p:cNvPicPr>
            <a:picLocks noChangeAspect="1"/>
          </p:cNvPicPr>
          <p:nvPr userDrawn="1"/>
        </p:nvPicPr>
        <p:blipFill>
          <a:blip r:embed="rId2"/>
          <a:stretch>
            <a:fillRect/>
          </a:stretch>
        </p:blipFill>
        <p:spPr>
          <a:xfrm>
            <a:off x="3685310" y="382380"/>
            <a:ext cx="11291454" cy="9421179"/>
          </a:xfrm>
          <a:prstGeom prst="rect">
            <a:avLst/>
          </a:prstGeom>
        </p:spPr>
      </p:pic>
      <p:sp>
        <p:nvSpPr>
          <p:cNvPr id="1050230"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1050231"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1050232" name="タイトル プレースホルダー 1"/>
          <p:cNvSpPr>
            <a:spLocks noGrp="1"/>
          </p:cNvSpPr>
          <p:nvPr>
            <p:ph type="title" hasCustomPrompt="1"/>
          </p:nvPr>
        </p:nvSpPr>
        <p:spPr>
          <a:xfrm>
            <a:off x="8506709" y="248400"/>
            <a:ext cx="9599849" cy="1202400"/>
          </a:xfrm>
          <a:prstGeom prst="rect">
            <a:avLst/>
          </a:prstGeom>
        </p:spPr>
        <p:txBody>
          <a:bodyPr vert="horz" lIns="163275" tIns="81638" rIns="163275" bIns="81638" rtlCol="0" anchor="ctr">
            <a:normAutofit/>
          </a:bodyPr>
          <a:lstStyle>
            <a:lvl1pPr>
              <a:defRPr baseline="0">
                <a:solidFill>
                  <a:schemeClr val="bg1"/>
                </a:solidFill>
              </a:defRPr>
            </a:lvl1pPr>
          </a:lstStyle>
          <a:p>
            <a:r>
              <a:rPr kumimoji="1" lang="en-US" altLang="ja-JP" dirty="0"/>
              <a:t>Slide Title Goes Here</a:t>
            </a:r>
            <a:endParaRPr kumimoji="1" lang="ja-JP" altLang="en-US" dirty="0"/>
          </a:p>
        </p:txBody>
      </p:sp>
      <p:sp>
        <p:nvSpPr>
          <p:cNvPr id="1050233" name="テキスト プレースホルダー 6"/>
          <p:cNvSpPr>
            <a:spLocks noGrp="1"/>
          </p:cNvSpPr>
          <p:nvPr>
            <p:ph type="body" sz="quarter" idx="21" hasCustomPrompt="1"/>
          </p:nvPr>
        </p:nvSpPr>
        <p:spPr>
          <a:xfrm>
            <a:off x="623455" y="2665868"/>
            <a:ext cx="5702453" cy="720080"/>
          </a:xfrm>
        </p:spPr>
        <p:txBody>
          <a:bodyPr anchor="ctr">
            <a:noAutofit/>
          </a:bodyPr>
          <a:lstStyle>
            <a:lvl1pPr algn="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1050234" name="テキスト プレースホルダー 6"/>
          <p:cNvSpPr>
            <a:spLocks noGrp="1"/>
          </p:cNvSpPr>
          <p:nvPr>
            <p:ph type="body" sz="quarter" idx="28" hasCustomPrompt="1"/>
          </p:nvPr>
        </p:nvSpPr>
        <p:spPr>
          <a:xfrm>
            <a:off x="623456" y="3412235"/>
            <a:ext cx="5708072" cy="1395293"/>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50235" name="テキスト プレースホルダー 6"/>
          <p:cNvSpPr>
            <a:spLocks noGrp="1"/>
          </p:cNvSpPr>
          <p:nvPr>
            <p:ph type="body" sz="quarter" idx="29" hasCustomPrompt="1"/>
          </p:nvPr>
        </p:nvSpPr>
        <p:spPr>
          <a:xfrm>
            <a:off x="526473" y="5866268"/>
            <a:ext cx="3588327" cy="720080"/>
          </a:xfrm>
        </p:spPr>
        <p:txBody>
          <a:bodyPr anchor="ctr">
            <a:noAutofit/>
          </a:bodyPr>
          <a:lstStyle>
            <a:lvl1pPr algn="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050236" name="テキスト プレースホルダー 6"/>
          <p:cNvSpPr>
            <a:spLocks noGrp="1"/>
          </p:cNvSpPr>
          <p:nvPr>
            <p:ph type="body" sz="quarter" idx="30" hasCustomPrompt="1"/>
          </p:nvPr>
        </p:nvSpPr>
        <p:spPr>
          <a:xfrm>
            <a:off x="526474" y="6612635"/>
            <a:ext cx="3591863" cy="2365113"/>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50237" name="テキスト プレースホルダー 6"/>
          <p:cNvSpPr>
            <a:spLocks noGrp="1"/>
          </p:cNvSpPr>
          <p:nvPr>
            <p:ph type="body" sz="quarter" idx="31" hasCustomPrompt="1"/>
          </p:nvPr>
        </p:nvSpPr>
        <p:spPr>
          <a:xfrm>
            <a:off x="13119272" y="5092969"/>
            <a:ext cx="4705908" cy="720080"/>
          </a:xfrm>
        </p:spPr>
        <p:txBody>
          <a:bodyPr anchor="ctr">
            <a:noAutofit/>
          </a:bodyPr>
          <a:lstStyle>
            <a:lvl1pPr algn="l">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1050238" name="テキスト プレースホルダー 6"/>
          <p:cNvSpPr>
            <a:spLocks noGrp="1"/>
          </p:cNvSpPr>
          <p:nvPr>
            <p:ph type="body" sz="quarter" idx="32" hasCustomPrompt="1"/>
          </p:nvPr>
        </p:nvSpPr>
        <p:spPr>
          <a:xfrm>
            <a:off x="13120254" y="5839336"/>
            <a:ext cx="4710545" cy="309685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50239" name="テキスト プレースホルダー 6"/>
          <p:cNvSpPr>
            <a:spLocks noGrp="1"/>
          </p:cNvSpPr>
          <p:nvPr>
            <p:ph type="body" sz="quarter" idx="33" hasCustomPrompt="1"/>
          </p:nvPr>
        </p:nvSpPr>
        <p:spPr>
          <a:xfrm>
            <a:off x="6359236" y="7889043"/>
            <a:ext cx="3394363" cy="720080"/>
          </a:xfrm>
        </p:spPr>
        <p:txBody>
          <a:bodyPr anchor="ctr">
            <a:noAutofit/>
          </a:bodyPr>
          <a:lstStyle>
            <a:lvl1pPr algn="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050240" name="テキスト プレースホルダー 6"/>
          <p:cNvSpPr>
            <a:spLocks noGrp="1"/>
          </p:cNvSpPr>
          <p:nvPr>
            <p:ph type="body" sz="quarter" idx="34" hasCustomPrompt="1"/>
          </p:nvPr>
        </p:nvSpPr>
        <p:spPr>
          <a:xfrm>
            <a:off x="5223164" y="8635410"/>
            <a:ext cx="4536471" cy="1395293"/>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cxnSp>
        <p:nvCxnSpPr>
          <p:cNvPr id="3145736" name="直線コネクタ 19"/>
          <p:cNvCxnSpPr>
            <a:cxnSpLocks/>
          </p:cNvCxnSpPr>
          <p:nvPr userDrawn="1"/>
        </p:nvCxnSpPr>
        <p:spPr>
          <a:xfrm flipV="1">
            <a:off x="6359237" y="2917371"/>
            <a:ext cx="1523999" cy="130629"/>
          </a:xfrm>
          <a:prstGeom prst="line">
            <a:avLst/>
          </a:prstGeom>
          <a:ln w="28575">
            <a:solidFill>
              <a:schemeClr val="accent5"/>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145737" name="直線コネクタ 20"/>
          <p:cNvCxnSpPr>
            <a:cxnSpLocks/>
          </p:cNvCxnSpPr>
          <p:nvPr userDrawn="1"/>
        </p:nvCxnSpPr>
        <p:spPr>
          <a:xfrm flipH="1" flipV="1">
            <a:off x="4142509" y="6276109"/>
            <a:ext cx="1282814" cy="290946"/>
          </a:xfrm>
          <a:prstGeom prst="line">
            <a:avLst/>
          </a:prstGeom>
          <a:ln w="28575">
            <a:solidFill>
              <a:schemeClr val="accent3"/>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145738" name="直線コネクタ 21"/>
          <p:cNvCxnSpPr>
            <a:cxnSpLocks/>
            <a:endCxn id="1050239" idx="3"/>
          </p:cNvCxnSpPr>
          <p:nvPr userDrawn="1"/>
        </p:nvCxnSpPr>
        <p:spPr>
          <a:xfrm flipH="1">
            <a:off x="9753599" y="8007939"/>
            <a:ext cx="775860" cy="241144"/>
          </a:xfrm>
          <a:prstGeom prst="line">
            <a:avLst/>
          </a:prstGeom>
          <a:ln w="28575">
            <a:solidFill>
              <a:schemeClr val="accent2"/>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145739" name="直線コネクタ 22"/>
          <p:cNvCxnSpPr>
            <a:cxnSpLocks/>
            <a:stCxn id="1050237" idx="1"/>
          </p:cNvCxnSpPr>
          <p:nvPr userDrawn="1"/>
        </p:nvCxnSpPr>
        <p:spPr>
          <a:xfrm flipH="1" flipV="1">
            <a:off x="10068670" y="5278582"/>
            <a:ext cx="3050602" cy="174427"/>
          </a:xfrm>
          <a:prstGeom prst="line">
            <a:avLst/>
          </a:prstGeom>
          <a:ln w="28575">
            <a:solidFill>
              <a:schemeClr val="accent4"/>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050241" name="正方形/長方形 31"/>
          <p:cNvSpPr/>
          <p:nvPr userDrawn="1"/>
        </p:nvSpPr>
        <p:spPr>
          <a:xfrm>
            <a:off x="8707289" y="140040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242" name="テキスト プレースホルダー 6"/>
          <p:cNvSpPr>
            <a:spLocks noGrp="1"/>
          </p:cNvSpPr>
          <p:nvPr>
            <p:ph type="body" sz="quarter" idx="13" hasCustomPrompt="1"/>
          </p:nvPr>
        </p:nvSpPr>
        <p:spPr>
          <a:xfrm>
            <a:off x="8533624" y="1543100"/>
            <a:ext cx="9601994" cy="504056"/>
          </a:xfrm>
        </p:spPr>
        <p:txBody>
          <a:bodyPr/>
          <a:lstStyle>
            <a:lvl1pPr>
              <a:defRPr i="1" baseline="0">
                <a:solidFill>
                  <a:schemeClr val="bg1">
                    <a:lumMod val="95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050243" name="正方形/長方形 35"/>
          <p:cNvSpPr/>
          <p:nvPr userDrawn="1"/>
        </p:nvSpPr>
        <p:spPr>
          <a:xfrm>
            <a:off x="2937834" y="3287181"/>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244" name="正方形/長方形 36"/>
          <p:cNvSpPr/>
          <p:nvPr userDrawn="1"/>
        </p:nvSpPr>
        <p:spPr>
          <a:xfrm>
            <a:off x="734954" y="648119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245" name="正方形/長方形 37"/>
          <p:cNvSpPr/>
          <p:nvPr userDrawn="1"/>
        </p:nvSpPr>
        <p:spPr>
          <a:xfrm>
            <a:off x="6381842" y="8538052"/>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246" name="正方形/長方形 38"/>
          <p:cNvSpPr/>
          <p:nvPr userDrawn="1"/>
        </p:nvSpPr>
        <p:spPr>
          <a:xfrm>
            <a:off x="13251124" y="5725579"/>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2097165"/>
                                        </p:tgtEl>
                                        <p:attrNameLst>
                                          <p:attrName>style.visibility</p:attrName>
                                        </p:attrNameLst>
                                      </p:cBhvr>
                                      <p:to>
                                        <p:strVal val="visible"/>
                                      </p:to>
                                    </p:set>
                                    <p:anim calcmode="lin" valueType="num">
                                      <p:cBhvr additive="base">
                                        <p:cTn id="7" dur="750" fill="hold"/>
                                        <p:tgtEl>
                                          <p:spTgt spid="2097165"/>
                                        </p:tgtEl>
                                        <p:attrNameLst>
                                          <p:attrName>ppt_x</p:attrName>
                                        </p:attrNameLst>
                                      </p:cBhvr>
                                      <p:tavLst>
                                        <p:tav tm="0">
                                          <p:val>
                                            <p:strVal val="0-#ppt_w/2"/>
                                          </p:val>
                                        </p:tav>
                                        <p:tav tm="100000">
                                          <p:val>
                                            <p:strVal val="#ppt_x"/>
                                          </p:val>
                                        </p:tav>
                                      </p:tavLst>
                                    </p:anim>
                                    <p:anim calcmode="lin" valueType="num">
                                      <p:cBhvr additive="base">
                                        <p:cTn id="8" dur="750" fill="hold"/>
                                        <p:tgtEl>
                                          <p:spTgt spid="2097165"/>
                                        </p:tgtEl>
                                        <p:attrNameLst>
                                          <p:attrName>ppt_y</p:attrName>
                                        </p:attrNameLst>
                                      </p:cBhvr>
                                      <p:tavLst>
                                        <p:tav tm="0">
                                          <p:val>
                                            <p:strVal val="1+#ppt_h/2"/>
                                          </p:val>
                                        </p:tav>
                                        <p:tav tm="100000">
                                          <p:val>
                                            <p:strVal val="#ppt_y"/>
                                          </p:val>
                                        </p:tav>
                                      </p:tavLst>
                                    </p:anim>
                                  </p:childTnLst>
                                </p:cTn>
                              </p:par>
                              <p:par>
                                <p:cTn id="9" presetID="16" presetClass="entr" presetSubtype="37" fill="hold" grpId="0" nodeType="withEffect">
                                  <p:stCondLst>
                                    <p:cond delay="750"/>
                                  </p:stCondLst>
                                  <p:childTnLst>
                                    <p:set>
                                      <p:cBhvr>
                                        <p:cTn id="10" dur="1" fill="hold">
                                          <p:stCondLst>
                                            <p:cond delay="0"/>
                                          </p:stCondLst>
                                        </p:cTn>
                                        <p:tgtEl>
                                          <p:spTgt spid="1050229"/>
                                        </p:tgtEl>
                                        <p:attrNameLst>
                                          <p:attrName>style.visibility</p:attrName>
                                        </p:attrNameLst>
                                      </p:cBhvr>
                                      <p:to>
                                        <p:strVal val="visible"/>
                                      </p:to>
                                    </p:set>
                                    <p:animEffect transition="in" filter="barn(outVertical)">
                                      <p:cBhvr>
                                        <p:cTn id="11" dur="500"/>
                                        <p:tgtEl>
                                          <p:spTgt spid="1050229"/>
                                        </p:tgtEl>
                                      </p:cBhvr>
                                    </p:animEffect>
                                  </p:childTnLst>
                                </p:cTn>
                              </p:par>
                            </p:childTnLst>
                          </p:cTn>
                        </p:par>
                        <p:par>
                          <p:cTn id="12" fill="hold">
                            <p:stCondLst>
                              <p:cond delay="1250"/>
                            </p:stCondLst>
                            <p:childTnLst>
                              <p:par>
                                <p:cTn id="13" presetID="2" presetClass="entr" presetSubtype="3" decel="100000" fill="hold" grpId="0" nodeType="afterEffect">
                                  <p:stCondLst>
                                    <p:cond delay="250"/>
                                  </p:stCondLst>
                                  <p:iterate type="wd">
                                    <p:tmPct val="10000"/>
                                  </p:iterate>
                                  <p:childTnLst>
                                    <p:set>
                                      <p:cBhvr>
                                        <p:cTn id="14" dur="1" fill="hold">
                                          <p:stCondLst>
                                            <p:cond delay="0"/>
                                          </p:stCondLst>
                                        </p:cTn>
                                        <p:tgtEl>
                                          <p:spTgt spid="1050232"/>
                                        </p:tgtEl>
                                        <p:attrNameLst>
                                          <p:attrName>style.visibility</p:attrName>
                                        </p:attrNameLst>
                                      </p:cBhvr>
                                      <p:to>
                                        <p:strVal val="visible"/>
                                      </p:to>
                                    </p:set>
                                    <p:anim calcmode="lin" valueType="num">
                                      <p:cBhvr additive="base">
                                        <p:cTn id="15" dur="500" fill="hold"/>
                                        <p:tgtEl>
                                          <p:spTgt spid="1050232"/>
                                        </p:tgtEl>
                                        <p:attrNameLst>
                                          <p:attrName>ppt_x</p:attrName>
                                        </p:attrNameLst>
                                      </p:cBhvr>
                                      <p:tavLst>
                                        <p:tav tm="0">
                                          <p:val>
                                            <p:strVal val="1+#ppt_w/2"/>
                                          </p:val>
                                        </p:tav>
                                        <p:tav tm="100000">
                                          <p:val>
                                            <p:strVal val="#ppt_x"/>
                                          </p:val>
                                        </p:tav>
                                      </p:tavLst>
                                    </p:anim>
                                    <p:anim calcmode="lin" valueType="num">
                                      <p:cBhvr additive="base">
                                        <p:cTn id="16" dur="500" fill="hold"/>
                                        <p:tgtEl>
                                          <p:spTgt spid="105023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500"/>
                                  </p:stCondLst>
                                  <p:childTnLst>
                                    <p:set>
                                      <p:cBhvr>
                                        <p:cTn id="18" dur="1" fill="hold">
                                          <p:stCondLst>
                                            <p:cond delay="0"/>
                                          </p:stCondLst>
                                        </p:cTn>
                                        <p:tgtEl>
                                          <p:spTgt spid="1050241"/>
                                        </p:tgtEl>
                                        <p:attrNameLst>
                                          <p:attrName>style.visibility</p:attrName>
                                        </p:attrNameLst>
                                      </p:cBhvr>
                                      <p:to>
                                        <p:strVal val="visible"/>
                                      </p:to>
                                    </p:set>
                                    <p:anim calcmode="lin" valueType="num">
                                      <p:cBhvr additive="base">
                                        <p:cTn id="19" dur="500" fill="hold"/>
                                        <p:tgtEl>
                                          <p:spTgt spid="1050241"/>
                                        </p:tgtEl>
                                        <p:attrNameLst>
                                          <p:attrName>ppt_x</p:attrName>
                                        </p:attrNameLst>
                                      </p:cBhvr>
                                      <p:tavLst>
                                        <p:tav tm="0">
                                          <p:val>
                                            <p:strVal val="1+#ppt_w/2"/>
                                          </p:val>
                                        </p:tav>
                                        <p:tav tm="100000">
                                          <p:val>
                                            <p:strVal val="#ppt_x"/>
                                          </p:val>
                                        </p:tav>
                                      </p:tavLst>
                                    </p:anim>
                                    <p:anim calcmode="lin" valueType="num">
                                      <p:cBhvr additive="base">
                                        <p:cTn id="20" dur="500" fill="hold"/>
                                        <p:tgtEl>
                                          <p:spTgt spid="1050241"/>
                                        </p:tgtEl>
                                        <p:attrNameLst>
                                          <p:attrName>ppt_y</p:attrName>
                                        </p:attrNameLst>
                                      </p:cBhvr>
                                      <p:tavLst>
                                        <p:tav tm="0">
                                          <p:val>
                                            <p:strVal val="#ppt_y"/>
                                          </p:val>
                                        </p:tav>
                                        <p:tav tm="100000">
                                          <p:val>
                                            <p:strVal val="#ppt_y"/>
                                          </p:val>
                                        </p:tav>
                                      </p:tavLst>
                                    </p:anim>
                                  </p:childTnLst>
                                </p:cTn>
                              </p:par>
                            </p:childTnLst>
                          </p:cTn>
                        </p:par>
                        <p:par>
                          <p:cTn id="21" fill="hold">
                            <p:stCondLst>
                              <p:cond delay="2250"/>
                            </p:stCondLst>
                            <p:childTnLst>
                              <p:par>
                                <p:cTn id="22" presetID="22" presetClass="entr" presetSubtype="8" fill="hold" grpId="0" nodeType="afterEffect">
                                  <p:stCondLst>
                                    <p:cond delay="0"/>
                                  </p:stCondLst>
                                  <p:childTnLst>
                                    <p:set>
                                      <p:cBhvr>
                                        <p:cTn id="23" dur="1" fill="hold">
                                          <p:stCondLst>
                                            <p:cond delay="0"/>
                                          </p:stCondLst>
                                        </p:cTn>
                                        <p:tgtEl>
                                          <p:spTgt spid="1050242">
                                            <p:txEl>
                                              <p:pRg st="0" end="0"/>
                                            </p:txEl>
                                          </p:spTgt>
                                        </p:tgtEl>
                                        <p:attrNameLst>
                                          <p:attrName>style.visibility</p:attrName>
                                        </p:attrNameLst>
                                      </p:cBhvr>
                                      <p:to>
                                        <p:strVal val="visible"/>
                                      </p:to>
                                    </p:set>
                                    <p:animEffect transition="in" filter="wipe(left)">
                                      <p:cBhvr>
                                        <p:cTn id="24" dur="500"/>
                                        <p:tgtEl>
                                          <p:spTgt spid="1050242">
                                            <p:txEl>
                                              <p:pRg st="0" end="0"/>
                                            </p:txEl>
                                          </p:spTgt>
                                        </p:tgtEl>
                                      </p:cBhvr>
                                    </p:animEffect>
                                  </p:childTnLst>
                                </p:cTn>
                              </p:par>
                            </p:childTnLst>
                          </p:cTn>
                        </p:par>
                        <p:par>
                          <p:cTn id="25" fill="hold">
                            <p:stCondLst>
                              <p:cond delay="2750"/>
                            </p:stCondLst>
                            <p:childTnLst>
                              <p:par>
                                <p:cTn id="26" presetID="2" presetClass="entr" presetSubtype="8" decel="100000" fill="hold" grpId="0" nodeType="afterEffect">
                                  <p:stCondLst>
                                    <p:cond delay="0"/>
                                  </p:stCondLst>
                                  <p:iterate type="wd">
                                    <p:tmPct val="10000"/>
                                  </p:iterate>
                                  <p:childTnLst>
                                    <p:set>
                                      <p:cBhvr>
                                        <p:cTn id="27" dur="1" fill="hold">
                                          <p:stCondLst>
                                            <p:cond delay="0"/>
                                          </p:stCondLst>
                                        </p:cTn>
                                        <p:tgtEl>
                                          <p:spTgt spid="1050233">
                                            <p:txEl>
                                              <p:pRg st="0" end="0"/>
                                            </p:txEl>
                                          </p:spTgt>
                                        </p:tgtEl>
                                        <p:attrNameLst>
                                          <p:attrName>style.visibility</p:attrName>
                                        </p:attrNameLst>
                                      </p:cBhvr>
                                      <p:to>
                                        <p:strVal val="visible"/>
                                      </p:to>
                                    </p:set>
                                    <p:anim calcmode="lin" valueType="num">
                                      <p:cBhvr additive="base">
                                        <p:cTn id="28" dur="500" fill="hold"/>
                                        <p:tgtEl>
                                          <p:spTgt spid="1050233">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050233">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4" decel="100000" fill="hold" grpId="0" nodeType="withEffect">
                                  <p:stCondLst>
                                    <p:cond delay="0"/>
                                  </p:stCondLst>
                                  <p:childTnLst>
                                    <p:set>
                                      <p:cBhvr>
                                        <p:cTn id="31" dur="1" fill="hold">
                                          <p:stCondLst>
                                            <p:cond delay="0"/>
                                          </p:stCondLst>
                                        </p:cTn>
                                        <p:tgtEl>
                                          <p:spTgt spid="1050243"/>
                                        </p:tgtEl>
                                        <p:attrNameLst>
                                          <p:attrName>style.visibility</p:attrName>
                                        </p:attrNameLst>
                                      </p:cBhvr>
                                      <p:to>
                                        <p:strVal val="visible"/>
                                      </p:to>
                                    </p:set>
                                    <p:anim calcmode="lin" valueType="num">
                                      <p:cBhvr additive="base">
                                        <p:cTn id="32" dur="500" fill="hold"/>
                                        <p:tgtEl>
                                          <p:spTgt spid="1050243"/>
                                        </p:tgtEl>
                                        <p:attrNameLst>
                                          <p:attrName>ppt_x</p:attrName>
                                        </p:attrNameLst>
                                      </p:cBhvr>
                                      <p:tavLst>
                                        <p:tav tm="0">
                                          <p:val>
                                            <p:strVal val="#ppt_x"/>
                                          </p:val>
                                        </p:tav>
                                        <p:tav tm="100000">
                                          <p:val>
                                            <p:strVal val="#ppt_x"/>
                                          </p:val>
                                        </p:tav>
                                      </p:tavLst>
                                    </p:anim>
                                    <p:anim calcmode="lin" valueType="num">
                                      <p:cBhvr additive="base">
                                        <p:cTn id="33" dur="500" fill="hold"/>
                                        <p:tgtEl>
                                          <p:spTgt spid="1050243"/>
                                        </p:tgtEl>
                                        <p:attrNameLst>
                                          <p:attrName>ppt_y</p:attrName>
                                        </p:attrNameLst>
                                      </p:cBhvr>
                                      <p:tavLst>
                                        <p:tav tm="0">
                                          <p:val>
                                            <p:strVal val="1+#ppt_h/2"/>
                                          </p:val>
                                        </p:tav>
                                        <p:tav tm="100000">
                                          <p:val>
                                            <p:strVal val="#ppt_y"/>
                                          </p:val>
                                        </p:tav>
                                      </p:tavLst>
                                    </p:anim>
                                  </p:childTnLst>
                                </p:cTn>
                              </p:par>
                            </p:childTnLst>
                          </p:cTn>
                        </p:par>
                        <p:par>
                          <p:cTn id="34" fill="hold">
                            <p:stCondLst>
                              <p:cond delay="3350"/>
                            </p:stCondLst>
                            <p:childTnLst>
                              <p:par>
                                <p:cTn id="35" presetID="22" presetClass="entr" presetSubtype="8" fill="hold" nodeType="afterEffect">
                                  <p:stCondLst>
                                    <p:cond delay="0"/>
                                  </p:stCondLst>
                                  <p:childTnLst>
                                    <p:set>
                                      <p:cBhvr>
                                        <p:cTn id="36" dur="1" fill="hold">
                                          <p:stCondLst>
                                            <p:cond delay="0"/>
                                          </p:stCondLst>
                                        </p:cTn>
                                        <p:tgtEl>
                                          <p:spTgt spid="3145736"/>
                                        </p:tgtEl>
                                        <p:attrNameLst>
                                          <p:attrName>style.visibility</p:attrName>
                                        </p:attrNameLst>
                                      </p:cBhvr>
                                      <p:to>
                                        <p:strVal val="visible"/>
                                      </p:to>
                                    </p:set>
                                    <p:animEffect transition="in" filter="wipe(left)">
                                      <p:cBhvr>
                                        <p:cTn id="37" dur="500"/>
                                        <p:tgtEl>
                                          <p:spTgt spid="3145736"/>
                                        </p:tgtEl>
                                      </p:cBhvr>
                                    </p:animEffect>
                                  </p:childTnLst>
                                </p:cTn>
                              </p:par>
                            </p:childTnLst>
                          </p:cTn>
                        </p:par>
                        <p:par>
                          <p:cTn id="38" fill="hold">
                            <p:stCondLst>
                              <p:cond delay="3850"/>
                            </p:stCondLst>
                            <p:childTnLst>
                              <p:par>
                                <p:cTn id="39" presetID="22" presetClass="entr" presetSubtype="2" fill="hold" grpId="0" nodeType="afterEffect">
                                  <p:stCondLst>
                                    <p:cond delay="0"/>
                                  </p:stCondLst>
                                  <p:childTnLst>
                                    <p:set>
                                      <p:cBhvr>
                                        <p:cTn id="40" dur="1" fill="hold">
                                          <p:stCondLst>
                                            <p:cond delay="0"/>
                                          </p:stCondLst>
                                        </p:cTn>
                                        <p:tgtEl>
                                          <p:spTgt spid="1050234">
                                            <p:txEl>
                                              <p:pRg st="0" end="0"/>
                                            </p:txEl>
                                          </p:spTgt>
                                        </p:tgtEl>
                                        <p:attrNameLst>
                                          <p:attrName>style.visibility</p:attrName>
                                        </p:attrNameLst>
                                      </p:cBhvr>
                                      <p:to>
                                        <p:strVal val="visible"/>
                                      </p:to>
                                    </p:set>
                                    <p:animEffect transition="in" filter="wipe(right)">
                                      <p:cBhvr>
                                        <p:cTn id="41" dur="500"/>
                                        <p:tgtEl>
                                          <p:spTgt spid="1050234">
                                            <p:txEl>
                                              <p:pRg st="0" end="0"/>
                                            </p:txEl>
                                          </p:spTgt>
                                        </p:tgtEl>
                                      </p:cBhvr>
                                    </p:animEffect>
                                  </p:childTnLst>
                                </p:cTn>
                              </p:par>
                            </p:childTnLst>
                          </p:cTn>
                        </p:par>
                        <p:par>
                          <p:cTn id="42" fill="hold">
                            <p:stCondLst>
                              <p:cond delay="4350"/>
                            </p:stCondLst>
                            <p:childTnLst>
                              <p:par>
                                <p:cTn id="43" presetID="2" presetClass="entr" presetSubtype="8" decel="100000" fill="hold" grpId="0" nodeType="afterEffect">
                                  <p:stCondLst>
                                    <p:cond delay="250"/>
                                  </p:stCondLst>
                                  <p:iterate type="wd">
                                    <p:tmPct val="10000"/>
                                  </p:iterate>
                                  <p:childTnLst>
                                    <p:set>
                                      <p:cBhvr>
                                        <p:cTn id="44" dur="1" fill="hold">
                                          <p:stCondLst>
                                            <p:cond delay="0"/>
                                          </p:stCondLst>
                                        </p:cTn>
                                        <p:tgtEl>
                                          <p:spTgt spid="1050235">
                                            <p:txEl>
                                              <p:pRg st="0" end="0"/>
                                            </p:txEl>
                                          </p:spTgt>
                                        </p:tgtEl>
                                        <p:attrNameLst>
                                          <p:attrName>style.visibility</p:attrName>
                                        </p:attrNameLst>
                                      </p:cBhvr>
                                      <p:to>
                                        <p:strVal val="visible"/>
                                      </p:to>
                                    </p:set>
                                    <p:anim calcmode="lin" valueType="num">
                                      <p:cBhvr additive="base">
                                        <p:cTn id="45" dur="500" fill="hold"/>
                                        <p:tgtEl>
                                          <p:spTgt spid="1050235">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050235">
                                            <p:txEl>
                                              <p:pRg st="0" end="0"/>
                                            </p:txEl>
                                          </p:spTgt>
                                        </p:tgtEl>
                                        <p:attrNameLst>
                                          <p:attrName>ppt_y</p:attrName>
                                        </p:attrNameLst>
                                      </p:cBhvr>
                                      <p:tavLst>
                                        <p:tav tm="0">
                                          <p:val>
                                            <p:strVal val="#ppt_y"/>
                                          </p:val>
                                        </p:tav>
                                        <p:tav tm="100000">
                                          <p:val>
                                            <p:strVal val="#ppt_y"/>
                                          </p:val>
                                        </p:tav>
                                      </p:tavLst>
                                    </p:anim>
                                  </p:childTnLst>
                                </p:cTn>
                              </p:par>
                              <p:par>
                                <p:cTn id="47" presetID="2" presetClass="entr" presetSubtype="4" decel="100000" fill="hold" grpId="0" nodeType="withEffect">
                                  <p:stCondLst>
                                    <p:cond delay="250"/>
                                  </p:stCondLst>
                                  <p:childTnLst>
                                    <p:set>
                                      <p:cBhvr>
                                        <p:cTn id="48" dur="1" fill="hold">
                                          <p:stCondLst>
                                            <p:cond delay="0"/>
                                          </p:stCondLst>
                                        </p:cTn>
                                        <p:tgtEl>
                                          <p:spTgt spid="1050244"/>
                                        </p:tgtEl>
                                        <p:attrNameLst>
                                          <p:attrName>style.visibility</p:attrName>
                                        </p:attrNameLst>
                                      </p:cBhvr>
                                      <p:to>
                                        <p:strVal val="visible"/>
                                      </p:to>
                                    </p:set>
                                    <p:anim calcmode="lin" valueType="num">
                                      <p:cBhvr additive="base">
                                        <p:cTn id="49" dur="500" fill="hold"/>
                                        <p:tgtEl>
                                          <p:spTgt spid="1050244"/>
                                        </p:tgtEl>
                                        <p:attrNameLst>
                                          <p:attrName>ppt_x</p:attrName>
                                        </p:attrNameLst>
                                      </p:cBhvr>
                                      <p:tavLst>
                                        <p:tav tm="0">
                                          <p:val>
                                            <p:strVal val="#ppt_x"/>
                                          </p:val>
                                        </p:tav>
                                        <p:tav tm="100000">
                                          <p:val>
                                            <p:strVal val="#ppt_x"/>
                                          </p:val>
                                        </p:tav>
                                      </p:tavLst>
                                    </p:anim>
                                    <p:anim calcmode="lin" valueType="num">
                                      <p:cBhvr additive="base">
                                        <p:cTn id="50" dur="500" fill="hold"/>
                                        <p:tgtEl>
                                          <p:spTgt spid="1050244"/>
                                        </p:tgtEl>
                                        <p:attrNameLst>
                                          <p:attrName>ppt_y</p:attrName>
                                        </p:attrNameLst>
                                      </p:cBhvr>
                                      <p:tavLst>
                                        <p:tav tm="0">
                                          <p:val>
                                            <p:strVal val="1+#ppt_h/2"/>
                                          </p:val>
                                        </p:tav>
                                        <p:tav tm="100000">
                                          <p:val>
                                            <p:strVal val="#ppt_y"/>
                                          </p:val>
                                        </p:tav>
                                      </p:tavLst>
                                    </p:anim>
                                  </p:childTnLst>
                                </p:cTn>
                              </p:par>
                            </p:childTnLst>
                          </p:cTn>
                        </p:par>
                        <p:par>
                          <p:cTn id="51" fill="hold">
                            <p:stCondLst>
                              <p:cond delay="5200"/>
                            </p:stCondLst>
                            <p:childTnLst>
                              <p:par>
                                <p:cTn id="52" presetID="22" presetClass="entr" presetSubtype="8" fill="hold" nodeType="afterEffect">
                                  <p:stCondLst>
                                    <p:cond delay="0"/>
                                  </p:stCondLst>
                                  <p:childTnLst>
                                    <p:set>
                                      <p:cBhvr>
                                        <p:cTn id="53" dur="1" fill="hold">
                                          <p:stCondLst>
                                            <p:cond delay="0"/>
                                          </p:stCondLst>
                                        </p:cTn>
                                        <p:tgtEl>
                                          <p:spTgt spid="3145737"/>
                                        </p:tgtEl>
                                        <p:attrNameLst>
                                          <p:attrName>style.visibility</p:attrName>
                                        </p:attrNameLst>
                                      </p:cBhvr>
                                      <p:to>
                                        <p:strVal val="visible"/>
                                      </p:to>
                                    </p:set>
                                    <p:animEffect transition="in" filter="wipe(left)">
                                      <p:cBhvr>
                                        <p:cTn id="54" dur="500"/>
                                        <p:tgtEl>
                                          <p:spTgt spid="3145737"/>
                                        </p:tgtEl>
                                      </p:cBhvr>
                                    </p:animEffect>
                                  </p:childTnLst>
                                </p:cTn>
                              </p:par>
                            </p:childTnLst>
                          </p:cTn>
                        </p:par>
                        <p:par>
                          <p:cTn id="55" fill="hold">
                            <p:stCondLst>
                              <p:cond delay="5700"/>
                            </p:stCondLst>
                            <p:childTnLst>
                              <p:par>
                                <p:cTn id="56" presetID="22" presetClass="entr" presetSubtype="2" fill="hold" grpId="0" nodeType="afterEffect">
                                  <p:stCondLst>
                                    <p:cond delay="0"/>
                                  </p:stCondLst>
                                  <p:childTnLst>
                                    <p:set>
                                      <p:cBhvr>
                                        <p:cTn id="57" dur="1" fill="hold">
                                          <p:stCondLst>
                                            <p:cond delay="0"/>
                                          </p:stCondLst>
                                        </p:cTn>
                                        <p:tgtEl>
                                          <p:spTgt spid="1050236">
                                            <p:txEl>
                                              <p:pRg st="0" end="0"/>
                                            </p:txEl>
                                          </p:spTgt>
                                        </p:tgtEl>
                                        <p:attrNameLst>
                                          <p:attrName>style.visibility</p:attrName>
                                        </p:attrNameLst>
                                      </p:cBhvr>
                                      <p:to>
                                        <p:strVal val="visible"/>
                                      </p:to>
                                    </p:set>
                                    <p:animEffect transition="in" filter="wipe(right)">
                                      <p:cBhvr>
                                        <p:cTn id="58" dur="500"/>
                                        <p:tgtEl>
                                          <p:spTgt spid="1050236">
                                            <p:txEl>
                                              <p:pRg st="0" end="0"/>
                                            </p:txEl>
                                          </p:spTgt>
                                        </p:tgtEl>
                                      </p:cBhvr>
                                    </p:animEffect>
                                  </p:childTnLst>
                                </p:cTn>
                              </p:par>
                            </p:childTnLst>
                          </p:cTn>
                        </p:par>
                        <p:par>
                          <p:cTn id="59" fill="hold">
                            <p:stCondLst>
                              <p:cond delay="6200"/>
                            </p:stCondLst>
                            <p:childTnLst>
                              <p:par>
                                <p:cTn id="60" presetID="2" presetClass="entr" presetSubtype="8" decel="100000" fill="hold" grpId="0" nodeType="afterEffect">
                                  <p:stCondLst>
                                    <p:cond delay="250"/>
                                  </p:stCondLst>
                                  <p:iterate type="wd">
                                    <p:tmPct val="10000"/>
                                  </p:iterate>
                                  <p:childTnLst>
                                    <p:set>
                                      <p:cBhvr>
                                        <p:cTn id="61" dur="1" fill="hold">
                                          <p:stCondLst>
                                            <p:cond delay="0"/>
                                          </p:stCondLst>
                                        </p:cTn>
                                        <p:tgtEl>
                                          <p:spTgt spid="1050239">
                                            <p:txEl>
                                              <p:pRg st="0" end="0"/>
                                            </p:txEl>
                                          </p:spTgt>
                                        </p:tgtEl>
                                        <p:attrNameLst>
                                          <p:attrName>style.visibility</p:attrName>
                                        </p:attrNameLst>
                                      </p:cBhvr>
                                      <p:to>
                                        <p:strVal val="visible"/>
                                      </p:to>
                                    </p:set>
                                    <p:anim calcmode="lin" valueType="num">
                                      <p:cBhvr additive="base">
                                        <p:cTn id="62" dur="500" fill="hold"/>
                                        <p:tgtEl>
                                          <p:spTgt spid="1050239">
                                            <p:txEl>
                                              <p:pRg st="0" end="0"/>
                                            </p:tx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1050239">
                                            <p:txEl>
                                              <p:pRg st="0" end="0"/>
                                            </p:txEl>
                                          </p:spTgt>
                                        </p:tgtEl>
                                        <p:attrNameLst>
                                          <p:attrName>ppt_y</p:attrName>
                                        </p:attrNameLst>
                                      </p:cBhvr>
                                      <p:tavLst>
                                        <p:tav tm="0">
                                          <p:val>
                                            <p:strVal val="#ppt_y"/>
                                          </p:val>
                                        </p:tav>
                                        <p:tav tm="100000">
                                          <p:val>
                                            <p:strVal val="#ppt_y"/>
                                          </p:val>
                                        </p:tav>
                                      </p:tavLst>
                                    </p:anim>
                                  </p:childTnLst>
                                </p:cTn>
                              </p:par>
                              <p:par>
                                <p:cTn id="64" presetID="2" presetClass="entr" presetSubtype="4" decel="100000" fill="hold" grpId="0" nodeType="withEffect">
                                  <p:stCondLst>
                                    <p:cond delay="250"/>
                                  </p:stCondLst>
                                  <p:childTnLst>
                                    <p:set>
                                      <p:cBhvr>
                                        <p:cTn id="65" dur="1" fill="hold">
                                          <p:stCondLst>
                                            <p:cond delay="0"/>
                                          </p:stCondLst>
                                        </p:cTn>
                                        <p:tgtEl>
                                          <p:spTgt spid="1050245"/>
                                        </p:tgtEl>
                                        <p:attrNameLst>
                                          <p:attrName>style.visibility</p:attrName>
                                        </p:attrNameLst>
                                      </p:cBhvr>
                                      <p:to>
                                        <p:strVal val="visible"/>
                                      </p:to>
                                    </p:set>
                                    <p:anim calcmode="lin" valueType="num">
                                      <p:cBhvr additive="base">
                                        <p:cTn id="66" dur="500" fill="hold"/>
                                        <p:tgtEl>
                                          <p:spTgt spid="1050245"/>
                                        </p:tgtEl>
                                        <p:attrNameLst>
                                          <p:attrName>ppt_x</p:attrName>
                                        </p:attrNameLst>
                                      </p:cBhvr>
                                      <p:tavLst>
                                        <p:tav tm="0">
                                          <p:val>
                                            <p:strVal val="#ppt_x"/>
                                          </p:val>
                                        </p:tav>
                                        <p:tav tm="100000">
                                          <p:val>
                                            <p:strVal val="#ppt_x"/>
                                          </p:val>
                                        </p:tav>
                                      </p:tavLst>
                                    </p:anim>
                                    <p:anim calcmode="lin" valueType="num">
                                      <p:cBhvr additive="base">
                                        <p:cTn id="67" dur="500" fill="hold"/>
                                        <p:tgtEl>
                                          <p:spTgt spid="1050245"/>
                                        </p:tgtEl>
                                        <p:attrNameLst>
                                          <p:attrName>ppt_y</p:attrName>
                                        </p:attrNameLst>
                                      </p:cBhvr>
                                      <p:tavLst>
                                        <p:tav tm="0">
                                          <p:val>
                                            <p:strVal val="1+#ppt_h/2"/>
                                          </p:val>
                                        </p:tav>
                                        <p:tav tm="100000">
                                          <p:val>
                                            <p:strVal val="#ppt_y"/>
                                          </p:val>
                                        </p:tav>
                                      </p:tavLst>
                                    </p:anim>
                                  </p:childTnLst>
                                </p:cTn>
                              </p:par>
                            </p:childTnLst>
                          </p:cTn>
                        </p:par>
                        <p:par>
                          <p:cTn id="68" fill="hold">
                            <p:stCondLst>
                              <p:cond delay="7050"/>
                            </p:stCondLst>
                            <p:childTnLst>
                              <p:par>
                                <p:cTn id="69" presetID="22" presetClass="entr" presetSubtype="8" fill="hold" nodeType="afterEffect">
                                  <p:stCondLst>
                                    <p:cond delay="0"/>
                                  </p:stCondLst>
                                  <p:childTnLst>
                                    <p:set>
                                      <p:cBhvr>
                                        <p:cTn id="70" dur="1" fill="hold">
                                          <p:stCondLst>
                                            <p:cond delay="0"/>
                                          </p:stCondLst>
                                        </p:cTn>
                                        <p:tgtEl>
                                          <p:spTgt spid="3145738"/>
                                        </p:tgtEl>
                                        <p:attrNameLst>
                                          <p:attrName>style.visibility</p:attrName>
                                        </p:attrNameLst>
                                      </p:cBhvr>
                                      <p:to>
                                        <p:strVal val="visible"/>
                                      </p:to>
                                    </p:set>
                                    <p:animEffect transition="in" filter="wipe(left)">
                                      <p:cBhvr>
                                        <p:cTn id="71" dur="500"/>
                                        <p:tgtEl>
                                          <p:spTgt spid="3145738"/>
                                        </p:tgtEl>
                                      </p:cBhvr>
                                    </p:animEffect>
                                  </p:childTnLst>
                                </p:cTn>
                              </p:par>
                            </p:childTnLst>
                          </p:cTn>
                        </p:par>
                        <p:par>
                          <p:cTn id="72" fill="hold">
                            <p:stCondLst>
                              <p:cond delay="7550"/>
                            </p:stCondLst>
                            <p:childTnLst>
                              <p:par>
                                <p:cTn id="73" presetID="22" presetClass="entr" presetSubtype="2" fill="hold" grpId="0" nodeType="afterEffect">
                                  <p:stCondLst>
                                    <p:cond delay="0"/>
                                  </p:stCondLst>
                                  <p:childTnLst>
                                    <p:set>
                                      <p:cBhvr>
                                        <p:cTn id="74" dur="1" fill="hold">
                                          <p:stCondLst>
                                            <p:cond delay="0"/>
                                          </p:stCondLst>
                                        </p:cTn>
                                        <p:tgtEl>
                                          <p:spTgt spid="1050240">
                                            <p:txEl>
                                              <p:pRg st="0" end="0"/>
                                            </p:txEl>
                                          </p:spTgt>
                                        </p:tgtEl>
                                        <p:attrNameLst>
                                          <p:attrName>style.visibility</p:attrName>
                                        </p:attrNameLst>
                                      </p:cBhvr>
                                      <p:to>
                                        <p:strVal val="visible"/>
                                      </p:to>
                                    </p:set>
                                    <p:animEffect transition="in" filter="wipe(right)">
                                      <p:cBhvr>
                                        <p:cTn id="75" dur="500"/>
                                        <p:tgtEl>
                                          <p:spTgt spid="1050240">
                                            <p:txEl>
                                              <p:pRg st="0" end="0"/>
                                            </p:txEl>
                                          </p:spTgt>
                                        </p:tgtEl>
                                      </p:cBhvr>
                                    </p:animEffect>
                                  </p:childTnLst>
                                </p:cTn>
                              </p:par>
                            </p:childTnLst>
                          </p:cTn>
                        </p:par>
                        <p:par>
                          <p:cTn id="76" fill="hold">
                            <p:stCondLst>
                              <p:cond delay="8050"/>
                            </p:stCondLst>
                            <p:childTnLst>
                              <p:par>
                                <p:cTn id="77" presetID="2" presetClass="entr" presetSubtype="8" decel="100000" fill="hold" grpId="0" nodeType="afterEffect">
                                  <p:stCondLst>
                                    <p:cond delay="250"/>
                                  </p:stCondLst>
                                  <p:iterate type="wd">
                                    <p:tmPct val="10000"/>
                                  </p:iterate>
                                  <p:childTnLst>
                                    <p:set>
                                      <p:cBhvr>
                                        <p:cTn id="78" dur="1" fill="hold">
                                          <p:stCondLst>
                                            <p:cond delay="0"/>
                                          </p:stCondLst>
                                        </p:cTn>
                                        <p:tgtEl>
                                          <p:spTgt spid="1050237">
                                            <p:txEl>
                                              <p:pRg st="0" end="0"/>
                                            </p:txEl>
                                          </p:spTgt>
                                        </p:tgtEl>
                                        <p:attrNameLst>
                                          <p:attrName>style.visibility</p:attrName>
                                        </p:attrNameLst>
                                      </p:cBhvr>
                                      <p:to>
                                        <p:strVal val="visible"/>
                                      </p:to>
                                    </p:set>
                                    <p:anim calcmode="lin" valueType="num">
                                      <p:cBhvr additive="base">
                                        <p:cTn id="79" dur="500" fill="hold"/>
                                        <p:tgtEl>
                                          <p:spTgt spid="1050237">
                                            <p:txEl>
                                              <p:pRg st="0" end="0"/>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1050237">
                                            <p:txEl>
                                              <p:pRg st="0" end="0"/>
                                            </p:txEl>
                                          </p:spTgt>
                                        </p:tgtEl>
                                        <p:attrNameLst>
                                          <p:attrName>ppt_y</p:attrName>
                                        </p:attrNameLst>
                                      </p:cBhvr>
                                      <p:tavLst>
                                        <p:tav tm="0">
                                          <p:val>
                                            <p:strVal val="#ppt_y"/>
                                          </p:val>
                                        </p:tav>
                                        <p:tav tm="100000">
                                          <p:val>
                                            <p:strVal val="#ppt_y"/>
                                          </p:val>
                                        </p:tav>
                                      </p:tavLst>
                                    </p:anim>
                                  </p:childTnLst>
                                </p:cTn>
                              </p:par>
                              <p:par>
                                <p:cTn id="81" presetID="2" presetClass="entr" presetSubtype="4" decel="100000" fill="hold" grpId="0" nodeType="withEffect">
                                  <p:stCondLst>
                                    <p:cond delay="250"/>
                                  </p:stCondLst>
                                  <p:childTnLst>
                                    <p:set>
                                      <p:cBhvr>
                                        <p:cTn id="82" dur="1" fill="hold">
                                          <p:stCondLst>
                                            <p:cond delay="0"/>
                                          </p:stCondLst>
                                        </p:cTn>
                                        <p:tgtEl>
                                          <p:spTgt spid="1050246"/>
                                        </p:tgtEl>
                                        <p:attrNameLst>
                                          <p:attrName>style.visibility</p:attrName>
                                        </p:attrNameLst>
                                      </p:cBhvr>
                                      <p:to>
                                        <p:strVal val="visible"/>
                                      </p:to>
                                    </p:set>
                                    <p:anim calcmode="lin" valueType="num">
                                      <p:cBhvr additive="base">
                                        <p:cTn id="83" dur="500" fill="hold"/>
                                        <p:tgtEl>
                                          <p:spTgt spid="1050246"/>
                                        </p:tgtEl>
                                        <p:attrNameLst>
                                          <p:attrName>ppt_x</p:attrName>
                                        </p:attrNameLst>
                                      </p:cBhvr>
                                      <p:tavLst>
                                        <p:tav tm="0">
                                          <p:val>
                                            <p:strVal val="#ppt_x"/>
                                          </p:val>
                                        </p:tav>
                                        <p:tav tm="100000">
                                          <p:val>
                                            <p:strVal val="#ppt_x"/>
                                          </p:val>
                                        </p:tav>
                                      </p:tavLst>
                                    </p:anim>
                                    <p:anim calcmode="lin" valueType="num">
                                      <p:cBhvr additive="base">
                                        <p:cTn id="84" dur="500" fill="hold"/>
                                        <p:tgtEl>
                                          <p:spTgt spid="1050246"/>
                                        </p:tgtEl>
                                        <p:attrNameLst>
                                          <p:attrName>ppt_y</p:attrName>
                                        </p:attrNameLst>
                                      </p:cBhvr>
                                      <p:tavLst>
                                        <p:tav tm="0">
                                          <p:val>
                                            <p:strVal val="1+#ppt_h/2"/>
                                          </p:val>
                                        </p:tav>
                                        <p:tav tm="100000">
                                          <p:val>
                                            <p:strVal val="#ppt_y"/>
                                          </p:val>
                                        </p:tav>
                                      </p:tavLst>
                                    </p:anim>
                                  </p:childTnLst>
                                </p:cTn>
                              </p:par>
                            </p:childTnLst>
                          </p:cTn>
                        </p:par>
                        <p:par>
                          <p:cTn id="85" fill="hold">
                            <p:stCondLst>
                              <p:cond delay="8900"/>
                            </p:stCondLst>
                            <p:childTnLst>
                              <p:par>
                                <p:cTn id="86" presetID="22" presetClass="entr" presetSubtype="2" fill="hold" nodeType="afterEffect">
                                  <p:stCondLst>
                                    <p:cond delay="0"/>
                                  </p:stCondLst>
                                  <p:childTnLst>
                                    <p:set>
                                      <p:cBhvr>
                                        <p:cTn id="87" dur="1" fill="hold">
                                          <p:stCondLst>
                                            <p:cond delay="0"/>
                                          </p:stCondLst>
                                        </p:cTn>
                                        <p:tgtEl>
                                          <p:spTgt spid="3145739"/>
                                        </p:tgtEl>
                                        <p:attrNameLst>
                                          <p:attrName>style.visibility</p:attrName>
                                        </p:attrNameLst>
                                      </p:cBhvr>
                                      <p:to>
                                        <p:strVal val="visible"/>
                                      </p:to>
                                    </p:set>
                                    <p:animEffect transition="in" filter="wipe(right)">
                                      <p:cBhvr>
                                        <p:cTn id="88" dur="500"/>
                                        <p:tgtEl>
                                          <p:spTgt spid="3145739"/>
                                        </p:tgtEl>
                                      </p:cBhvr>
                                    </p:animEffect>
                                  </p:childTnLst>
                                </p:cTn>
                              </p:par>
                            </p:childTnLst>
                          </p:cTn>
                        </p:par>
                        <p:par>
                          <p:cTn id="89" fill="hold">
                            <p:stCondLst>
                              <p:cond delay="9400"/>
                            </p:stCondLst>
                            <p:childTnLst>
                              <p:par>
                                <p:cTn id="90" presetID="22" presetClass="entr" presetSubtype="8" fill="hold" grpId="0" nodeType="afterEffect">
                                  <p:stCondLst>
                                    <p:cond delay="0"/>
                                  </p:stCondLst>
                                  <p:childTnLst>
                                    <p:set>
                                      <p:cBhvr>
                                        <p:cTn id="91" dur="1" fill="hold">
                                          <p:stCondLst>
                                            <p:cond delay="0"/>
                                          </p:stCondLst>
                                        </p:cTn>
                                        <p:tgtEl>
                                          <p:spTgt spid="1050238">
                                            <p:txEl>
                                              <p:pRg st="0" end="0"/>
                                            </p:txEl>
                                          </p:spTgt>
                                        </p:tgtEl>
                                        <p:attrNameLst>
                                          <p:attrName>style.visibility</p:attrName>
                                        </p:attrNameLst>
                                      </p:cBhvr>
                                      <p:to>
                                        <p:strVal val="visible"/>
                                      </p:to>
                                    </p:set>
                                    <p:animEffect transition="in" filter="wipe(left)">
                                      <p:cBhvr>
                                        <p:cTn id="92" dur="500"/>
                                        <p:tgtEl>
                                          <p:spTgt spid="10502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229" grpId="0" animBg="1"/>
      <p:bldP spid="1050232" grpId="0"/>
      <p:bldP spid="1050233"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1050233"/>
                        </p:tgtEl>
                        <p:attrNameLst>
                          <p:attrName>style.visibility</p:attrName>
                        </p:attrNameLst>
                      </p:cBhvr>
                      <p:to>
                        <p:strVal val="visible"/>
                      </p:to>
                    </p:set>
                    <p:anim calcmode="lin" valueType="num">
                      <p:cBhvr additive="base">
                        <p:cTn dur="500" fill="hold"/>
                        <p:tgtEl>
                          <p:spTgt spid="1050233"/>
                        </p:tgtEl>
                        <p:attrNameLst>
                          <p:attrName>ppt_x</p:attrName>
                        </p:attrNameLst>
                      </p:cBhvr>
                      <p:tavLst>
                        <p:tav tm="0">
                          <p:val>
                            <p:strVal val="0-#ppt_w/2"/>
                          </p:val>
                        </p:tav>
                        <p:tav tm="100000">
                          <p:val>
                            <p:strVal val="#ppt_x"/>
                          </p:val>
                        </p:tav>
                      </p:tavLst>
                    </p:anim>
                    <p:anim calcmode="lin" valueType="num">
                      <p:cBhvr additive="base">
                        <p:cTn dur="500" fill="hold"/>
                        <p:tgtEl>
                          <p:spTgt spid="1050233"/>
                        </p:tgtEl>
                        <p:attrNameLst>
                          <p:attrName>ppt_y</p:attrName>
                        </p:attrNameLst>
                      </p:cBhvr>
                      <p:tavLst>
                        <p:tav tm="0">
                          <p:val>
                            <p:strVal val="#ppt_y"/>
                          </p:val>
                        </p:tav>
                        <p:tav tm="100000">
                          <p:val>
                            <p:strVal val="#ppt_y"/>
                          </p:val>
                        </p:tav>
                      </p:tavLst>
                    </p:anim>
                  </p:childTnLst>
                </p:cTn>
              </p:par>
            </p:tnLst>
          </p:tmpl>
        </p:tmplLst>
      </p:bldP>
      <p:bldP spid="1050234" grpId="0" build="p">
        <p:tmplLst>
          <p:tmpl lvl="1">
            <p:tnLst>
              <p:par>
                <p:cTn presetID="22" presetClass="entr" presetSubtype="2" fill="hold" nodeType="afterEffect">
                  <p:stCondLst>
                    <p:cond delay="0"/>
                  </p:stCondLst>
                  <p:childTnLst>
                    <p:set>
                      <p:cBhvr>
                        <p:cTn dur="1" fill="hold">
                          <p:stCondLst>
                            <p:cond delay="0"/>
                          </p:stCondLst>
                        </p:cTn>
                        <p:tgtEl>
                          <p:spTgt spid="1050234"/>
                        </p:tgtEl>
                        <p:attrNameLst>
                          <p:attrName>style.visibility</p:attrName>
                        </p:attrNameLst>
                      </p:cBhvr>
                      <p:to>
                        <p:strVal val="visible"/>
                      </p:to>
                    </p:set>
                    <p:animEffect transition="in" filter="wipe(right)">
                      <p:cBhvr>
                        <p:cTn dur="500"/>
                        <p:tgtEl>
                          <p:spTgt spid="1050234"/>
                        </p:tgtEl>
                      </p:cBhvr>
                    </p:animEffect>
                  </p:childTnLst>
                </p:cTn>
              </p:par>
            </p:tnLst>
          </p:tmpl>
        </p:tmplLst>
      </p:bldP>
      <p:bldP spid="1050235" grpId="0" build="p">
        <p:tmplLst>
          <p:tmpl lvl="1">
            <p:tnLst>
              <p:par>
                <p:cTn presetID="2" presetClass="entr" presetSubtype="8" decel="100000" fill="hold" nodeType="afterEffect">
                  <p:stCondLst>
                    <p:cond delay="250"/>
                  </p:stCondLst>
                  <p:iterate type="wd">
                    <p:tmPct val="10000"/>
                  </p:iterate>
                  <p:childTnLst>
                    <p:set>
                      <p:cBhvr>
                        <p:cTn dur="1" fill="hold">
                          <p:stCondLst>
                            <p:cond delay="0"/>
                          </p:stCondLst>
                        </p:cTn>
                        <p:tgtEl>
                          <p:spTgt spid="1050235"/>
                        </p:tgtEl>
                        <p:attrNameLst>
                          <p:attrName>style.visibility</p:attrName>
                        </p:attrNameLst>
                      </p:cBhvr>
                      <p:to>
                        <p:strVal val="visible"/>
                      </p:to>
                    </p:set>
                    <p:anim calcmode="lin" valueType="num">
                      <p:cBhvr additive="base">
                        <p:cTn dur="500" fill="hold"/>
                        <p:tgtEl>
                          <p:spTgt spid="1050235"/>
                        </p:tgtEl>
                        <p:attrNameLst>
                          <p:attrName>ppt_x</p:attrName>
                        </p:attrNameLst>
                      </p:cBhvr>
                      <p:tavLst>
                        <p:tav tm="0">
                          <p:val>
                            <p:strVal val="0-#ppt_w/2"/>
                          </p:val>
                        </p:tav>
                        <p:tav tm="100000">
                          <p:val>
                            <p:strVal val="#ppt_x"/>
                          </p:val>
                        </p:tav>
                      </p:tavLst>
                    </p:anim>
                    <p:anim calcmode="lin" valueType="num">
                      <p:cBhvr additive="base">
                        <p:cTn dur="500" fill="hold"/>
                        <p:tgtEl>
                          <p:spTgt spid="1050235"/>
                        </p:tgtEl>
                        <p:attrNameLst>
                          <p:attrName>ppt_y</p:attrName>
                        </p:attrNameLst>
                      </p:cBhvr>
                      <p:tavLst>
                        <p:tav tm="0">
                          <p:val>
                            <p:strVal val="#ppt_y"/>
                          </p:val>
                        </p:tav>
                        <p:tav tm="100000">
                          <p:val>
                            <p:strVal val="#ppt_y"/>
                          </p:val>
                        </p:tav>
                      </p:tavLst>
                    </p:anim>
                  </p:childTnLst>
                </p:cTn>
              </p:par>
            </p:tnLst>
          </p:tmpl>
        </p:tmplLst>
      </p:bldP>
      <p:bldP spid="1050236" grpId="0" build="p">
        <p:tmplLst>
          <p:tmpl lvl="1">
            <p:tnLst>
              <p:par>
                <p:cTn presetID="22" presetClass="entr" presetSubtype="2" fill="hold" nodeType="afterEffect">
                  <p:stCondLst>
                    <p:cond delay="0"/>
                  </p:stCondLst>
                  <p:childTnLst>
                    <p:set>
                      <p:cBhvr>
                        <p:cTn dur="1" fill="hold">
                          <p:stCondLst>
                            <p:cond delay="0"/>
                          </p:stCondLst>
                        </p:cTn>
                        <p:tgtEl>
                          <p:spTgt spid="1050236"/>
                        </p:tgtEl>
                        <p:attrNameLst>
                          <p:attrName>style.visibility</p:attrName>
                        </p:attrNameLst>
                      </p:cBhvr>
                      <p:to>
                        <p:strVal val="visible"/>
                      </p:to>
                    </p:set>
                    <p:animEffect transition="in" filter="wipe(right)">
                      <p:cBhvr>
                        <p:cTn dur="500"/>
                        <p:tgtEl>
                          <p:spTgt spid="1050236"/>
                        </p:tgtEl>
                      </p:cBhvr>
                    </p:animEffect>
                  </p:childTnLst>
                </p:cTn>
              </p:par>
            </p:tnLst>
          </p:tmpl>
        </p:tmplLst>
      </p:bldP>
      <p:bldP spid="1050237" grpId="0" build="p">
        <p:tmplLst>
          <p:tmpl lvl="1">
            <p:tnLst>
              <p:par>
                <p:cTn presetID="2" presetClass="entr" presetSubtype="8" decel="100000" fill="hold" nodeType="afterEffect">
                  <p:stCondLst>
                    <p:cond delay="250"/>
                  </p:stCondLst>
                  <p:iterate type="wd">
                    <p:tmPct val="10000"/>
                  </p:iterate>
                  <p:childTnLst>
                    <p:set>
                      <p:cBhvr>
                        <p:cTn dur="1" fill="hold">
                          <p:stCondLst>
                            <p:cond delay="0"/>
                          </p:stCondLst>
                        </p:cTn>
                        <p:tgtEl>
                          <p:spTgt spid="1050237"/>
                        </p:tgtEl>
                        <p:attrNameLst>
                          <p:attrName>style.visibility</p:attrName>
                        </p:attrNameLst>
                      </p:cBhvr>
                      <p:to>
                        <p:strVal val="visible"/>
                      </p:to>
                    </p:set>
                    <p:anim calcmode="lin" valueType="num">
                      <p:cBhvr additive="base">
                        <p:cTn dur="500" fill="hold"/>
                        <p:tgtEl>
                          <p:spTgt spid="1050237"/>
                        </p:tgtEl>
                        <p:attrNameLst>
                          <p:attrName>ppt_x</p:attrName>
                        </p:attrNameLst>
                      </p:cBhvr>
                      <p:tavLst>
                        <p:tav tm="0">
                          <p:val>
                            <p:strVal val="0-#ppt_w/2"/>
                          </p:val>
                        </p:tav>
                        <p:tav tm="100000">
                          <p:val>
                            <p:strVal val="#ppt_x"/>
                          </p:val>
                        </p:tav>
                      </p:tavLst>
                    </p:anim>
                    <p:anim calcmode="lin" valueType="num">
                      <p:cBhvr additive="base">
                        <p:cTn dur="500" fill="hold"/>
                        <p:tgtEl>
                          <p:spTgt spid="1050237"/>
                        </p:tgtEl>
                        <p:attrNameLst>
                          <p:attrName>ppt_y</p:attrName>
                        </p:attrNameLst>
                      </p:cBhvr>
                      <p:tavLst>
                        <p:tav tm="0">
                          <p:val>
                            <p:strVal val="#ppt_y"/>
                          </p:val>
                        </p:tav>
                        <p:tav tm="100000">
                          <p:val>
                            <p:strVal val="#ppt_y"/>
                          </p:val>
                        </p:tav>
                      </p:tavLst>
                    </p:anim>
                  </p:childTnLst>
                </p:cTn>
              </p:par>
            </p:tnLst>
          </p:tmpl>
        </p:tmplLst>
      </p:bldP>
      <p:bldP spid="1050238" grpId="0" build="p">
        <p:tmplLst>
          <p:tmpl lvl="1">
            <p:tnLst>
              <p:par>
                <p:cTn presetID="22" presetClass="entr" presetSubtype="8" fill="hold" nodeType="afterEffect">
                  <p:stCondLst>
                    <p:cond delay="0"/>
                  </p:stCondLst>
                  <p:childTnLst>
                    <p:set>
                      <p:cBhvr>
                        <p:cTn dur="1" fill="hold">
                          <p:stCondLst>
                            <p:cond delay="0"/>
                          </p:stCondLst>
                        </p:cTn>
                        <p:tgtEl>
                          <p:spTgt spid="1050238"/>
                        </p:tgtEl>
                        <p:attrNameLst>
                          <p:attrName>style.visibility</p:attrName>
                        </p:attrNameLst>
                      </p:cBhvr>
                      <p:to>
                        <p:strVal val="visible"/>
                      </p:to>
                    </p:set>
                    <p:animEffect transition="in" filter="wipe(left)">
                      <p:cBhvr>
                        <p:cTn dur="500"/>
                        <p:tgtEl>
                          <p:spTgt spid="1050238"/>
                        </p:tgtEl>
                      </p:cBhvr>
                    </p:animEffect>
                  </p:childTnLst>
                </p:cTn>
              </p:par>
            </p:tnLst>
          </p:tmpl>
        </p:tmplLst>
      </p:bldP>
      <p:bldP spid="1050239" grpId="0" build="p">
        <p:tmplLst>
          <p:tmpl lvl="1">
            <p:tnLst>
              <p:par>
                <p:cTn presetID="2" presetClass="entr" presetSubtype="8" decel="100000" fill="hold" nodeType="afterEffect">
                  <p:stCondLst>
                    <p:cond delay="250"/>
                  </p:stCondLst>
                  <p:iterate type="wd">
                    <p:tmPct val="10000"/>
                  </p:iterate>
                  <p:childTnLst>
                    <p:set>
                      <p:cBhvr>
                        <p:cTn dur="1" fill="hold">
                          <p:stCondLst>
                            <p:cond delay="0"/>
                          </p:stCondLst>
                        </p:cTn>
                        <p:tgtEl>
                          <p:spTgt spid="1050239"/>
                        </p:tgtEl>
                        <p:attrNameLst>
                          <p:attrName>style.visibility</p:attrName>
                        </p:attrNameLst>
                      </p:cBhvr>
                      <p:to>
                        <p:strVal val="visible"/>
                      </p:to>
                    </p:set>
                    <p:anim calcmode="lin" valueType="num">
                      <p:cBhvr additive="base">
                        <p:cTn dur="500" fill="hold"/>
                        <p:tgtEl>
                          <p:spTgt spid="1050239"/>
                        </p:tgtEl>
                        <p:attrNameLst>
                          <p:attrName>ppt_x</p:attrName>
                        </p:attrNameLst>
                      </p:cBhvr>
                      <p:tavLst>
                        <p:tav tm="0">
                          <p:val>
                            <p:strVal val="0-#ppt_w/2"/>
                          </p:val>
                        </p:tav>
                        <p:tav tm="100000">
                          <p:val>
                            <p:strVal val="#ppt_x"/>
                          </p:val>
                        </p:tav>
                      </p:tavLst>
                    </p:anim>
                    <p:anim calcmode="lin" valueType="num">
                      <p:cBhvr additive="base">
                        <p:cTn dur="500" fill="hold"/>
                        <p:tgtEl>
                          <p:spTgt spid="1050239"/>
                        </p:tgtEl>
                        <p:attrNameLst>
                          <p:attrName>ppt_y</p:attrName>
                        </p:attrNameLst>
                      </p:cBhvr>
                      <p:tavLst>
                        <p:tav tm="0">
                          <p:val>
                            <p:strVal val="#ppt_y"/>
                          </p:val>
                        </p:tav>
                        <p:tav tm="100000">
                          <p:val>
                            <p:strVal val="#ppt_y"/>
                          </p:val>
                        </p:tav>
                      </p:tavLst>
                    </p:anim>
                  </p:childTnLst>
                </p:cTn>
              </p:par>
            </p:tnLst>
          </p:tmpl>
        </p:tmplLst>
      </p:bldP>
      <p:bldP spid="1050240" grpId="0" build="p">
        <p:tmplLst>
          <p:tmpl lvl="1">
            <p:tnLst>
              <p:par>
                <p:cTn presetID="22" presetClass="entr" presetSubtype="2" fill="hold" nodeType="afterEffect">
                  <p:stCondLst>
                    <p:cond delay="0"/>
                  </p:stCondLst>
                  <p:childTnLst>
                    <p:set>
                      <p:cBhvr>
                        <p:cTn dur="1" fill="hold">
                          <p:stCondLst>
                            <p:cond delay="0"/>
                          </p:stCondLst>
                        </p:cTn>
                        <p:tgtEl>
                          <p:spTgt spid="1050240"/>
                        </p:tgtEl>
                        <p:attrNameLst>
                          <p:attrName>style.visibility</p:attrName>
                        </p:attrNameLst>
                      </p:cBhvr>
                      <p:to>
                        <p:strVal val="visible"/>
                      </p:to>
                    </p:set>
                    <p:animEffect transition="in" filter="wipe(right)">
                      <p:cBhvr>
                        <p:cTn dur="500"/>
                        <p:tgtEl>
                          <p:spTgt spid="1050240"/>
                        </p:tgtEl>
                      </p:cBhvr>
                    </p:animEffect>
                  </p:childTnLst>
                </p:cTn>
              </p:par>
            </p:tnLst>
          </p:tmpl>
        </p:tmplLst>
      </p:bldP>
      <p:bldP spid="1050241" grpId="0" animBg="1"/>
      <p:bldP spid="1050242" grpId="0" build="p">
        <p:tmplLst>
          <p:tmpl lvl="1">
            <p:tnLst>
              <p:par>
                <p:cTn presetID="22" presetClass="entr" presetSubtype="8" fill="hold" nodeType="afterEffect">
                  <p:stCondLst>
                    <p:cond delay="0"/>
                  </p:stCondLst>
                  <p:childTnLst>
                    <p:set>
                      <p:cBhvr>
                        <p:cTn dur="1" fill="hold">
                          <p:stCondLst>
                            <p:cond delay="0"/>
                          </p:stCondLst>
                        </p:cTn>
                        <p:tgtEl>
                          <p:spTgt spid="1050242"/>
                        </p:tgtEl>
                        <p:attrNameLst>
                          <p:attrName>style.visibility</p:attrName>
                        </p:attrNameLst>
                      </p:cBhvr>
                      <p:to>
                        <p:strVal val="visible"/>
                      </p:to>
                    </p:set>
                    <p:animEffect transition="in" filter="wipe(left)">
                      <p:cBhvr>
                        <p:cTn dur="500"/>
                        <p:tgtEl>
                          <p:spTgt spid="1050242"/>
                        </p:tgtEl>
                      </p:cBhvr>
                    </p:animEffect>
                  </p:childTnLst>
                </p:cTn>
              </p:par>
            </p:tnLst>
          </p:tmpl>
        </p:tmplLst>
      </p:bldP>
      <p:bldP spid="1050243" grpId="0" animBg="1"/>
      <p:bldP spid="1050244" grpId="0" animBg="1"/>
      <p:bldP spid="1050245" grpId="0" animBg="1"/>
      <p:bldP spid="1050246"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2">
    <p:spTree>
      <p:nvGrpSpPr>
        <p:cNvPr id="1" name=""/>
        <p:cNvGrpSpPr/>
        <p:nvPr/>
      </p:nvGrpSpPr>
      <p:grpSpPr>
        <a:xfrm>
          <a:off x="0" y="0"/>
          <a:ext cx="0" cy="0"/>
          <a:chOff x="0" y="0"/>
          <a:chExt cx="0" cy="0"/>
        </a:xfrm>
      </p:grpSpPr>
      <p:sp>
        <p:nvSpPr>
          <p:cNvPr id="1049558"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1049559"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1049560"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1049561"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049562"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563" name="アーチ 33"/>
          <p:cNvSpPr/>
          <p:nvPr userDrawn="1"/>
        </p:nvSpPr>
        <p:spPr>
          <a:xfrm rot="3600000">
            <a:off x="1165671" y="2420421"/>
            <a:ext cx="1492195" cy="1492195"/>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564" name="アーチ 34"/>
          <p:cNvSpPr/>
          <p:nvPr userDrawn="1"/>
        </p:nvSpPr>
        <p:spPr>
          <a:xfrm rot="6618510">
            <a:off x="1282259" y="2537009"/>
            <a:ext cx="1259018" cy="1259018"/>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565" name="テキスト プレースホルダー 6"/>
          <p:cNvSpPr>
            <a:spLocks noGrp="1"/>
          </p:cNvSpPr>
          <p:nvPr>
            <p:ph type="body" sz="quarter" idx="15" hasCustomPrompt="1"/>
          </p:nvPr>
        </p:nvSpPr>
        <p:spPr>
          <a:xfrm>
            <a:off x="2023050" y="2655891"/>
            <a:ext cx="7426863" cy="790352"/>
          </a:xfrm>
        </p:spPr>
        <p:txBody>
          <a:bodyPr anchor="b">
            <a:no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049566" name="テキスト プレースホルダー 6"/>
          <p:cNvSpPr>
            <a:spLocks noGrp="1"/>
          </p:cNvSpPr>
          <p:nvPr>
            <p:ph type="body" sz="quarter" idx="14" hasCustomPrompt="1"/>
          </p:nvPr>
        </p:nvSpPr>
        <p:spPr>
          <a:xfrm>
            <a:off x="2709065" y="3362068"/>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049567" name="アーチ 37"/>
          <p:cNvSpPr/>
          <p:nvPr userDrawn="1"/>
        </p:nvSpPr>
        <p:spPr>
          <a:xfrm rot="3600000">
            <a:off x="1165671" y="4630775"/>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1049568" name="アーチ 38"/>
          <p:cNvSpPr/>
          <p:nvPr userDrawn="1"/>
        </p:nvSpPr>
        <p:spPr>
          <a:xfrm rot="6618510">
            <a:off x="1282259" y="4747363"/>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569" name="テキスト プレースホルダー 6"/>
          <p:cNvSpPr>
            <a:spLocks noGrp="1"/>
          </p:cNvSpPr>
          <p:nvPr>
            <p:ph type="body" sz="quarter" idx="16" hasCustomPrompt="1"/>
          </p:nvPr>
        </p:nvSpPr>
        <p:spPr>
          <a:xfrm>
            <a:off x="2023050" y="4866245"/>
            <a:ext cx="74268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049570" name="テキスト プレースホルダー 6"/>
          <p:cNvSpPr>
            <a:spLocks noGrp="1"/>
          </p:cNvSpPr>
          <p:nvPr>
            <p:ph type="body" sz="quarter" idx="17" hasCustomPrompt="1"/>
          </p:nvPr>
        </p:nvSpPr>
        <p:spPr>
          <a:xfrm>
            <a:off x="2709065" y="5572422"/>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049571" name="アーチ 18"/>
          <p:cNvSpPr/>
          <p:nvPr userDrawn="1"/>
        </p:nvSpPr>
        <p:spPr>
          <a:xfrm rot="3600000">
            <a:off x="1164538" y="6846952"/>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1049572" name="アーチ 19"/>
          <p:cNvSpPr/>
          <p:nvPr userDrawn="1"/>
        </p:nvSpPr>
        <p:spPr>
          <a:xfrm rot="6618510">
            <a:off x="1281126" y="6963540"/>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573" name="テキスト プレースホルダー 6"/>
          <p:cNvSpPr>
            <a:spLocks noGrp="1"/>
          </p:cNvSpPr>
          <p:nvPr>
            <p:ph type="body" sz="quarter" idx="18" hasCustomPrompt="1"/>
          </p:nvPr>
        </p:nvSpPr>
        <p:spPr>
          <a:xfrm>
            <a:off x="2021917" y="7082422"/>
            <a:ext cx="7426863"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049574" name="テキスト プレースホルダー 6"/>
          <p:cNvSpPr>
            <a:spLocks noGrp="1"/>
          </p:cNvSpPr>
          <p:nvPr>
            <p:ph type="body" sz="quarter" idx="19" hasCustomPrompt="1"/>
          </p:nvPr>
        </p:nvSpPr>
        <p:spPr>
          <a:xfrm>
            <a:off x="2707932" y="7788599"/>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049562"/>
                                        </p:tgtEl>
                                        <p:attrNameLst>
                                          <p:attrName>style.visibility</p:attrName>
                                        </p:attrNameLst>
                                      </p:cBhvr>
                                      <p:to>
                                        <p:strVal val="visible"/>
                                      </p:to>
                                    </p:set>
                                    <p:anim calcmode="lin" valueType="num">
                                      <p:cBhvr additive="base">
                                        <p:cTn id="7" dur="500" fill="hold"/>
                                        <p:tgtEl>
                                          <p:spTgt spid="1049562"/>
                                        </p:tgtEl>
                                        <p:attrNameLst>
                                          <p:attrName>ppt_x</p:attrName>
                                        </p:attrNameLst>
                                      </p:cBhvr>
                                      <p:tavLst>
                                        <p:tav tm="0">
                                          <p:val>
                                            <p:strVal val="1+#ppt_w/2"/>
                                          </p:val>
                                        </p:tav>
                                        <p:tav tm="100000">
                                          <p:val>
                                            <p:strVal val="#ppt_x"/>
                                          </p:val>
                                        </p:tav>
                                      </p:tavLst>
                                    </p:anim>
                                    <p:anim calcmode="lin" valueType="num">
                                      <p:cBhvr additive="base">
                                        <p:cTn id="8" dur="500" fill="hold"/>
                                        <p:tgtEl>
                                          <p:spTgt spid="1049562"/>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049561">
                                            <p:txEl>
                                              <p:pRg st="0" end="0"/>
                                            </p:txEl>
                                          </p:spTgt>
                                        </p:tgtEl>
                                        <p:attrNameLst>
                                          <p:attrName>style.visibility</p:attrName>
                                        </p:attrNameLst>
                                      </p:cBhvr>
                                      <p:to>
                                        <p:strVal val="visible"/>
                                      </p:to>
                                    </p:set>
                                    <p:animEffect transition="in" filter="wipe(left)">
                                      <p:cBhvr>
                                        <p:cTn id="11" dur="500"/>
                                        <p:tgtEl>
                                          <p:spTgt spid="1049561">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1049564"/>
                                        </p:tgtEl>
                                        <p:attrNameLst>
                                          <p:attrName>style.visibility</p:attrName>
                                        </p:attrNameLst>
                                      </p:cBhvr>
                                      <p:to>
                                        <p:strVal val="visible"/>
                                      </p:to>
                                    </p:set>
                                    <p:anim calcmode="lin" valueType="num">
                                      <p:cBhvr additive="base">
                                        <p:cTn id="15" dur="750" fill="hold"/>
                                        <p:tgtEl>
                                          <p:spTgt spid="1049564"/>
                                        </p:tgtEl>
                                        <p:attrNameLst>
                                          <p:attrName>ppt_x</p:attrName>
                                        </p:attrNameLst>
                                      </p:cBhvr>
                                      <p:tavLst>
                                        <p:tav tm="0">
                                          <p:val>
                                            <p:strVal val="#ppt_x"/>
                                          </p:val>
                                        </p:tav>
                                        <p:tav tm="100000">
                                          <p:val>
                                            <p:strVal val="#ppt_x"/>
                                          </p:val>
                                        </p:tav>
                                      </p:tavLst>
                                    </p:anim>
                                    <p:anim calcmode="lin" valueType="num">
                                      <p:cBhvr additive="base">
                                        <p:cTn id="16" dur="750" fill="hold"/>
                                        <p:tgtEl>
                                          <p:spTgt spid="1049564"/>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1049563"/>
                                        </p:tgtEl>
                                        <p:attrNameLst>
                                          <p:attrName>style.visibility</p:attrName>
                                        </p:attrNameLst>
                                      </p:cBhvr>
                                      <p:to>
                                        <p:strVal val="visible"/>
                                      </p:to>
                                    </p:set>
                                    <p:anim calcmode="lin" valueType="num">
                                      <p:cBhvr additive="base">
                                        <p:cTn id="19" dur="750" fill="hold"/>
                                        <p:tgtEl>
                                          <p:spTgt spid="1049563"/>
                                        </p:tgtEl>
                                        <p:attrNameLst>
                                          <p:attrName>ppt_x</p:attrName>
                                        </p:attrNameLst>
                                      </p:cBhvr>
                                      <p:tavLst>
                                        <p:tav tm="0">
                                          <p:val>
                                            <p:strVal val="0-#ppt_w/2"/>
                                          </p:val>
                                        </p:tav>
                                        <p:tav tm="100000">
                                          <p:val>
                                            <p:strVal val="#ppt_x"/>
                                          </p:val>
                                        </p:tav>
                                      </p:tavLst>
                                    </p:anim>
                                    <p:anim calcmode="lin" valueType="num">
                                      <p:cBhvr additive="base">
                                        <p:cTn id="20" dur="750" fill="hold"/>
                                        <p:tgtEl>
                                          <p:spTgt spid="1049563"/>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1049564"/>
                                        </p:tgtEl>
                                        <p:attrNameLst>
                                          <p:attrName>style.visibility</p:attrName>
                                        </p:attrNameLst>
                                      </p:cBhvr>
                                      <p:to>
                                        <p:strVal val="visible"/>
                                      </p:to>
                                    </p:set>
                                    <p:animEffect transition="in" filter="fade">
                                      <p:cBhvr>
                                        <p:cTn id="23" dur="750"/>
                                        <p:tgtEl>
                                          <p:spTgt spid="1049564"/>
                                        </p:tgtEl>
                                      </p:cBhvr>
                                    </p:animEffect>
                                    <p:anim calcmode="lin" valueType="num">
                                      <p:cBhvr>
                                        <p:cTn id="24" dur="750" fill="hold"/>
                                        <p:tgtEl>
                                          <p:spTgt spid="1049564"/>
                                        </p:tgtEl>
                                        <p:attrNameLst>
                                          <p:attrName>ppt_w</p:attrName>
                                        </p:attrNameLst>
                                      </p:cBhvr>
                                      <p:tavLst>
                                        <p:tav tm="0" fmla="#ppt_w*sin(2.5*pi*$)">
                                          <p:val>
                                            <p:fltVal val="0"/>
                                          </p:val>
                                        </p:tav>
                                        <p:tav tm="100000">
                                          <p:val>
                                            <p:fltVal val="1"/>
                                          </p:val>
                                        </p:tav>
                                      </p:tavLst>
                                    </p:anim>
                                    <p:anim calcmode="lin" valueType="num">
                                      <p:cBhvr>
                                        <p:cTn id="25" dur="750" fill="hold"/>
                                        <p:tgtEl>
                                          <p:spTgt spid="1049564"/>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1049563"/>
                                        </p:tgtEl>
                                        <p:attrNameLst>
                                          <p:attrName>style.visibility</p:attrName>
                                        </p:attrNameLst>
                                      </p:cBhvr>
                                      <p:to>
                                        <p:strVal val="visible"/>
                                      </p:to>
                                    </p:set>
                                    <p:animEffect transition="in" filter="fade">
                                      <p:cBhvr>
                                        <p:cTn id="28" dur="750"/>
                                        <p:tgtEl>
                                          <p:spTgt spid="1049563"/>
                                        </p:tgtEl>
                                      </p:cBhvr>
                                    </p:animEffect>
                                    <p:anim calcmode="lin" valueType="num">
                                      <p:cBhvr>
                                        <p:cTn id="29" dur="750" fill="hold"/>
                                        <p:tgtEl>
                                          <p:spTgt spid="1049563"/>
                                        </p:tgtEl>
                                        <p:attrNameLst>
                                          <p:attrName>ppt_w</p:attrName>
                                        </p:attrNameLst>
                                      </p:cBhvr>
                                      <p:tavLst>
                                        <p:tav tm="0" fmla="#ppt_w*sin(2.5*pi*$)">
                                          <p:val>
                                            <p:fltVal val="0"/>
                                          </p:val>
                                        </p:tav>
                                        <p:tav tm="100000">
                                          <p:val>
                                            <p:fltVal val="1"/>
                                          </p:val>
                                        </p:tav>
                                      </p:tavLst>
                                    </p:anim>
                                    <p:anim calcmode="lin" valueType="num">
                                      <p:cBhvr>
                                        <p:cTn id="30" dur="750" fill="hold"/>
                                        <p:tgtEl>
                                          <p:spTgt spid="1049563"/>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1049565">
                                            <p:txEl>
                                              <p:pRg st="0" end="0"/>
                                            </p:txEl>
                                          </p:spTgt>
                                        </p:tgtEl>
                                        <p:attrNameLst>
                                          <p:attrName>style.visibility</p:attrName>
                                        </p:attrNameLst>
                                      </p:cBhvr>
                                      <p:to>
                                        <p:strVal val="visible"/>
                                      </p:to>
                                    </p:set>
                                    <p:anim calcmode="lin" valueType="num">
                                      <p:cBhvr additive="base">
                                        <p:cTn id="33" dur="500" fill="hold"/>
                                        <p:tgtEl>
                                          <p:spTgt spid="1049565">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049565">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1049566">
                                            <p:txEl>
                                              <p:pRg st="0" end="0"/>
                                            </p:txEl>
                                          </p:spTgt>
                                        </p:tgtEl>
                                        <p:attrNameLst>
                                          <p:attrName>style.visibility</p:attrName>
                                        </p:attrNameLst>
                                      </p:cBhvr>
                                      <p:to>
                                        <p:strVal val="visible"/>
                                      </p:to>
                                    </p:set>
                                    <p:anim calcmode="lin" valueType="num">
                                      <p:cBhvr additive="base">
                                        <p:cTn id="38" dur="500" fill="hold"/>
                                        <p:tgtEl>
                                          <p:spTgt spid="1049566">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1049566">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350"/>
                            </p:stCondLst>
                            <p:childTnLst>
                              <p:par>
                                <p:cTn id="41" presetID="2" presetClass="entr" presetSubtype="4" decel="100000" fill="hold" grpId="0" nodeType="afterEffect">
                                  <p:stCondLst>
                                    <p:cond delay="0"/>
                                  </p:stCondLst>
                                  <p:childTnLst>
                                    <p:set>
                                      <p:cBhvr>
                                        <p:cTn id="42" dur="1" fill="hold">
                                          <p:stCondLst>
                                            <p:cond delay="0"/>
                                          </p:stCondLst>
                                        </p:cTn>
                                        <p:tgtEl>
                                          <p:spTgt spid="1049568"/>
                                        </p:tgtEl>
                                        <p:attrNameLst>
                                          <p:attrName>style.visibility</p:attrName>
                                        </p:attrNameLst>
                                      </p:cBhvr>
                                      <p:to>
                                        <p:strVal val="visible"/>
                                      </p:to>
                                    </p:set>
                                    <p:anim calcmode="lin" valueType="num">
                                      <p:cBhvr additive="base">
                                        <p:cTn id="43" dur="750" fill="hold"/>
                                        <p:tgtEl>
                                          <p:spTgt spid="1049568"/>
                                        </p:tgtEl>
                                        <p:attrNameLst>
                                          <p:attrName>ppt_x</p:attrName>
                                        </p:attrNameLst>
                                      </p:cBhvr>
                                      <p:tavLst>
                                        <p:tav tm="0">
                                          <p:val>
                                            <p:strVal val="#ppt_x"/>
                                          </p:val>
                                        </p:tav>
                                        <p:tav tm="100000">
                                          <p:val>
                                            <p:strVal val="#ppt_x"/>
                                          </p:val>
                                        </p:tav>
                                      </p:tavLst>
                                    </p:anim>
                                    <p:anim calcmode="lin" valueType="num">
                                      <p:cBhvr additive="base">
                                        <p:cTn id="44" dur="750" fill="hold"/>
                                        <p:tgtEl>
                                          <p:spTgt spid="1049568"/>
                                        </p:tgtEl>
                                        <p:attrNameLst>
                                          <p:attrName>ppt_y</p:attrName>
                                        </p:attrNameLst>
                                      </p:cBhvr>
                                      <p:tavLst>
                                        <p:tav tm="0">
                                          <p:val>
                                            <p:strVal val="1+#ppt_h/2"/>
                                          </p:val>
                                        </p:tav>
                                        <p:tav tm="100000">
                                          <p:val>
                                            <p:strVal val="#ppt_y"/>
                                          </p:val>
                                        </p:tav>
                                      </p:tavLst>
                                    </p:anim>
                                  </p:childTnLst>
                                </p:cTn>
                              </p:par>
                              <p:par>
                                <p:cTn id="45" presetID="2" presetClass="entr" presetSubtype="8" decel="100000" fill="hold" grpId="0" nodeType="withEffect">
                                  <p:stCondLst>
                                    <p:cond delay="0"/>
                                  </p:stCondLst>
                                  <p:childTnLst>
                                    <p:set>
                                      <p:cBhvr>
                                        <p:cTn id="46" dur="1" fill="hold">
                                          <p:stCondLst>
                                            <p:cond delay="0"/>
                                          </p:stCondLst>
                                        </p:cTn>
                                        <p:tgtEl>
                                          <p:spTgt spid="1049567"/>
                                        </p:tgtEl>
                                        <p:attrNameLst>
                                          <p:attrName>style.visibility</p:attrName>
                                        </p:attrNameLst>
                                      </p:cBhvr>
                                      <p:to>
                                        <p:strVal val="visible"/>
                                      </p:to>
                                    </p:set>
                                    <p:anim calcmode="lin" valueType="num">
                                      <p:cBhvr additive="base">
                                        <p:cTn id="47" dur="750" fill="hold"/>
                                        <p:tgtEl>
                                          <p:spTgt spid="1049567"/>
                                        </p:tgtEl>
                                        <p:attrNameLst>
                                          <p:attrName>ppt_x</p:attrName>
                                        </p:attrNameLst>
                                      </p:cBhvr>
                                      <p:tavLst>
                                        <p:tav tm="0">
                                          <p:val>
                                            <p:strVal val="0-#ppt_w/2"/>
                                          </p:val>
                                        </p:tav>
                                        <p:tav tm="100000">
                                          <p:val>
                                            <p:strVal val="#ppt_x"/>
                                          </p:val>
                                        </p:tav>
                                      </p:tavLst>
                                    </p:anim>
                                    <p:anim calcmode="lin" valueType="num">
                                      <p:cBhvr additive="base">
                                        <p:cTn id="48" dur="750" fill="hold"/>
                                        <p:tgtEl>
                                          <p:spTgt spid="1049567"/>
                                        </p:tgtEl>
                                        <p:attrNameLst>
                                          <p:attrName>ppt_y</p:attrName>
                                        </p:attrNameLst>
                                      </p:cBhvr>
                                      <p:tavLst>
                                        <p:tav tm="0">
                                          <p:val>
                                            <p:strVal val="#ppt_y"/>
                                          </p:val>
                                        </p:tav>
                                        <p:tav tm="100000">
                                          <p:val>
                                            <p:strVal val="#ppt_y"/>
                                          </p:val>
                                        </p:tav>
                                      </p:tavLst>
                                    </p:anim>
                                  </p:childTnLst>
                                </p:cTn>
                              </p:par>
                              <p:par>
                                <p:cTn id="49" presetID="45" presetClass="entr" presetSubtype="0" fill="hold" grpId="1" nodeType="withEffect">
                                  <p:stCondLst>
                                    <p:cond delay="0"/>
                                  </p:stCondLst>
                                  <p:childTnLst>
                                    <p:set>
                                      <p:cBhvr>
                                        <p:cTn id="50" dur="1" fill="hold">
                                          <p:stCondLst>
                                            <p:cond delay="0"/>
                                          </p:stCondLst>
                                        </p:cTn>
                                        <p:tgtEl>
                                          <p:spTgt spid="1049568"/>
                                        </p:tgtEl>
                                        <p:attrNameLst>
                                          <p:attrName>style.visibility</p:attrName>
                                        </p:attrNameLst>
                                      </p:cBhvr>
                                      <p:to>
                                        <p:strVal val="visible"/>
                                      </p:to>
                                    </p:set>
                                    <p:animEffect transition="in" filter="fade">
                                      <p:cBhvr>
                                        <p:cTn id="51" dur="750"/>
                                        <p:tgtEl>
                                          <p:spTgt spid="1049568"/>
                                        </p:tgtEl>
                                      </p:cBhvr>
                                    </p:animEffect>
                                    <p:anim calcmode="lin" valueType="num">
                                      <p:cBhvr>
                                        <p:cTn id="52" dur="750" fill="hold"/>
                                        <p:tgtEl>
                                          <p:spTgt spid="1049568"/>
                                        </p:tgtEl>
                                        <p:attrNameLst>
                                          <p:attrName>ppt_w</p:attrName>
                                        </p:attrNameLst>
                                      </p:cBhvr>
                                      <p:tavLst>
                                        <p:tav tm="0" fmla="#ppt_w*sin(2.5*pi*$)">
                                          <p:val>
                                            <p:fltVal val="0"/>
                                          </p:val>
                                        </p:tav>
                                        <p:tav tm="100000">
                                          <p:val>
                                            <p:fltVal val="1"/>
                                          </p:val>
                                        </p:tav>
                                      </p:tavLst>
                                    </p:anim>
                                    <p:anim calcmode="lin" valueType="num">
                                      <p:cBhvr>
                                        <p:cTn id="53" dur="750" fill="hold"/>
                                        <p:tgtEl>
                                          <p:spTgt spid="1049568"/>
                                        </p:tgtEl>
                                        <p:attrNameLst>
                                          <p:attrName>ppt_h</p:attrName>
                                        </p:attrNameLst>
                                      </p:cBhvr>
                                      <p:tavLst>
                                        <p:tav tm="0">
                                          <p:val>
                                            <p:strVal val="#ppt_h"/>
                                          </p:val>
                                        </p:tav>
                                        <p:tav tm="100000">
                                          <p:val>
                                            <p:strVal val="#ppt_h"/>
                                          </p:val>
                                        </p:tav>
                                      </p:tavLst>
                                    </p:anim>
                                  </p:childTnLst>
                                </p:cTn>
                              </p:par>
                              <p:par>
                                <p:cTn id="54" presetID="45" presetClass="entr" presetSubtype="0" fill="hold" grpId="1" nodeType="withEffect">
                                  <p:stCondLst>
                                    <p:cond delay="0"/>
                                  </p:stCondLst>
                                  <p:childTnLst>
                                    <p:set>
                                      <p:cBhvr>
                                        <p:cTn id="55" dur="1" fill="hold">
                                          <p:stCondLst>
                                            <p:cond delay="0"/>
                                          </p:stCondLst>
                                        </p:cTn>
                                        <p:tgtEl>
                                          <p:spTgt spid="1049567"/>
                                        </p:tgtEl>
                                        <p:attrNameLst>
                                          <p:attrName>style.visibility</p:attrName>
                                        </p:attrNameLst>
                                      </p:cBhvr>
                                      <p:to>
                                        <p:strVal val="visible"/>
                                      </p:to>
                                    </p:set>
                                    <p:animEffect transition="in" filter="fade">
                                      <p:cBhvr>
                                        <p:cTn id="56" dur="750"/>
                                        <p:tgtEl>
                                          <p:spTgt spid="1049567"/>
                                        </p:tgtEl>
                                      </p:cBhvr>
                                    </p:animEffect>
                                    <p:anim calcmode="lin" valueType="num">
                                      <p:cBhvr>
                                        <p:cTn id="57" dur="750" fill="hold"/>
                                        <p:tgtEl>
                                          <p:spTgt spid="1049567"/>
                                        </p:tgtEl>
                                        <p:attrNameLst>
                                          <p:attrName>ppt_w</p:attrName>
                                        </p:attrNameLst>
                                      </p:cBhvr>
                                      <p:tavLst>
                                        <p:tav tm="0" fmla="#ppt_w*sin(2.5*pi*$)">
                                          <p:val>
                                            <p:fltVal val="0"/>
                                          </p:val>
                                        </p:tav>
                                        <p:tav tm="100000">
                                          <p:val>
                                            <p:fltVal val="1"/>
                                          </p:val>
                                        </p:tav>
                                      </p:tavLst>
                                    </p:anim>
                                    <p:anim calcmode="lin" valueType="num">
                                      <p:cBhvr>
                                        <p:cTn id="58" dur="750" fill="hold"/>
                                        <p:tgtEl>
                                          <p:spTgt spid="1049567"/>
                                        </p:tgtEl>
                                        <p:attrNameLst>
                                          <p:attrName>ppt_h</p:attrName>
                                        </p:attrNameLst>
                                      </p:cBhvr>
                                      <p:tavLst>
                                        <p:tav tm="0">
                                          <p:val>
                                            <p:strVal val="#ppt_h"/>
                                          </p:val>
                                        </p:tav>
                                        <p:tav tm="100000">
                                          <p:val>
                                            <p:strVal val="#ppt_h"/>
                                          </p:val>
                                        </p:tav>
                                      </p:tavLst>
                                    </p:anim>
                                  </p:childTnLst>
                                </p:cTn>
                              </p:par>
                              <p:par>
                                <p:cTn id="59" presetID="2" presetClass="entr" presetSubtype="9" decel="100000" fill="hold" grpId="0" nodeType="withEffect">
                                  <p:stCondLst>
                                    <p:cond delay="500"/>
                                  </p:stCondLst>
                                  <p:iterate type="wd">
                                    <p:tmPct val="10000"/>
                                  </p:iterate>
                                  <p:childTnLst>
                                    <p:set>
                                      <p:cBhvr>
                                        <p:cTn id="60" dur="1" fill="hold">
                                          <p:stCondLst>
                                            <p:cond delay="0"/>
                                          </p:stCondLst>
                                        </p:cTn>
                                        <p:tgtEl>
                                          <p:spTgt spid="1049569">
                                            <p:txEl>
                                              <p:pRg st="0" end="0"/>
                                            </p:txEl>
                                          </p:spTgt>
                                        </p:tgtEl>
                                        <p:attrNameLst>
                                          <p:attrName>style.visibility</p:attrName>
                                        </p:attrNameLst>
                                      </p:cBhvr>
                                      <p:to>
                                        <p:strVal val="visible"/>
                                      </p:to>
                                    </p:set>
                                    <p:anim calcmode="lin" valueType="num">
                                      <p:cBhvr additive="base">
                                        <p:cTn id="61" dur="500" fill="hold"/>
                                        <p:tgtEl>
                                          <p:spTgt spid="1049569">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049569">
                                            <p:txEl>
                                              <p:pRg st="0" end="0"/>
                                            </p:txEl>
                                          </p:spTgt>
                                        </p:tgtEl>
                                        <p:attrNameLst>
                                          <p:attrName>ppt_y</p:attrName>
                                        </p:attrNameLst>
                                      </p:cBhvr>
                                      <p:tavLst>
                                        <p:tav tm="0">
                                          <p:val>
                                            <p:strVal val="0-#ppt_h/2"/>
                                          </p:val>
                                        </p:tav>
                                        <p:tav tm="100000">
                                          <p:val>
                                            <p:strVal val="#ppt_y"/>
                                          </p:val>
                                        </p:tav>
                                      </p:tavLst>
                                    </p:anim>
                                  </p:childTnLst>
                                </p:cTn>
                              </p:par>
                            </p:childTnLst>
                          </p:cTn>
                        </p:par>
                        <p:par>
                          <p:cTn id="63" fill="hold">
                            <p:stCondLst>
                              <p:cond delay="3450"/>
                            </p:stCondLst>
                            <p:childTnLst>
                              <p:par>
                                <p:cTn id="64" presetID="2" presetClass="entr" presetSubtype="2" decel="100000" fill="hold" grpId="0" nodeType="afterEffect">
                                  <p:stCondLst>
                                    <p:cond delay="250"/>
                                  </p:stCondLst>
                                  <p:childTnLst>
                                    <p:set>
                                      <p:cBhvr>
                                        <p:cTn id="65" dur="1" fill="hold">
                                          <p:stCondLst>
                                            <p:cond delay="0"/>
                                          </p:stCondLst>
                                        </p:cTn>
                                        <p:tgtEl>
                                          <p:spTgt spid="1049570">
                                            <p:txEl>
                                              <p:pRg st="0" end="0"/>
                                            </p:txEl>
                                          </p:spTgt>
                                        </p:tgtEl>
                                        <p:attrNameLst>
                                          <p:attrName>style.visibility</p:attrName>
                                        </p:attrNameLst>
                                      </p:cBhvr>
                                      <p:to>
                                        <p:strVal val="visible"/>
                                      </p:to>
                                    </p:set>
                                    <p:anim calcmode="lin" valueType="num">
                                      <p:cBhvr additive="base">
                                        <p:cTn id="66" dur="500" fill="hold"/>
                                        <p:tgtEl>
                                          <p:spTgt spid="1049570">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1049570">
                                            <p:txEl>
                                              <p:pRg st="0" end="0"/>
                                            </p:txEl>
                                          </p:spTgt>
                                        </p:tgtEl>
                                        <p:attrNameLst>
                                          <p:attrName>ppt_y</p:attrName>
                                        </p:attrNameLst>
                                      </p:cBhvr>
                                      <p:tavLst>
                                        <p:tav tm="0">
                                          <p:val>
                                            <p:strVal val="#ppt_y"/>
                                          </p:val>
                                        </p:tav>
                                        <p:tav tm="100000">
                                          <p:val>
                                            <p:strVal val="#ppt_y"/>
                                          </p:val>
                                        </p:tav>
                                      </p:tavLst>
                                    </p:anim>
                                  </p:childTnLst>
                                </p:cTn>
                              </p:par>
                            </p:childTnLst>
                          </p:cTn>
                        </p:par>
                        <p:par>
                          <p:cTn id="68" fill="hold">
                            <p:stCondLst>
                              <p:cond delay="4200"/>
                            </p:stCondLst>
                            <p:childTnLst>
                              <p:par>
                                <p:cTn id="69" presetID="2" presetClass="entr" presetSubtype="4" decel="100000" fill="hold" grpId="0" nodeType="afterEffect">
                                  <p:stCondLst>
                                    <p:cond delay="0"/>
                                  </p:stCondLst>
                                  <p:childTnLst>
                                    <p:set>
                                      <p:cBhvr>
                                        <p:cTn id="70" dur="1" fill="hold">
                                          <p:stCondLst>
                                            <p:cond delay="0"/>
                                          </p:stCondLst>
                                        </p:cTn>
                                        <p:tgtEl>
                                          <p:spTgt spid="1049572"/>
                                        </p:tgtEl>
                                        <p:attrNameLst>
                                          <p:attrName>style.visibility</p:attrName>
                                        </p:attrNameLst>
                                      </p:cBhvr>
                                      <p:to>
                                        <p:strVal val="visible"/>
                                      </p:to>
                                    </p:set>
                                    <p:anim calcmode="lin" valueType="num">
                                      <p:cBhvr additive="base">
                                        <p:cTn id="71" dur="750" fill="hold"/>
                                        <p:tgtEl>
                                          <p:spTgt spid="1049572"/>
                                        </p:tgtEl>
                                        <p:attrNameLst>
                                          <p:attrName>ppt_x</p:attrName>
                                        </p:attrNameLst>
                                      </p:cBhvr>
                                      <p:tavLst>
                                        <p:tav tm="0">
                                          <p:val>
                                            <p:strVal val="#ppt_x"/>
                                          </p:val>
                                        </p:tav>
                                        <p:tav tm="100000">
                                          <p:val>
                                            <p:strVal val="#ppt_x"/>
                                          </p:val>
                                        </p:tav>
                                      </p:tavLst>
                                    </p:anim>
                                    <p:anim calcmode="lin" valueType="num">
                                      <p:cBhvr additive="base">
                                        <p:cTn id="72" dur="750" fill="hold"/>
                                        <p:tgtEl>
                                          <p:spTgt spid="1049572"/>
                                        </p:tgtEl>
                                        <p:attrNameLst>
                                          <p:attrName>ppt_y</p:attrName>
                                        </p:attrNameLst>
                                      </p:cBhvr>
                                      <p:tavLst>
                                        <p:tav tm="0">
                                          <p:val>
                                            <p:strVal val="1+#ppt_h/2"/>
                                          </p:val>
                                        </p:tav>
                                        <p:tav tm="100000">
                                          <p:val>
                                            <p:strVal val="#ppt_y"/>
                                          </p:val>
                                        </p:tav>
                                      </p:tavLst>
                                    </p:anim>
                                  </p:childTnLst>
                                </p:cTn>
                              </p:par>
                              <p:par>
                                <p:cTn id="73" presetID="2" presetClass="entr" presetSubtype="8" decel="100000" fill="hold" grpId="0" nodeType="withEffect">
                                  <p:stCondLst>
                                    <p:cond delay="0"/>
                                  </p:stCondLst>
                                  <p:childTnLst>
                                    <p:set>
                                      <p:cBhvr>
                                        <p:cTn id="74" dur="1" fill="hold">
                                          <p:stCondLst>
                                            <p:cond delay="0"/>
                                          </p:stCondLst>
                                        </p:cTn>
                                        <p:tgtEl>
                                          <p:spTgt spid="1049571"/>
                                        </p:tgtEl>
                                        <p:attrNameLst>
                                          <p:attrName>style.visibility</p:attrName>
                                        </p:attrNameLst>
                                      </p:cBhvr>
                                      <p:to>
                                        <p:strVal val="visible"/>
                                      </p:to>
                                    </p:set>
                                    <p:anim calcmode="lin" valueType="num">
                                      <p:cBhvr additive="base">
                                        <p:cTn id="75" dur="750" fill="hold"/>
                                        <p:tgtEl>
                                          <p:spTgt spid="1049571"/>
                                        </p:tgtEl>
                                        <p:attrNameLst>
                                          <p:attrName>ppt_x</p:attrName>
                                        </p:attrNameLst>
                                      </p:cBhvr>
                                      <p:tavLst>
                                        <p:tav tm="0">
                                          <p:val>
                                            <p:strVal val="0-#ppt_w/2"/>
                                          </p:val>
                                        </p:tav>
                                        <p:tav tm="100000">
                                          <p:val>
                                            <p:strVal val="#ppt_x"/>
                                          </p:val>
                                        </p:tav>
                                      </p:tavLst>
                                    </p:anim>
                                    <p:anim calcmode="lin" valueType="num">
                                      <p:cBhvr additive="base">
                                        <p:cTn id="76" dur="750" fill="hold"/>
                                        <p:tgtEl>
                                          <p:spTgt spid="1049571"/>
                                        </p:tgtEl>
                                        <p:attrNameLst>
                                          <p:attrName>ppt_y</p:attrName>
                                        </p:attrNameLst>
                                      </p:cBhvr>
                                      <p:tavLst>
                                        <p:tav tm="0">
                                          <p:val>
                                            <p:strVal val="#ppt_y"/>
                                          </p:val>
                                        </p:tav>
                                        <p:tav tm="100000">
                                          <p:val>
                                            <p:strVal val="#ppt_y"/>
                                          </p:val>
                                        </p:tav>
                                      </p:tavLst>
                                    </p:anim>
                                  </p:childTnLst>
                                </p:cTn>
                              </p:par>
                              <p:par>
                                <p:cTn id="77" presetID="45" presetClass="entr" presetSubtype="0" fill="hold" grpId="1" nodeType="withEffect">
                                  <p:stCondLst>
                                    <p:cond delay="0"/>
                                  </p:stCondLst>
                                  <p:childTnLst>
                                    <p:set>
                                      <p:cBhvr>
                                        <p:cTn id="78" dur="1" fill="hold">
                                          <p:stCondLst>
                                            <p:cond delay="0"/>
                                          </p:stCondLst>
                                        </p:cTn>
                                        <p:tgtEl>
                                          <p:spTgt spid="1049572"/>
                                        </p:tgtEl>
                                        <p:attrNameLst>
                                          <p:attrName>style.visibility</p:attrName>
                                        </p:attrNameLst>
                                      </p:cBhvr>
                                      <p:to>
                                        <p:strVal val="visible"/>
                                      </p:to>
                                    </p:set>
                                    <p:animEffect transition="in" filter="fade">
                                      <p:cBhvr>
                                        <p:cTn id="79" dur="750"/>
                                        <p:tgtEl>
                                          <p:spTgt spid="1049572"/>
                                        </p:tgtEl>
                                      </p:cBhvr>
                                    </p:animEffect>
                                    <p:anim calcmode="lin" valueType="num">
                                      <p:cBhvr>
                                        <p:cTn id="80" dur="750" fill="hold"/>
                                        <p:tgtEl>
                                          <p:spTgt spid="1049572"/>
                                        </p:tgtEl>
                                        <p:attrNameLst>
                                          <p:attrName>ppt_w</p:attrName>
                                        </p:attrNameLst>
                                      </p:cBhvr>
                                      <p:tavLst>
                                        <p:tav tm="0" fmla="#ppt_w*sin(2.5*pi*$)">
                                          <p:val>
                                            <p:fltVal val="0"/>
                                          </p:val>
                                        </p:tav>
                                        <p:tav tm="100000">
                                          <p:val>
                                            <p:fltVal val="1"/>
                                          </p:val>
                                        </p:tav>
                                      </p:tavLst>
                                    </p:anim>
                                    <p:anim calcmode="lin" valueType="num">
                                      <p:cBhvr>
                                        <p:cTn id="81" dur="750" fill="hold"/>
                                        <p:tgtEl>
                                          <p:spTgt spid="1049572"/>
                                        </p:tgtEl>
                                        <p:attrNameLst>
                                          <p:attrName>ppt_h</p:attrName>
                                        </p:attrNameLst>
                                      </p:cBhvr>
                                      <p:tavLst>
                                        <p:tav tm="0">
                                          <p:val>
                                            <p:strVal val="#ppt_h"/>
                                          </p:val>
                                        </p:tav>
                                        <p:tav tm="100000">
                                          <p:val>
                                            <p:strVal val="#ppt_h"/>
                                          </p:val>
                                        </p:tav>
                                      </p:tavLst>
                                    </p:anim>
                                  </p:childTnLst>
                                </p:cTn>
                              </p:par>
                              <p:par>
                                <p:cTn id="82" presetID="45" presetClass="entr" presetSubtype="0" fill="hold" grpId="1" nodeType="withEffect">
                                  <p:stCondLst>
                                    <p:cond delay="0"/>
                                  </p:stCondLst>
                                  <p:childTnLst>
                                    <p:set>
                                      <p:cBhvr>
                                        <p:cTn id="83" dur="1" fill="hold">
                                          <p:stCondLst>
                                            <p:cond delay="0"/>
                                          </p:stCondLst>
                                        </p:cTn>
                                        <p:tgtEl>
                                          <p:spTgt spid="1049571"/>
                                        </p:tgtEl>
                                        <p:attrNameLst>
                                          <p:attrName>style.visibility</p:attrName>
                                        </p:attrNameLst>
                                      </p:cBhvr>
                                      <p:to>
                                        <p:strVal val="visible"/>
                                      </p:to>
                                    </p:set>
                                    <p:animEffect transition="in" filter="fade">
                                      <p:cBhvr>
                                        <p:cTn id="84" dur="750"/>
                                        <p:tgtEl>
                                          <p:spTgt spid="1049571"/>
                                        </p:tgtEl>
                                      </p:cBhvr>
                                    </p:animEffect>
                                    <p:anim calcmode="lin" valueType="num">
                                      <p:cBhvr>
                                        <p:cTn id="85" dur="750" fill="hold"/>
                                        <p:tgtEl>
                                          <p:spTgt spid="1049571"/>
                                        </p:tgtEl>
                                        <p:attrNameLst>
                                          <p:attrName>ppt_w</p:attrName>
                                        </p:attrNameLst>
                                      </p:cBhvr>
                                      <p:tavLst>
                                        <p:tav tm="0" fmla="#ppt_w*sin(2.5*pi*$)">
                                          <p:val>
                                            <p:fltVal val="0"/>
                                          </p:val>
                                        </p:tav>
                                        <p:tav tm="100000">
                                          <p:val>
                                            <p:fltVal val="1"/>
                                          </p:val>
                                        </p:tav>
                                      </p:tavLst>
                                    </p:anim>
                                    <p:anim calcmode="lin" valueType="num">
                                      <p:cBhvr>
                                        <p:cTn id="86" dur="750" fill="hold"/>
                                        <p:tgtEl>
                                          <p:spTgt spid="1049571"/>
                                        </p:tgtEl>
                                        <p:attrNameLst>
                                          <p:attrName>ppt_h</p:attrName>
                                        </p:attrNameLst>
                                      </p:cBhvr>
                                      <p:tavLst>
                                        <p:tav tm="0">
                                          <p:val>
                                            <p:strVal val="#ppt_h"/>
                                          </p:val>
                                        </p:tav>
                                        <p:tav tm="100000">
                                          <p:val>
                                            <p:strVal val="#ppt_h"/>
                                          </p:val>
                                        </p:tav>
                                      </p:tavLst>
                                    </p:anim>
                                  </p:childTnLst>
                                </p:cTn>
                              </p:par>
                              <p:par>
                                <p:cTn id="87" presetID="2" presetClass="entr" presetSubtype="9" decel="100000" fill="hold" grpId="0" nodeType="withEffect">
                                  <p:stCondLst>
                                    <p:cond delay="500"/>
                                  </p:stCondLst>
                                  <p:iterate type="wd">
                                    <p:tmPct val="10000"/>
                                  </p:iterate>
                                  <p:childTnLst>
                                    <p:set>
                                      <p:cBhvr>
                                        <p:cTn id="88" dur="1" fill="hold">
                                          <p:stCondLst>
                                            <p:cond delay="0"/>
                                          </p:stCondLst>
                                        </p:cTn>
                                        <p:tgtEl>
                                          <p:spTgt spid="1049573">
                                            <p:txEl>
                                              <p:pRg st="0" end="0"/>
                                            </p:txEl>
                                          </p:spTgt>
                                        </p:tgtEl>
                                        <p:attrNameLst>
                                          <p:attrName>style.visibility</p:attrName>
                                        </p:attrNameLst>
                                      </p:cBhvr>
                                      <p:to>
                                        <p:strVal val="visible"/>
                                      </p:to>
                                    </p:set>
                                    <p:anim calcmode="lin" valueType="num">
                                      <p:cBhvr additive="base">
                                        <p:cTn id="89" dur="500" fill="hold"/>
                                        <p:tgtEl>
                                          <p:spTgt spid="1049573">
                                            <p:txEl>
                                              <p:pRg st="0" end="0"/>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1049573">
                                            <p:txEl>
                                              <p:pRg st="0" end="0"/>
                                            </p:txEl>
                                          </p:spTgt>
                                        </p:tgtEl>
                                        <p:attrNameLst>
                                          <p:attrName>ppt_y</p:attrName>
                                        </p:attrNameLst>
                                      </p:cBhvr>
                                      <p:tavLst>
                                        <p:tav tm="0">
                                          <p:val>
                                            <p:strVal val="0-#ppt_h/2"/>
                                          </p:val>
                                        </p:tav>
                                        <p:tav tm="100000">
                                          <p:val>
                                            <p:strVal val="#ppt_y"/>
                                          </p:val>
                                        </p:tav>
                                      </p:tavLst>
                                    </p:anim>
                                  </p:childTnLst>
                                </p:cTn>
                              </p:par>
                            </p:childTnLst>
                          </p:cTn>
                        </p:par>
                        <p:par>
                          <p:cTn id="91" fill="hold">
                            <p:stCondLst>
                              <p:cond delay="5300"/>
                            </p:stCondLst>
                            <p:childTnLst>
                              <p:par>
                                <p:cTn id="92" presetID="2" presetClass="entr" presetSubtype="2" decel="100000" fill="hold" grpId="0" nodeType="afterEffect">
                                  <p:stCondLst>
                                    <p:cond delay="250"/>
                                  </p:stCondLst>
                                  <p:childTnLst>
                                    <p:set>
                                      <p:cBhvr>
                                        <p:cTn id="93" dur="1" fill="hold">
                                          <p:stCondLst>
                                            <p:cond delay="0"/>
                                          </p:stCondLst>
                                        </p:cTn>
                                        <p:tgtEl>
                                          <p:spTgt spid="1049574">
                                            <p:txEl>
                                              <p:pRg st="0" end="0"/>
                                            </p:txEl>
                                          </p:spTgt>
                                        </p:tgtEl>
                                        <p:attrNameLst>
                                          <p:attrName>style.visibility</p:attrName>
                                        </p:attrNameLst>
                                      </p:cBhvr>
                                      <p:to>
                                        <p:strVal val="visible"/>
                                      </p:to>
                                    </p:set>
                                    <p:anim calcmode="lin" valueType="num">
                                      <p:cBhvr additive="base">
                                        <p:cTn id="94" dur="500" fill="hold"/>
                                        <p:tgtEl>
                                          <p:spTgt spid="1049574">
                                            <p:txEl>
                                              <p:pRg st="0" end="0"/>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104957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561" grpId="0" build="p">
        <p:tmplLst>
          <p:tmpl lvl="1">
            <p:tnLst>
              <p:par>
                <p:cTn presetID="22" presetClass="entr" presetSubtype="8" fill="hold" nodeType="withEffect">
                  <p:stCondLst>
                    <p:cond delay="0"/>
                  </p:stCondLst>
                  <p:childTnLst>
                    <p:set>
                      <p:cBhvr>
                        <p:cTn dur="1" fill="hold">
                          <p:stCondLst>
                            <p:cond delay="0"/>
                          </p:stCondLst>
                        </p:cTn>
                        <p:tgtEl>
                          <p:spTgt spid="1049561"/>
                        </p:tgtEl>
                        <p:attrNameLst>
                          <p:attrName>style.visibility</p:attrName>
                        </p:attrNameLst>
                      </p:cBhvr>
                      <p:to>
                        <p:strVal val="visible"/>
                      </p:to>
                    </p:set>
                    <p:animEffect transition="in" filter="wipe(left)">
                      <p:cBhvr>
                        <p:cTn dur="500"/>
                        <p:tgtEl>
                          <p:spTgt spid="1049561"/>
                        </p:tgtEl>
                      </p:cBhvr>
                    </p:animEffect>
                  </p:childTnLst>
                </p:cTn>
              </p:par>
            </p:tnLst>
          </p:tmpl>
        </p:tmplLst>
      </p:bldP>
      <p:bldP spid="1049562" grpId="0" animBg="1"/>
      <p:bldP spid="1049563" grpId="0" animBg="1"/>
      <p:bldP spid="1049563" grpId="1" animBg="1"/>
      <p:bldP spid="1049564" grpId="0" animBg="1"/>
      <p:bldP spid="1049564" grpId="1" animBg="1"/>
      <p:bldP spid="1049565"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1049565"/>
                        </p:tgtEl>
                        <p:attrNameLst>
                          <p:attrName>style.visibility</p:attrName>
                        </p:attrNameLst>
                      </p:cBhvr>
                      <p:to>
                        <p:strVal val="visible"/>
                      </p:to>
                    </p:set>
                    <p:anim calcmode="lin" valueType="num">
                      <p:cBhvr additive="base">
                        <p:cTn dur="500" fill="hold"/>
                        <p:tgtEl>
                          <p:spTgt spid="1049565"/>
                        </p:tgtEl>
                        <p:attrNameLst>
                          <p:attrName>ppt_x</p:attrName>
                        </p:attrNameLst>
                      </p:cBhvr>
                      <p:tavLst>
                        <p:tav tm="0">
                          <p:val>
                            <p:strVal val="0-#ppt_w/2"/>
                          </p:val>
                        </p:tav>
                        <p:tav tm="100000">
                          <p:val>
                            <p:strVal val="#ppt_x"/>
                          </p:val>
                        </p:tav>
                      </p:tavLst>
                    </p:anim>
                    <p:anim calcmode="lin" valueType="num">
                      <p:cBhvr additive="base">
                        <p:cTn dur="500" fill="hold"/>
                        <p:tgtEl>
                          <p:spTgt spid="1049565"/>
                        </p:tgtEl>
                        <p:attrNameLst>
                          <p:attrName>ppt_y</p:attrName>
                        </p:attrNameLst>
                      </p:cBhvr>
                      <p:tavLst>
                        <p:tav tm="0">
                          <p:val>
                            <p:strVal val="0-#ppt_h/2"/>
                          </p:val>
                        </p:tav>
                        <p:tav tm="100000">
                          <p:val>
                            <p:strVal val="#ppt_y"/>
                          </p:val>
                        </p:tav>
                      </p:tavLst>
                    </p:anim>
                  </p:childTnLst>
                </p:cTn>
              </p:par>
            </p:tnLst>
          </p:tmpl>
        </p:tmplLst>
      </p:bldP>
      <p:bldP spid="1049566"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1049566"/>
                        </p:tgtEl>
                        <p:attrNameLst>
                          <p:attrName>style.visibility</p:attrName>
                        </p:attrNameLst>
                      </p:cBhvr>
                      <p:to>
                        <p:strVal val="visible"/>
                      </p:to>
                    </p:set>
                    <p:anim calcmode="lin" valueType="num">
                      <p:cBhvr additive="base">
                        <p:cTn dur="500" fill="hold"/>
                        <p:tgtEl>
                          <p:spTgt spid="1049566"/>
                        </p:tgtEl>
                        <p:attrNameLst>
                          <p:attrName>ppt_x</p:attrName>
                        </p:attrNameLst>
                      </p:cBhvr>
                      <p:tavLst>
                        <p:tav tm="0">
                          <p:val>
                            <p:strVal val="1+#ppt_w/2"/>
                          </p:val>
                        </p:tav>
                        <p:tav tm="100000">
                          <p:val>
                            <p:strVal val="#ppt_x"/>
                          </p:val>
                        </p:tav>
                      </p:tavLst>
                    </p:anim>
                    <p:anim calcmode="lin" valueType="num">
                      <p:cBhvr additive="base">
                        <p:cTn dur="500" fill="hold"/>
                        <p:tgtEl>
                          <p:spTgt spid="1049566"/>
                        </p:tgtEl>
                        <p:attrNameLst>
                          <p:attrName>ppt_y</p:attrName>
                        </p:attrNameLst>
                      </p:cBhvr>
                      <p:tavLst>
                        <p:tav tm="0">
                          <p:val>
                            <p:strVal val="#ppt_y"/>
                          </p:val>
                        </p:tav>
                        <p:tav tm="100000">
                          <p:val>
                            <p:strVal val="#ppt_y"/>
                          </p:val>
                        </p:tav>
                      </p:tavLst>
                    </p:anim>
                  </p:childTnLst>
                </p:cTn>
              </p:par>
            </p:tnLst>
          </p:tmpl>
        </p:tmplLst>
      </p:bldP>
      <p:bldP spid="1049567" grpId="0" animBg="1"/>
      <p:bldP spid="1049567" grpId="1" animBg="1"/>
      <p:bldP spid="1049568" grpId="0" animBg="1"/>
      <p:bldP spid="1049568" grpId="1" animBg="1"/>
      <p:bldP spid="1049569"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1049569"/>
                        </p:tgtEl>
                        <p:attrNameLst>
                          <p:attrName>style.visibility</p:attrName>
                        </p:attrNameLst>
                      </p:cBhvr>
                      <p:to>
                        <p:strVal val="visible"/>
                      </p:to>
                    </p:set>
                    <p:anim calcmode="lin" valueType="num">
                      <p:cBhvr additive="base">
                        <p:cTn dur="500" fill="hold"/>
                        <p:tgtEl>
                          <p:spTgt spid="1049569"/>
                        </p:tgtEl>
                        <p:attrNameLst>
                          <p:attrName>ppt_x</p:attrName>
                        </p:attrNameLst>
                      </p:cBhvr>
                      <p:tavLst>
                        <p:tav tm="0">
                          <p:val>
                            <p:strVal val="0-#ppt_w/2"/>
                          </p:val>
                        </p:tav>
                        <p:tav tm="100000">
                          <p:val>
                            <p:strVal val="#ppt_x"/>
                          </p:val>
                        </p:tav>
                      </p:tavLst>
                    </p:anim>
                    <p:anim calcmode="lin" valueType="num">
                      <p:cBhvr additive="base">
                        <p:cTn dur="500" fill="hold"/>
                        <p:tgtEl>
                          <p:spTgt spid="1049569"/>
                        </p:tgtEl>
                        <p:attrNameLst>
                          <p:attrName>ppt_y</p:attrName>
                        </p:attrNameLst>
                      </p:cBhvr>
                      <p:tavLst>
                        <p:tav tm="0">
                          <p:val>
                            <p:strVal val="0-#ppt_h/2"/>
                          </p:val>
                        </p:tav>
                        <p:tav tm="100000">
                          <p:val>
                            <p:strVal val="#ppt_y"/>
                          </p:val>
                        </p:tav>
                      </p:tavLst>
                    </p:anim>
                  </p:childTnLst>
                </p:cTn>
              </p:par>
            </p:tnLst>
          </p:tmpl>
        </p:tmplLst>
      </p:bldP>
      <p:bldP spid="1049570"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1049570"/>
                        </p:tgtEl>
                        <p:attrNameLst>
                          <p:attrName>style.visibility</p:attrName>
                        </p:attrNameLst>
                      </p:cBhvr>
                      <p:to>
                        <p:strVal val="visible"/>
                      </p:to>
                    </p:set>
                    <p:anim calcmode="lin" valueType="num">
                      <p:cBhvr additive="base">
                        <p:cTn dur="500" fill="hold"/>
                        <p:tgtEl>
                          <p:spTgt spid="1049570"/>
                        </p:tgtEl>
                        <p:attrNameLst>
                          <p:attrName>ppt_x</p:attrName>
                        </p:attrNameLst>
                      </p:cBhvr>
                      <p:tavLst>
                        <p:tav tm="0">
                          <p:val>
                            <p:strVal val="1+#ppt_w/2"/>
                          </p:val>
                        </p:tav>
                        <p:tav tm="100000">
                          <p:val>
                            <p:strVal val="#ppt_x"/>
                          </p:val>
                        </p:tav>
                      </p:tavLst>
                    </p:anim>
                    <p:anim calcmode="lin" valueType="num">
                      <p:cBhvr additive="base">
                        <p:cTn dur="500" fill="hold"/>
                        <p:tgtEl>
                          <p:spTgt spid="1049570"/>
                        </p:tgtEl>
                        <p:attrNameLst>
                          <p:attrName>ppt_y</p:attrName>
                        </p:attrNameLst>
                      </p:cBhvr>
                      <p:tavLst>
                        <p:tav tm="0">
                          <p:val>
                            <p:strVal val="#ppt_y"/>
                          </p:val>
                        </p:tav>
                        <p:tav tm="100000">
                          <p:val>
                            <p:strVal val="#ppt_y"/>
                          </p:val>
                        </p:tav>
                      </p:tavLst>
                    </p:anim>
                  </p:childTnLst>
                </p:cTn>
              </p:par>
            </p:tnLst>
          </p:tmpl>
        </p:tmplLst>
      </p:bldP>
      <p:bldP spid="1049571" grpId="0" animBg="1"/>
      <p:bldP spid="1049571" grpId="1" animBg="1"/>
      <p:bldP spid="1049572" grpId="0" animBg="1"/>
      <p:bldP spid="1049572" grpId="1" animBg="1"/>
      <p:bldP spid="1049573"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1049573"/>
                        </p:tgtEl>
                        <p:attrNameLst>
                          <p:attrName>style.visibility</p:attrName>
                        </p:attrNameLst>
                      </p:cBhvr>
                      <p:to>
                        <p:strVal val="visible"/>
                      </p:to>
                    </p:set>
                    <p:anim calcmode="lin" valueType="num">
                      <p:cBhvr additive="base">
                        <p:cTn dur="500" fill="hold"/>
                        <p:tgtEl>
                          <p:spTgt spid="1049573"/>
                        </p:tgtEl>
                        <p:attrNameLst>
                          <p:attrName>ppt_x</p:attrName>
                        </p:attrNameLst>
                      </p:cBhvr>
                      <p:tavLst>
                        <p:tav tm="0">
                          <p:val>
                            <p:strVal val="0-#ppt_w/2"/>
                          </p:val>
                        </p:tav>
                        <p:tav tm="100000">
                          <p:val>
                            <p:strVal val="#ppt_x"/>
                          </p:val>
                        </p:tav>
                      </p:tavLst>
                    </p:anim>
                    <p:anim calcmode="lin" valueType="num">
                      <p:cBhvr additive="base">
                        <p:cTn dur="500" fill="hold"/>
                        <p:tgtEl>
                          <p:spTgt spid="1049573"/>
                        </p:tgtEl>
                        <p:attrNameLst>
                          <p:attrName>ppt_y</p:attrName>
                        </p:attrNameLst>
                      </p:cBhvr>
                      <p:tavLst>
                        <p:tav tm="0">
                          <p:val>
                            <p:strVal val="0-#ppt_h/2"/>
                          </p:val>
                        </p:tav>
                        <p:tav tm="100000">
                          <p:val>
                            <p:strVal val="#ppt_y"/>
                          </p:val>
                        </p:tav>
                      </p:tavLst>
                    </p:anim>
                  </p:childTnLst>
                </p:cTn>
              </p:par>
            </p:tnLst>
          </p:tmpl>
        </p:tmplLst>
      </p:bldP>
      <p:bldP spid="1049574"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1049574"/>
                        </p:tgtEl>
                        <p:attrNameLst>
                          <p:attrName>style.visibility</p:attrName>
                        </p:attrNameLst>
                      </p:cBhvr>
                      <p:to>
                        <p:strVal val="visible"/>
                      </p:to>
                    </p:set>
                    <p:anim calcmode="lin" valueType="num">
                      <p:cBhvr additive="base">
                        <p:cTn dur="500" fill="hold"/>
                        <p:tgtEl>
                          <p:spTgt spid="1049574"/>
                        </p:tgtEl>
                        <p:attrNameLst>
                          <p:attrName>ppt_x</p:attrName>
                        </p:attrNameLst>
                      </p:cBhvr>
                      <p:tavLst>
                        <p:tav tm="0">
                          <p:val>
                            <p:strVal val="1+#ppt_w/2"/>
                          </p:val>
                        </p:tav>
                        <p:tav tm="100000">
                          <p:val>
                            <p:strVal val="#ppt_x"/>
                          </p:val>
                        </p:tav>
                      </p:tavLst>
                    </p:anim>
                    <p:anim calcmode="lin" valueType="num">
                      <p:cBhvr additive="base">
                        <p:cTn dur="500" fill="hold"/>
                        <p:tgtEl>
                          <p:spTgt spid="104957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obile 1">
    <p:bg>
      <p:bgPr>
        <a:solidFill>
          <a:schemeClr val="tx2"/>
        </a:solidFill>
        <a:effectLst/>
      </p:bgPr>
    </p:bg>
    <p:spTree>
      <p:nvGrpSpPr>
        <p:cNvPr id="1" name=""/>
        <p:cNvGrpSpPr/>
        <p:nvPr/>
      </p:nvGrpSpPr>
      <p:grpSpPr>
        <a:xfrm>
          <a:off x="0" y="0"/>
          <a:ext cx="0" cy="0"/>
          <a:chOff x="0" y="0"/>
          <a:chExt cx="0" cy="0"/>
        </a:xfrm>
      </p:grpSpPr>
      <p:sp>
        <p:nvSpPr>
          <p:cNvPr id="1050327" name="正方形/長方形 4"/>
          <p:cNvSpPr/>
          <p:nvPr userDrawn="1"/>
        </p:nvSpPr>
        <p:spPr>
          <a:xfrm>
            <a:off x="-1" y="0"/>
            <a:ext cx="18286413"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328" name="正方形/長方形 13"/>
          <p:cNvSpPr/>
          <p:nvPr userDrawn="1"/>
        </p:nvSpPr>
        <p:spPr>
          <a:xfrm rot="2700000">
            <a:off x="1374700" y="4510269"/>
            <a:ext cx="12846751" cy="8431181"/>
          </a:xfrm>
          <a:custGeom>
            <a:avLst/>
            <a:gdLst/>
            <a:ahLst/>
            <a:cxnLst/>
            <a:rect l="l" t="t" r="r" b="b"/>
            <a:pathLst>
              <a:path w="12846751" h="8431181">
                <a:moveTo>
                  <a:pt x="0" y="0"/>
                </a:moveTo>
                <a:lnTo>
                  <a:pt x="12846751" y="1"/>
                </a:lnTo>
                <a:lnTo>
                  <a:pt x="4415572" y="8431181"/>
                </a:lnTo>
                <a:lnTo>
                  <a:pt x="3086183" y="8431181"/>
                </a:lnTo>
                <a:lnTo>
                  <a:pt x="3068088" y="8413086"/>
                </a:lnTo>
                <a:cubicBezTo>
                  <a:pt x="3142170" y="8389244"/>
                  <a:pt x="3211139" y="8347077"/>
                  <a:pt x="3269838" y="8288378"/>
                </a:cubicBezTo>
                <a:lnTo>
                  <a:pt x="5444469" y="6113748"/>
                </a:lnTo>
                <a:cubicBezTo>
                  <a:pt x="5652899" y="5905317"/>
                  <a:pt x="5652900" y="5567383"/>
                  <a:pt x="5444469" y="5358952"/>
                </a:cubicBezTo>
                <a:lnTo>
                  <a:pt x="213794" y="128278"/>
                </a:lnTo>
                <a:cubicBezTo>
                  <a:pt x="151923" y="66407"/>
                  <a:pt x="78641" y="22901"/>
                  <a:pt x="0" y="0"/>
                </a:cubicBezTo>
                <a:close/>
              </a:path>
            </a:pathLst>
          </a:cu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329"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1050330"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pic>
        <p:nvPicPr>
          <p:cNvPr id="2097167" name="図 1"/>
          <p:cNvPicPr>
            <a:picLocks noChangeAspect="1"/>
          </p:cNvPicPr>
          <p:nvPr userDrawn="1"/>
        </p:nvPicPr>
        <p:blipFill>
          <a:blip r:embed="rId2"/>
          <a:stretch>
            <a:fillRect/>
          </a:stretch>
        </p:blipFill>
        <p:spPr>
          <a:xfrm>
            <a:off x="2154569" y="911133"/>
            <a:ext cx="4142834" cy="8464733"/>
          </a:xfrm>
          <a:prstGeom prst="rect">
            <a:avLst/>
          </a:prstGeom>
          <a:effectLst/>
        </p:spPr>
      </p:pic>
      <p:sp>
        <p:nvSpPr>
          <p:cNvPr id="1050331" name="図プレースホルダー 2"/>
          <p:cNvSpPr>
            <a:spLocks noGrp="1"/>
          </p:cNvSpPr>
          <p:nvPr>
            <p:ph type="pic" sz="quarter" idx="12" hasCustomPrompt="1"/>
          </p:nvPr>
        </p:nvSpPr>
        <p:spPr>
          <a:xfrm>
            <a:off x="2455893" y="2008413"/>
            <a:ext cx="3525807" cy="6317252"/>
          </a:xfrm>
        </p:spPr>
        <p:txBody>
          <a:bodyPr>
            <a:normAutofit/>
          </a:bodyPr>
          <a:lstStyle>
            <a:lvl1pPr>
              <a:defRPr sz="2000"/>
            </a:lvl1pPr>
          </a:lstStyle>
          <a:p>
            <a:r>
              <a:rPr kumimoji="1" lang="en-US" altLang="ja-JP" dirty="0"/>
              <a:t>Add an image</a:t>
            </a:r>
            <a:endParaRPr kumimoji="1" lang="ja-JP" altLang="en-US" dirty="0"/>
          </a:p>
        </p:txBody>
      </p:sp>
      <p:sp>
        <p:nvSpPr>
          <p:cNvPr id="1050332" name="タイトル プレースホルダー 1"/>
          <p:cNvSpPr>
            <a:spLocks noGrp="1"/>
          </p:cNvSpPr>
          <p:nvPr>
            <p:ph type="title" hasCustomPrompt="1"/>
          </p:nvPr>
        </p:nvSpPr>
        <p:spPr>
          <a:xfrm>
            <a:off x="6635932" y="1946365"/>
            <a:ext cx="10930282" cy="3098659"/>
          </a:xfrm>
          <a:prstGeom prst="rect">
            <a:avLst/>
          </a:prstGeom>
        </p:spPr>
        <p:txBody>
          <a:bodyPr vert="horz" lIns="163275" tIns="81638" rIns="163275" bIns="81638" rtlCol="0" anchor="b">
            <a:normAutofit/>
          </a:bodyPr>
          <a:lstStyle>
            <a:lvl1pPr>
              <a:defRPr baseline="0">
                <a:solidFill>
                  <a:schemeClr val="bg1"/>
                </a:solidFill>
              </a:defRPr>
            </a:lvl1pPr>
          </a:lstStyle>
          <a:p>
            <a:r>
              <a:rPr kumimoji="1" lang="en-US" altLang="ja-JP" dirty="0"/>
              <a:t>Slide Title Goes Here</a:t>
            </a:r>
            <a:endParaRPr kumimoji="1" lang="ja-JP" altLang="en-US" dirty="0"/>
          </a:p>
        </p:txBody>
      </p:sp>
      <p:sp>
        <p:nvSpPr>
          <p:cNvPr id="1050333" name="正方形/長方形 11"/>
          <p:cNvSpPr/>
          <p:nvPr userDrawn="1"/>
        </p:nvSpPr>
        <p:spPr>
          <a:xfrm>
            <a:off x="6767064" y="537650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334" name="テキスト プレースホルダー 6"/>
          <p:cNvSpPr>
            <a:spLocks noGrp="1"/>
          </p:cNvSpPr>
          <p:nvPr>
            <p:ph type="body" sz="quarter" idx="24" hasCustomPrompt="1"/>
          </p:nvPr>
        </p:nvSpPr>
        <p:spPr>
          <a:xfrm>
            <a:off x="6635931" y="5497339"/>
            <a:ext cx="10954256" cy="3018971"/>
          </a:xfrm>
        </p:spPr>
        <p:txBody>
          <a:bodyPr anchor="t">
            <a:noAutofit/>
          </a:bodyPr>
          <a:lstStyle>
            <a:lvl1pPr algn="l">
              <a:defRPr sz="2000" i="0" baseline="0">
                <a:solidFill>
                  <a:schemeClr val="bg1"/>
                </a:solidFill>
                <a:latin typeface="+mn-lt"/>
              </a:defRPr>
            </a:lvl1pPr>
          </a:lstStyle>
          <a:p>
            <a:pPr lvl="0"/>
            <a:r>
              <a:rPr kumimoji="1" lang="en-US" altLang="ja-JP" dirty="0"/>
              <a:t>Text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50327"/>
                                        </p:tgtEl>
                                        <p:attrNameLst>
                                          <p:attrName>style.visibility</p:attrName>
                                        </p:attrNameLst>
                                      </p:cBhvr>
                                      <p:to>
                                        <p:strVal val="visible"/>
                                      </p:to>
                                    </p:set>
                                    <p:animEffect transition="in" filter="randombar(horizontal)">
                                      <p:cBhvr>
                                        <p:cTn id="7" dur="500"/>
                                        <p:tgtEl>
                                          <p:spTgt spid="1050327"/>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2097167"/>
                                        </p:tgtEl>
                                        <p:attrNameLst>
                                          <p:attrName>style.visibility</p:attrName>
                                        </p:attrNameLst>
                                      </p:cBhvr>
                                      <p:to>
                                        <p:strVal val="visible"/>
                                      </p:to>
                                    </p:set>
                                    <p:anim calcmode="lin" valueType="num">
                                      <p:cBhvr additive="base">
                                        <p:cTn id="11" dur="750" fill="hold"/>
                                        <p:tgtEl>
                                          <p:spTgt spid="2097167"/>
                                        </p:tgtEl>
                                        <p:attrNameLst>
                                          <p:attrName>ppt_x</p:attrName>
                                        </p:attrNameLst>
                                      </p:cBhvr>
                                      <p:tavLst>
                                        <p:tav tm="0">
                                          <p:val>
                                            <p:strVal val="#ppt_x"/>
                                          </p:val>
                                        </p:tav>
                                        <p:tav tm="100000">
                                          <p:val>
                                            <p:strVal val="#ppt_x"/>
                                          </p:val>
                                        </p:tav>
                                      </p:tavLst>
                                    </p:anim>
                                    <p:anim calcmode="lin" valueType="num">
                                      <p:cBhvr additive="base">
                                        <p:cTn id="12" dur="750" fill="hold"/>
                                        <p:tgtEl>
                                          <p:spTgt spid="2097167"/>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1050331"/>
                                        </p:tgtEl>
                                        <p:attrNameLst>
                                          <p:attrName>style.visibility</p:attrName>
                                        </p:attrNameLst>
                                      </p:cBhvr>
                                      <p:to>
                                        <p:strVal val="visible"/>
                                      </p:to>
                                    </p:set>
                                    <p:anim calcmode="lin" valueType="num">
                                      <p:cBhvr additive="base">
                                        <p:cTn id="15" dur="750" fill="hold"/>
                                        <p:tgtEl>
                                          <p:spTgt spid="1050331"/>
                                        </p:tgtEl>
                                        <p:attrNameLst>
                                          <p:attrName>ppt_x</p:attrName>
                                        </p:attrNameLst>
                                      </p:cBhvr>
                                      <p:tavLst>
                                        <p:tav tm="0">
                                          <p:val>
                                            <p:strVal val="#ppt_x"/>
                                          </p:val>
                                        </p:tav>
                                        <p:tav tm="100000">
                                          <p:val>
                                            <p:strVal val="#ppt_x"/>
                                          </p:val>
                                        </p:tav>
                                      </p:tavLst>
                                    </p:anim>
                                    <p:anim calcmode="lin" valueType="num">
                                      <p:cBhvr additive="base">
                                        <p:cTn id="16" dur="750" fill="hold"/>
                                        <p:tgtEl>
                                          <p:spTgt spid="1050331"/>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22" presetClass="entr" presetSubtype="8" fill="hold" grpId="0" nodeType="afterEffect">
                                  <p:stCondLst>
                                    <p:cond delay="0"/>
                                  </p:stCondLst>
                                  <p:childTnLst>
                                    <p:set>
                                      <p:cBhvr>
                                        <p:cTn id="19" dur="1" fill="hold">
                                          <p:stCondLst>
                                            <p:cond delay="0"/>
                                          </p:stCondLst>
                                        </p:cTn>
                                        <p:tgtEl>
                                          <p:spTgt spid="1050328"/>
                                        </p:tgtEl>
                                        <p:attrNameLst>
                                          <p:attrName>style.visibility</p:attrName>
                                        </p:attrNameLst>
                                      </p:cBhvr>
                                      <p:to>
                                        <p:strVal val="visible"/>
                                      </p:to>
                                    </p:set>
                                    <p:animEffect transition="in" filter="wipe(left)">
                                      <p:cBhvr>
                                        <p:cTn id="20" dur="750"/>
                                        <p:tgtEl>
                                          <p:spTgt spid="1050328"/>
                                        </p:tgtEl>
                                      </p:cBhvr>
                                    </p:animEffect>
                                  </p:childTnLst>
                                </p:cTn>
                              </p:par>
                            </p:childTnLst>
                          </p:cTn>
                        </p:par>
                        <p:par>
                          <p:cTn id="21" fill="hold">
                            <p:stCondLst>
                              <p:cond delay="2000"/>
                            </p:stCondLst>
                            <p:childTnLst>
                              <p:par>
                                <p:cTn id="22" presetID="2" presetClass="entr" presetSubtype="3" decel="100000" fill="hold" grpId="0" nodeType="afterEffect">
                                  <p:stCondLst>
                                    <p:cond delay="250"/>
                                  </p:stCondLst>
                                  <p:iterate type="wd">
                                    <p:tmPct val="10000"/>
                                  </p:iterate>
                                  <p:childTnLst>
                                    <p:set>
                                      <p:cBhvr>
                                        <p:cTn id="23" dur="1" fill="hold">
                                          <p:stCondLst>
                                            <p:cond delay="0"/>
                                          </p:stCondLst>
                                        </p:cTn>
                                        <p:tgtEl>
                                          <p:spTgt spid="1050332"/>
                                        </p:tgtEl>
                                        <p:attrNameLst>
                                          <p:attrName>style.visibility</p:attrName>
                                        </p:attrNameLst>
                                      </p:cBhvr>
                                      <p:to>
                                        <p:strVal val="visible"/>
                                      </p:to>
                                    </p:set>
                                    <p:anim calcmode="lin" valueType="num">
                                      <p:cBhvr additive="base">
                                        <p:cTn id="24" dur="500" fill="hold"/>
                                        <p:tgtEl>
                                          <p:spTgt spid="1050332"/>
                                        </p:tgtEl>
                                        <p:attrNameLst>
                                          <p:attrName>ppt_x</p:attrName>
                                        </p:attrNameLst>
                                      </p:cBhvr>
                                      <p:tavLst>
                                        <p:tav tm="0">
                                          <p:val>
                                            <p:strVal val="1+#ppt_w/2"/>
                                          </p:val>
                                        </p:tav>
                                        <p:tav tm="100000">
                                          <p:val>
                                            <p:strVal val="#ppt_x"/>
                                          </p:val>
                                        </p:tav>
                                      </p:tavLst>
                                    </p:anim>
                                    <p:anim calcmode="lin" valueType="num">
                                      <p:cBhvr additive="base">
                                        <p:cTn id="25" dur="500" fill="hold"/>
                                        <p:tgtEl>
                                          <p:spTgt spid="1050332"/>
                                        </p:tgtEl>
                                        <p:attrNameLst>
                                          <p:attrName>ppt_y</p:attrName>
                                        </p:attrNameLst>
                                      </p:cBhvr>
                                      <p:tavLst>
                                        <p:tav tm="0">
                                          <p:val>
                                            <p:strVal val="0-#ppt_h/2"/>
                                          </p:val>
                                        </p:tav>
                                        <p:tav tm="100000">
                                          <p:val>
                                            <p:strVal val="#ppt_y"/>
                                          </p:val>
                                        </p:tav>
                                      </p:tavLst>
                                    </p:anim>
                                  </p:childTnLst>
                                </p:cTn>
                              </p:par>
                            </p:childTnLst>
                          </p:cTn>
                        </p:par>
                        <p:par>
                          <p:cTn id="26" fill="hold">
                            <p:stCondLst>
                              <p:cond delay="2900"/>
                            </p:stCondLst>
                            <p:childTnLst>
                              <p:par>
                                <p:cTn id="27" presetID="2" presetClass="entr" presetSubtype="2" decel="100000" fill="hold" grpId="0" nodeType="afterEffect">
                                  <p:stCondLst>
                                    <p:cond delay="500"/>
                                  </p:stCondLst>
                                  <p:childTnLst>
                                    <p:set>
                                      <p:cBhvr>
                                        <p:cTn id="28" dur="1" fill="hold">
                                          <p:stCondLst>
                                            <p:cond delay="0"/>
                                          </p:stCondLst>
                                        </p:cTn>
                                        <p:tgtEl>
                                          <p:spTgt spid="1050333"/>
                                        </p:tgtEl>
                                        <p:attrNameLst>
                                          <p:attrName>style.visibility</p:attrName>
                                        </p:attrNameLst>
                                      </p:cBhvr>
                                      <p:to>
                                        <p:strVal val="visible"/>
                                      </p:to>
                                    </p:set>
                                    <p:anim calcmode="lin" valueType="num">
                                      <p:cBhvr additive="base">
                                        <p:cTn id="29" dur="500" fill="hold"/>
                                        <p:tgtEl>
                                          <p:spTgt spid="1050333"/>
                                        </p:tgtEl>
                                        <p:attrNameLst>
                                          <p:attrName>ppt_x</p:attrName>
                                        </p:attrNameLst>
                                      </p:cBhvr>
                                      <p:tavLst>
                                        <p:tav tm="0">
                                          <p:val>
                                            <p:strVal val="1+#ppt_w/2"/>
                                          </p:val>
                                        </p:tav>
                                        <p:tav tm="100000">
                                          <p:val>
                                            <p:strVal val="#ppt_x"/>
                                          </p:val>
                                        </p:tav>
                                      </p:tavLst>
                                    </p:anim>
                                    <p:anim calcmode="lin" valueType="num">
                                      <p:cBhvr additive="base">
                                        <p:cTn id="30" dur="500" fill="hold"/>
                                        <p:tgtEl>
                                          <p:spTgt spid="1050333"/>
                                        </p:tgtEl>
                                        <p:attrNameLst>
                                          <p:attrName>ppt_y</p:attrName>
                                        </p:attrNameLst>
                                      </p:cBhvr>
                                      <p:tavLst>
                                        <p:tav tm="0">
                                          <p:val>
                                            <p:strVal val="#ppt_y"/>
                                          </p:val>
                                        </p:tav>
                                        <p:tav tm="100000">
                                          <p:val>
                                            <p:strVal val="#ppt_y"/>
                                          </p:val>
                                        </p:tav>
                                      </p:tavLst>
                                    </p:anim>
                                  </p:childTnLst>
                                </p:cTn>
                              </p:par>
                              <p:par>
                                <p:cTn id="31" presetID="2" presetClass="entr" presetSubtype="4" decel="100000" fill="hold" grpId="0" nodeType="withEffect">
                                  <p:stCondLst>
                                    <p:cond delay="500"/>
                                  </p:stCondLst>
                                  <p:childTnLst>
                                    <p:set>
                                      <p:cBhvr>
                                        <p:cTn id="32" dur="1" fill="hold">
                                          <p:stCondLst>
                                            <p:cond delay="0"/>
                                          </p:stCondLst>
                                        </p:cTn>
                                        <p:tgtEl>
                                          <p:spTgt spid="1050334">
                                            <p:txEl>
                                              <p:pRg st="0" end="0"/>
                                            </p:txEl>
                                          </p:spTgt>
                                        </p:tgtEl>
                                        <p:attrNameLst>
                                          <p:attrName>style.visibility</p:attrName>
                                        </p:attrNameLst>
                                      </p:cBhvr>
                                      <p:to>
                                        <p:strVal val="visible"/>
                                      </p:to>
                                    </p:set>
                                    <p:anim calcmode="lin" valueType="num">
                                      <p:cBhvr additive="base">
                                        <p:cTn id="33" dur="500" fill="hold"/>
                                        <p:tgtEl>
                                          <p:spTgt spid="1050334">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5033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327" grpId="0" animBg="1"/>
      <p:bldP spid="1050328" grpId="0" animBg="1"/>
      <p:bldP spid="1050331" grpId="0"/>
      <p:bldP spid="1050332" grpId="0"/>
      <p:bldP spid="1050333" grpId="0" animBg="1"/>
      <p:bldP spid="1050334" grpId="0" build="p">
        <p:tmplLst>
          <p:tmpl lvl="1">
            <p:tnLst>
              <p:par>
                <p:cTn presetID="2" presetClass="entr" presetSubtype="4" decel="100000" fill="hold" nodeType="withEffect">
                  <p:stCondLst>
                    <p:cond delay="500"/>
                  </p:stCondLst>
                  <p:childTnLst>
                    <p:set>
                      <p:cBhvr>
                        <p:cTn dur="1" fill="hold">
                          <p:stCondLst>
                            <p:cond delay="0"/>
                          </p:stCondLst>
                        </p:cTn>
                        <p:tgtEl>
                          <p:spTgt spid="1050334"/>
                        </p:tgtEl>
                        <p:attrNameLst>
                          <p:attrName>style.visibility</p:attrName>
                        </p:attrNameLst>
                      </p:cBhvr>
                      <p:to>
                        <p:strVal val="visible"/>
                      </p:to>
                    </p:set>
                    <p:anim calcmode="lin" valueType="num">
                      <p:cBhvr additive="base">
                        <p:cTn dur="500" fill="hold"/>
                        <p:tgtEl>
                          <p:spTgt spid="1050334"/>
                        </p:tgtEl>
                        <p:attrNameLst>
                          <p:attrName>ppt_x</p:attrName>
                        </p:attrNameLst>
                      </p:cBhvr>
                      <p:tavLst>
                        <p:tav tm="0">
                          <p:val>
                            <p:strVal val="#ppt_x"/>
                          </p:val>
                        </p:tav>
                        <p:tav tm="100000">
                          <p:val>
                            <p:strVal val="#ppt_x"/>
                          </p:val>
                        </p:tav>
                      </p:tavLst>
                    </p:anim>
                    <p:anim calcmode="lin" valueType="num">
                      <p:cBhvr additive="base">
                        <p:cTn dur="500" fill="hold"/>
                        <p:tgtEl>
                          <p:spTgt spid="105033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obile 2">
    <p:bg>
      <p:bgPr>
        <a:solidFill>
          <a:schemeClr val="tx2"/>
        </a:solidFill>
        <a:effectLst/>
      </p:bgPr>
    </p:bg>
    <p:spTree>
      <p:nvGrpSpPr>
        <p:cNvPr id="1" name=""/>
        <p:cNvGrpSpPr/>
        <p:nvPr/>
      </p:nvGrpSpPr>
      <p:grpSpPr>
        <a:xfrm>
          <a:off x="0" y="0"/>
          <a:ext cx="0" cy="0"/>
          <a:chOff x="0" y="0"/>
          <a:chExt cx="0" cy="0"/>
        </a:xfrm>
      </p:grpSpPr>
      <p:sp>
        <p:nvSpPr>
          <p:cNvPr id="1050076" name="正方形/長方形 4"/>
          <p:cNvSpPr/>
          <p:nvPr userDrawn="1"/>
        </p:nvSpPr>
        <p:spPr>
          <a:xfrm>
            <a:off x="-1" y="0"/>
            <a:ext cx="18286413"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077" name="正方形/長方形 13"/>
          <p:cNvSpPr/>
          <p:nvPr userDrawn="1"/>
        </p:nvSpPr>
        <p:spPr>
          <a:xfrm rot="2700000">
            <a:off x="677416" y="6669596"/>
            <a:ext cx="8096797" cy="5313838"/>
          </a:xfrm>
          <a:custGeom>
            <a:avLst/>
            <a:gdLst/>
            <a:ahLst/>
            <a:cxnLst/>
            <a:rect l="l" t="t" r="r" b="b"/>
            <a:pathLst>
              <a:path w="12846751" h="8431181">
                <a:moveTo>
                  <a:pt x="0" y="0"/>
                </a:moveTo>
                <a:lnTo>
                  <a:pt x="12846751" y="1"/>
                </a:lnTo>
                <a:lnTo>
                  <a:pt x="4415572" y="8431181"/>
                </a:lnTo>
                <a:lnTo>
                  <a:pt x="3086183" y="8431181"/>
                </a:lnTo>
                <a:lnTo>
                  <a:pt x="3068088" y="8413086"/>
                </a:lnTo>
                <a:cubicBezTo>
                  <a:pt x="3142170" y="8389244"/>
                  <a:pt x="3211139" y="8347077"/>
                  <a:pt x="3269838" y="8288378"/>
                </a:cubicBezTo>
                <a:lnTo>
                  <a:pt x="5444469" y="6113748"/>
                </a:lnTo>
                <a:cubicBezTo>
                  <a:pt x="5652899" y="5905317"/>
                  <a:pt x="5652900" y="5567383"/>
                  <a:pt x="5444469" y="5358952"/>
                </a:cubicBezTo>
                <a:lnTo>
                  <a:pt x="213794" y="128278"/>
                </a:lnTo>
                <a:cubicBezTo>
                  <a:pt x="151923" y="66407"/>
                  <a:pt x="78641" y="22901"/>
                  <a:pt x="0" y="0"/>
                </a:cubicBezTo>
                <a:close/>
              </a:path>
            </a:pathLst>
          </a:custGeom>
          <a:solidFill>
            <a:schemeClr val="accent3">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078"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1050079"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pic>
        <p:nvPicPr>
          <p:cNvPr id="2097163" name="図 7"/>
          <p:cNvPicPr>
            <a:picLocks noChangeAspect="1"/>
          </p:cNvPicPr>
          <p:nvPr userDrawn="1"/>
        </p:nvPicPr>
        <p:blipFill>
          <a:blip r:embed="rId2"/>
          <a:stretch>
            <a:fillRect/>
          </a:stretch>
        </p:blipFill>
        <p:spPr>
          <a:xfrm>
            <a:off x="3540795" y="1327349"/>
            <a:ext cx="5884221" cy="8366379"/>
          </a:xfrm>
          <a:prstGeom prst="rect">
            <a:avLst/>
          </a:prstGeom>
        </p:spPr>
      </p:pic>
      <p:pic>
        <p:nvPicPr>
          <p:cNvPr id="2097164" name="図 1"/>
          <p:cNvPicPr>
            <a:picLocks noChangeAspect="1"/>
          </p:cNvPicPr>
          <p:nvPr userDrawn="1"/>
        </p:nvPicPr>
        <p:blipFill>
          <a:blip r:embed="rId3"/>
          <a:stretch>
            <a:fillRect/>
          </a:stretch>
        </p:blipFill>
        <p:spPr>
          <a:xfrm>
            <a:off x="1168937" y="4401204"/>
            <a:ext cx="2611063" cy="5334986"/>
          </a:xfrm>
          <a:prstGeom prst="rect">
            <a:avLst/>
          </a:prstGeom>
          <a:effectLst/>
        </p:spPr>
      </p:pic>
      <p:sp>
        <p:nvSpPr>
          <p:cNvPr id="1050080" name="図プレースホルダー 2"/>
          <p:cNvSpPr>
            <a:spLocks noGrp="1"/>
          </p:cNvSpPr>
          <p:nvPr>
            <p:ph type="pic" sz="quarter" idx="12" hasCustomPrompt="1"/>
          </p:nvPr>
        </p:nvSpPr>
        <p:spPr>
          <a:xfrm>
            <a:off x="3940519" y="2115503"/>
            <a:ext cx="5089181" cy="6761798"/>
          </a:xfrm>
        </p:spPr>
        <p:txBody>
          <a:bodyPr>
            <a:normAutofit/>
          </a:bodyPr>
          <a:lstStyle>
            <a:lvl1pPr>
              <a:defRPr sz="2000"/>
            </a:lvl1pPr>
          </a:lstStyle>
          <a:p>
            <a:r>
              <a:rPr kumimoji="1" lang="en-US" altLang="ja-JP" dirty="0"/>
              <a:t>Add an image</a:t>
            </a:r>
            <a:endParaRPr kumimoji="1" lang="ja-JP" altLang="en-US" dirty="0"/>
          </a:p>
        </p:txBody>
      </p:sp>
      <p:sp>
        <p:nvSpPr>
          <p:cNvPr id="1050081" name="図プレースホルダー 2"/>
          <p:cNvSpPr>
            <a:spLocks noGrp="1"/>
          </p:cNvSpPr>
          <p:nvPr>
            <p:ph type="pic" sz="quarter" idx="13" hasCustomPrompt="1"/>
          </p:nvPr>
        </p:nvSpPr>
        <p:spPr>
          <a:xfrm>
            <a:off x="1379954" y="5114472"/>
            <a:ext cx="2179345" cy="3930468"/>
          </a:xfrm>
        </p:spPr>
        <p:txBody>
          <a:bodyPr>
            <a:normAutofit/>
          </a:bodyPr>
          <a:lstStyle>
            <a:lvl1pPr>
              <a:defRPr sz="2000"/>
            </a:lvl1pPr>
          </a:lstStyle>
          <a:p>
            <a:r>
              <a:rPr kumimoji="1" lang="en-US" altLang="ja-JP" dirty="0"/>
              <a:t>Add an image</a:t>
            </a:r>
            <a:endParaRPr kumimoji="1" lang="ja-JP" altLang="en-US" dirty="0"/>
          </a:p>
        </p:txBody>
      </p:sp>
      <p:sp>
        <p:nvSpPr>
          <p:cNvPr id="1050082" name="正方形/長方形 8"/>
          <p:cNvSpPr/>
          <p:nvPr userDrawn="1"/>
        </p:nvSpPr>
        <p:spPr>
          <a:xfrm rot="2700000">
            <a:off x="4379955" y="4588006"/>
            <a:ext cx="12380312" cy="9026445"/>
          </a:xfrm>
          <a:custGeom>
            <a:avLst/>
            <a:gdLst/>
            <a:ahLst/>
            <a:cxnLst/>
            <a:rect l="l" t="t" r="r" b="b"/>
            <a:pathLst>
              <a:path w="12380312" h="9026445">
                <a:moveTo>
                  <a:pt x="0" y="2"/>
                </a:moveTo>
                <a:lnTo>
                  <a:pt x="12380312" y="0"/>
                </a:lnTo>
                <a:lnTo>
                  <a:pt x="6191503" y="6188809"/>
                </a:lnTo>
                <a:lnTo>
                  <a:pt x="2514854" y="9026445"/>
                </a:lnTo>
                <a:lnTo>
                  <a:pt x="5536992" y="6004307"/>
                </a:lnTo>
                <a:cubicBezTo>
                  <a:pt x="5681923" y="5859376"/>
                  <a:pt x="5681923" y="5624397"/>
                  <a:pt x="5536992" y="5479467"/>
                </a:cubicBezTo>
                <a:lnTo>
                  <a:pt x="145909" y="88383"/>
                </a:lnTo>
                <a:cubicBezTo>
                  <a:pt x="103613" y="46088"/>
                  <a:pt x="53648" y="16135"/>
                  <a:pt x="0" y="2"/>
                </a:cubicBezTo>
                <a:close/>
              </a:path>
            </a:pathLst>
          </a:custGeom>
          <a:solidFill>
            <a:schemeClr val="accent3">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083" name="タイトル プレースホルダー 1"/>
          <p:cNvSpPr>
            <a:spLocks noGrp="1"/>
          </p:cNvSpPr>
          <p:nvPr>
            <p:ph type="title" hasCustomPrompt="1"/>
          </p:nvPr>
        </p:nvSpPr>
        <p:spPr>
          <a:xfrm>
            <a:off x="9775491" y="1946365"/>
            <a:ext cx="7777111" cy="3098659"/>
          </a:xfrm>
          <a:prstGeom prst="rect">
            <a:avLst/>
          </a:prstGeom>
        </p:spPr>
        <p:txBody>
          <a:bodyPr vert="horz" lIns="163275" tIns="81638" rIns="163275" bIns="81638" rtlCol="0" anchor="b">
            <a:normAutofit/>
          </a:bodyPr>
          <a:lstStyle>
            <a:lvl1pPr>
              <a:defRPr baseline="0">
                <a:solidFill>
                  <a:schemeClr val="bg1"/>
                </a:solidFill>
              </a:defRPr>
            </a:lvl1pPr>
          </a:lstStyle>
          <a:p>
            <a:r>
              <a:rPr kumimoji="1" lang="en-US" altLang="ja-JP" dirty="0"/>
              <a:t>Slide Title Goes Here</a:t>
            </a:r>
            <a:endParaRPr kumimoji="1" lang="ja-JP" altLang="en-US" dirty="0"/>
          </a:p>
        </p:txBody>
      </p:sp>
      <p:sp>
        <p:nvSpPr>
          <p:cNvPr id="1050084" name="正方形/長方形 19"/>
          <p:cNvSpPr/>
          <p:nvPr userDrawn="1"/>
        </p:nvSpPr>
        <p:spPr>
          <a:xfrm>
            <a:off x="9873123" y="537650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085" name="テキスト プレースホルダー 6"/>
          <p:cNvSpPr>
            <a:spLocks noGrp="1"/>
          </p:cNvSpPr>
          <p:nvPr>
            <p:ph type="body" sz="quarter" idx="24" hasCustomPrompt="1"/>
          </p:nvPr>
        </p:nvSpPr>
        <p:spPr>
          <a:xfrm>
            <a:off x="9782631" y="5497339"/>
            <a:ext cx="7794169" cy="3018971"/>
          </a:xfrm>
        </p:spPr>
        <p:txBody>
          <a:bodyPr anchor="t">
            <a:noAutofit/>
          </a:bodyPr>
          <a:lstStyle>
            <a:lvl1pPr algn="l">
              <a:defRPr sz="2000" i="0" baseline="0">
                <a:solidFill>
                  <a:schemeClr val="bg1"/>
                </a:solidFill>
                <a:latin typeface="+mn-lt"/>
              </a:defRPr>
            </a:lvl1pPr>
          </a:lstStyle>
          <a:p>
            <a:pPr lvl="0"/>
            <a:r>
              <a:rPr kumimoji="1" lang="en-US" altLang="ja-JP" dirty="0"/>
              <a:t>Text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50076"/>
                                        </p:tgtEl>
                                        <p:attrNameLst>
                                          <p:attrName>style.visibility</p:attrName>
                                        </p:attrNameLst>
                                      </p:cBhvr>
                                      <p:to>
                                        <p:strVal val="visible"/>
                                      </p:to>
                                    </p:set>
                                    <p:animEffect transition="in" filter="randombar(horizontal)">
                                      <p:cBhvr>
                                        <p:cTn id="7" dur="500"/>
                                        <p:tgtEl>
                                          <p:spTgt spid="1050076"/>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2097163"/>
                                        </p:tgtEl>
                                        <p:attrNameLst>
                                          <p:attrName>style.visibility</p:attrName>
                                        </p:attrNameLst>
                                      </p:cBhvr>
                                      <p:to>
                                        <p:strVal val="visible"/>
                                      </p:to>
                                    </p:set>
                                    <p:anim calcmode="lin" valueType="num">
                                      <p:cBhvr additive="base">
                                        <p:cTn id="11" dur="750" fill="hold"/>
                                        <p:tgtEl>
                                          <p:spTgt spid="2097163"/>
                                        </p:tgtEl>
                                        <p:attrNameLst>
                                          <p:attrName>ppt_x</p:attrName>
                                        </p:attrNameLst>
                                      </p:cBhvr>
                                      <p:tavLst>
                                        <p:tav tm="0">
                                          <p:val>
                                            <p:strVal val="#ppt_x"/>
                                          </p:val>
                                        </p:tav>
                                        <p:tav tm="100000">
                                          <p:val>
                                            <p:strVal val="#ppt_x"/>
                                          </p:val>
                                        </p:tav>
                                      </p:tavLst>
                                    </p:anim>
                                    <p:anim calcmode="lin" valueType="num">
                                      <p:cBhvr additive="base">
                                        <p:cTn id="12" dur="750" fill="hold"/>
                                        <p:tgtEl>
                                          <p:spTgt spid="2097163"/>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2097163"/>
                                        </p:tgtEl>
                                        <p:attrNameLst>
                                          <p:attrName>style.visibility</p:attrName>
                                        </p:attrNameLst>
                                      </p:cBhvr>
                                      <p:to>
                                        <p:strVal val="visible"/>
                                      </p:to>
                                    </p:set>
                                    <p:animEffect transition="in" filter="fade">
                                      <p:cBhvr>
                                        <p:cTn id="15" dur="750"/>
                                        <p:tgtEl>
                                          <p:spTgt spid="2097163"/>
                                        </p:tgtEl>
                                      </p:cBhvr>
                                    </p:animEffect>
                                  </p:childTnLst>
                                </p:cTn>
                              </p:par>
                              <p:par>
                                <p:cTn id="16" presetID="2" presetClass="entr" presetSubtype="1" decel="100000" fill="hold" grpId="0" nodeType="withEffect">
                                  <p:stCondLst>
                                    <p:cond delay="0"/>
                                  </p:stCondLst>
                                  <p:childTnLst>
                                    <p:set>
                                      <p:cBhvr>
                                        <p:cTn id="17" dur="1" fill="hold">
                                          <p:stCondLst>
                                            <p:cond delay="0"/>
                                          </p:stCondLst>
                                        </p:cTn>
                                        <p:tgtEl>
                                          <p:spTgt spid="1050080"/>
                                        </p:tgtEl>
                                        <p:attrNameLst>
                                          <p:attrName>style.visibility</p:attrName>
                                        </p:attrNameLst>
                                      </p:cBhvr>
                                      <p:to>
                                        <p:strVal val="visible"/>
                                      </p:to>
                                    </p:set>
                                    <p:anim calcmode="lin" valueType="num">
                                      <p:cBhvr additive="base">
                                        <p:cTn id="18" dur="750" fill="hold"/>
                                        <p:tgtEl>
                                          <p:spTgt spid="1050080"/>
                                        </p:tgtEl>
                                        <p:attrNameLst>
                                          <p:attrName>ppt_x</p:attrName>
                                        </p:attrNameLst>
                                      </p:cBhvr>
                                      <p:tavLst>
                                        <p:tav tm="0">
                                          <p:val>
                                            <p:strVal val="#ppt_x"/>
                                          </p:val>
                                        </p:tav>
                                        <p:tav tm="100000">
                                          <p:val>
                                            <p:strVal val="#ppt_x"/>
                                          </p:val>
                                        </p:tav>
                                      </p:tavLst>
                                    </p:anim>
                                    <p:anim calcmode="lin" valueType="num">
                                      <p:cBhvr additive="base">
                                        <p:cTn id="19" dur="750" fill="hold"/>
                                        <p:tgtEl>
                                          <p:spTgt spid="1050080"/>
                                        </p:tgtEl>
                                        <p:attrNameLst>
                                          <p:attrName>ppt_y</p:attrName>
                                        </p:attrNameLst>
                                      </p:cBhvr>
                                      <p:tavLst>
                                        <p:tav tm="0">
                                          <p:val>
                                            <p:strVal val="0-#ppt_h/2"/>
                                          </p:val>
                                        </p:tav>
                                        <p:tav tm="100000">
                                          <p:val>
                                            <p:strVal val="#ppt_y"/>
                                          </p:val>
                                        </p:tav>
                                      </p:tavLst>
                                    </p:anim>
                                  </p:childTnLst>
                                </p:cTn>
                              </p:par>
                              <p:par>
                                <p:cTn id="20" presetID="10" presetClass="entr" presetSubtype="0" fill="hold" grpId="1" nodeType="withEffect">
                                  <p:stCondLst>
                                    <p:cond delay="0"/>
                                  </p:stCondLst>
                                  <p:childTnLst>
                                    <p:set>
                                      <p:cBhvr>
                                        <p:cTn id="21" dur="1" fill="hold">
                                          <p:stCondLst>
                                            <p:cond delay="0"/>
                                          </p:stCondLst>
                                        </p:cTn>
                                        <p:tgtEl>
                                          <p:spTgt spid="1050080"/>
                                        </p:tgtEl>
                                        <p:attrNameLst>
                                          <p:attrName>style.visibility</p:attrName>
                                        </p:attrNameLst>
                                      </p:cBhvr>
                                      <p:to>
                                        <p:strVal val="visible"/>
                                      </p:to>
                                    </p:set>
                                    <p:animEffect transition="in" filter="fade">
                                      <p:cBhvr>
                                        <p:cTn id="22" dur="750"/>
                                        <p:tgtEl>
                                          <p:spTgt spid="1050080"/>
                                        </p:tgtEl>
                                      </p:cBhvr>
                                    </p:animEffect>
                                  </p:childTnLst>
                                </p:cTn>
                              </p:par>
                            </p:childTnLst>
                          </p:cTn>
                        </p:par>
                        <p:par>
                          <p:cTn id="23" fill="hold">
                            <p:stCondLst>
                              <p:cond delay="1250"/>
                            </p:stCondLst>
                            <p:childTnLst>
                              <p:par>
                                <p:cTn id="24" presetID="22" presetClass="entr" presetSubtype="8" fill="hold" grpId="0" nodeType="afterEffect">
                                  <p:stCondLst>
                                    <p:cond delay="0"/>
                                  </p:stCondLst>
                                  <p:childTnLst>
                                    <p:set>
                                      <p:cBhvr>
                                        <p:cTn id="25" dur="1" fill="hold">
                                          <p:stCondLst>
                                            <p:cond delay="0"/>
                                          </p:stCondLst>
                                        </p:cTn>
                                        <p:tgtEl>
                                          <p:spTgt spid="1050082"/>
                                        </p:tgtEl>
                                        <p:attrNameLst>
                                          <p:attrName>style.visibility</p:attrName>
                                        </p:attrNameLst>
                                      </p:cBhvr>
                                      <p:to>
                                        <p:strVal val="visible"/>
                                      </p:to>
                                    </p:set>
                                    <p:animEffect transition="in" filter="wipe(left)">
                                      <p:cBhvr>
                                        <p:cTn id="26" dur="750"/>
                                        <p:tgtEl>
                                          <p:spTgt spid="1050082"/>
                                        </p:tgtEl>
                                      </p:cBhvr>
                                    </p:animEffect>
                                  </p:childTnLst>
                                </p:cTn>
                              </p:par>
                              <p:par>
                                <p:cTn id="27" presetID="2" presetClass="entr" presetSubtype="1" decel="100000" fill="hold" nodeType="withEffect">
                                  <p:stCondLst>
                                    <p:cond delay="0"/>
                                  </p:stCondLst>
                                  <p:childTnLst>
                                    <p:set>
                                      <p:cBhvr>
                                        <p:cTn id="28" dur="1" fill="hold">
                                          <p:stCondLst>
                                            <p:cond delay="0"/>
                                          </p:stCondLst>
                                        </p:cTn>
                                        <p:tgtEl>
                                          <p:spTgt spid="2097164"/>
                                        </p:tgtEl>
                                        <p:attrNameLst>
                                          <p:attrName>style.visibility</p:attrName>
                                        </p:attrNameLst>
                                      </p:cBhvr>
                                      <p:to>
                                        <p:strVal val="visible"/>
                                      </p:to>
                                    </p:set>
                                    <p:anim calcmode="lin" valueType="num">
                                      <p:cBhvr additive="base">
                                        <p:cTn id="29" dur="750" fill="hold"/>
                                        <p:tgtEl>
                                          <p:spTgt spid="2097164"/>
                                        </p:tgtEl>
                                        <p:attrNameLst>
                                          <p:attrName>ppt_x</p:attrName>
                                        </p:attrNameLst>
                                      </p:cBhvr>
                                      <p:tavLst>
                                        <p:tav tm="0">
                                          <p:val>
                                            <p:strVal val="#ppt_x"/>
                                          </p:val>
                                        </p:tav>
                                        <p:tav tm="100000">
                                          <p:val>
                                            <p:strVal val="#ppt_x"/>
                                          </p:val>
                                        </p:tav>
                                      </p:tavLst>
                                    </p:anim>
                                    <p:anim calcmode="lin" valueType="num">
                                      <p:cBhvr additive="base">
                                        <p:cTn id="30" dur="750" fill="hold"/>
                                        <p:tgtEl>
                                          <p:spTgt spid="2097164"/>
                                        </p:tgtEl>
                                        <p:attrNameLst>
                                          <p:attrName>ppt_y</p:attrName>
                                        </p:attrNameLst>
                                      </p:cBhvr>
                                      <p:tavLst>
                                        <p:tav tm="0">
                                          <p:val>
                                            <p:strVal val="0-#ppt_h/2"/>
                                          </p:val>
                                        </p:tav>
                                        <p:tav tm="100000">
                                          <p:val>
                                            <p:strVal val="#ppt_y"/>
                                          </p:val>
                                        </p:tav>
                                      </p:tavLst>
                                    </p:anim>
                                  </p:childTnLst>
                                </p:cTn>
                              </p:par>
                              <p:par>
                                <p:cTn id="31" presetID="10" presetClass="entr" presetSubtype="0" fill="hold" nodeType="withEffect">
                                  <p:stCondLst>
                                    <p:cond delay="0"/>
                                  </p:stCondLst>
                                  <p:childTnLst>
                                    <p:set>
                                      <p:cBhvr>
                                        <p:cTn id="32" dur="1" fill="hold">
                                          <p:stCondLst>
                                            <p:cond delay="0"/>
                                          </p:stCondLst>
                                        </p:cTn>
                                        <p:tgtEl>
                                          <p:spTgt spid="2097164"/>
                                        </p:tgtEl>
                                        <p:attrNameLst>
                                          <p:attrName>style.visibility</p:attrName>
                                        </p:attrNameLst>
                                      </p:cBhvr>
                                      <p:to>
                                        <p:strVal val="visible"/>
                                      </p:to>
                                    </p:set>
                                    <p:animEffect transition="in" filter="fade">
                                      <p:cBhvr>
                                        <p:cTn id="33" dur="750"/>
                                        <p:tgtEl>
                                          <p:spTgt spid="2097164"/>
                                        </p:tgtEl>
                                      </p:cBhvr>
                                    </p:animEffect>
                                  </p:childTnLst>
                                </p:cTn>
                              </p:par>
                              <p:par>
                                <p:cTn id="34" presetID="2" presetClass="entr" presetSubtype="1" decel="100000" fill="hold" grpId="0" nodeType="withEffect">
                                  <p:stCondLst>
                                    <p:cond delay="0"/>
                                  </p:stCondLst>
                                  <p:childTnLst>
                                    <p:set>
                                      <p:cBhvr>
                                        <p:cTn id="35" dur="1" fill="hold">
                                          <p:stCondLst>
                                            <p:cond delay="0"/>
                                          </p:stCondLst>
                                        </p:cTn>
                                        <p:tgtEl>
                                          <p:spTgt spid="1050081"/>
                                        </p:tgtEl>
                                        <p:attrNameLst>
                                          <p:attrName>style.visibility</p:attrName>
                                        </p:attrNameLst>
                                      </p:cBhvr>
                                      <p:to>
                                        <p:strVal val="visible"/>
                                      </p:to>
                                    </p:set>
                                    <p:anim calcmode="lin" valueType="num">
                                      <p:cBhvr additive="base">
                                        <p:cTn id="36" dur="750" fill="hold"/>
                                        <p:tgtEl>
                                          <p:spTgt spid="1050081"/>
                                        </p:tgtEl>
                                        <p:attrNameLst>
                                          <p:attrName>ppt_x</p:attrName>
                                        </p:attrNameLst>
                                      </p:cBhvr>
                                      <p:tavLst>
                                        <p:tav tm="0">
                                          <p:val>
                                            <p:strVal val="#ppt_x"/>
                                          </p:val>
                                        </p:tav>
                                        <p:tav tm="100000">
                                          <p:val>
                                            <p:strVal val="#ppt_x"/>
                                          </p:val>
                                        </p:tav>
                                      </p:tavLst>
                                    </p:anim>
                                    <p:anim calcmode="lin" valueType="num">
                                      <p:cBhvr additive="base">
                                        <p:cTn id="37" dur="750" fill="hold"/>
                                        <p:tgtEl>
                                          <p:spTgt spid="1050081"/>
                                        </p:tgtEl>
                                        <p:attrNameLst>
                                          <p:attrName>ppt_y</p:attrName>
                                        </p:attrNameLst>
                                      </p:cBhvr>
                                      <p:tavLst>
                                        <p:tav tm="0">
                                          <p:val>
                                            <p:strVal val="0-#ppt_h/2"/>
                                          </p:val>
                                        </p:tav>
                                        <p:tav tm="100000">
                                          <p:val>
                                            <p:strVal val="#ppt_y"/>
                                          </p:val>
                                        </p:tav>
                                      </p:tavLst>
                                    </p:anim>
                                  </p:childTnLst>
                                </p:cTn>
                              </p:par>
                              <p:par>
                                <p:cTn id="38" presetID="10" presetClass="entr" presetSubtype="0" fill="hold" grpId="1" nodeType="withEffect">
                                  <p:stCondLst>
                                    <p:cond delay="0"/>
                                  </p:stCondLst>
                                  <p:childTnLst>
                                    <p:set>
                                      <p:cBhvr>
                                        <p:cTn id="39" dur="1" fill="hold">
                                          <p:stCondLst>
                                            <p:cond delay="0"/>
                                          </p:stCondLst>
                                        </p:cTn>
                                        <p:tgtEl>
                                          <p:spTgt spid="1050081"/>
                                        </p:tgtEl>
                                        <p:attrNameLst>
                                          <p:attrName>style.visibility</p:attrName>
                                        </p:attrNameLst>
                                      </p:cBhvr>
                                      <p:to>
                                        <p:strVal val="visible"/>
                                      </p:to>
                                    </p:set>
                                    <p:animEffect transition="in" filter="fade">
                                      <p:cBhvr>
                                        <p:cTn id="40" dur="750"/>
                                        <p:tgtEl>
                                          <p:spTgt spid="1050081"/>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1050077"/>
                                        </p:tgtEl>
                                        <p:attrNameLst>
                                          <p:attrName>style.visibility</p:attrName>
                                        </p:attrNameLst>
                                      </p:cBhvr>
                                      <p:to>
                                        <p:strVal val="visible"/>
                                      </p:to>
                                    </p:set>
                                    <p:animEffect transition="in" filter="wipe(left)">
                                      <p:cBhvr>
                                        <p:cTn id="44" dur="750"/>
                                        <p:tgtEl>
                                          <p:spTgt spid="1050077"/>
                                        </p:tgtEl>
                                      </p:cBhvr>
                                    </p:animEffect>
                                  </p:childTnLst>
                                </p:cTn>
                              </p:par>
                              <p:par>
                                <p:cTn id="45" presetID="2" presetClass="entr" presetSubtype="3" decel="100000" fill="hold" grpId="0" nodeType="withEffect">
                                  <p:stCondLst>
                                    <p:cond delay="0"/>
                                  </p:stCondLst>
                                  <p:iterate type="wd">
                                    <p:tmPct val="10000"/>
                                  </p:iterate>
                                  <p:childTnLst>
                                    <p:set>
                                      <p:cBhvr>
                                        <p:cTn id="46" dur="1" fill="hold">
                                          <p:stCondLst>
                                            <p:cond delay="0"/>
                                          </p:stCondLst>
                                        </p:cTn>
                                        <p:tgtEl>
                                          <p:spTgt spid="1050083"/>
                                        </p:tgtEl>
                                        <p:attrNameLst>
                                          <p:attrName>style.visibility</p:attrName>
                                        </p:attrNameLst>
                                      </p:cBhvr>
                                      <p:to>
                                        <p:strVal val="visible"/>
                                      </p:to>
                                    </p:set>
                                    <p:anim calcmode="lin" valueType="num">
                                      <p:cBhvr additive="base">
                                        <p:cTn id="47" dur="500" fill="hold"/>
                                        <p:tgtEl>
                                          <p:spTgt spid="1050083"/>
                                        </p:tgtEl>
                                        <p:attrNameLst>
                                          <p:attrName>ppt_x</p:attrName>
                                        </p:attrNameLst>
                                      </p:cBhvr>
                                      <p:tavLst>
                                        <p:tav tm="0">
                                          <p:val>
                                            <p:strVal val="1+#ppt_w/2"/>
                                          </p:val>
                                        </p:tav>
                                        <p:tav tm="100000">
                                          <p:val>
                                            <p:strVal val="#ppt_x"/>
                                          </p:val>
                                        </p:tav>
                                      </p:tavLst>
                                    </p:anim>
                                    <p:anim calcmode="lin" valueType="num">
                                      <p:cBhvr additive="base">
                                        <p:cTn id="48" dur="500" fill="hold"/>
                                        <p:tgtEl>
                                          <p:spTgt spid="1050083"/>
                                        </p:tgtEl>
                                        <p:attrNameLst>
                                          <p:attrName>ppt_y</p:attrName>
                                        </p:attrNameLst>
                                      </p:cBhvr>
                                      <p:tavLst>
                                        <p:tav tm="0">
                                          <p:val>
                                            <p:strVal val="0-#ppt_h/2"/>
                                          </p:val>
                                        </p:tav>
                                        <p:tav tm="100000">
                                          <p:val>
                                            <p:strVal val="#ppt_y"/>
                                          </p:val>
                                        </p:tav>
                                      </p:tavLst>
                                    </p:anim>
                                  </p:childTnLst>
                                </p:cTn>
                              </p:par>
                            </p:childTnLst>
                          </p:cTn>
                        </p:par>
                        <p:par>
                          <p:cTn id="49" fill="hold">
                            <p:stCondLst>
                              <p:cond delay="2750"/>
                            </p:stCondLst>
                            <p:childTnLst>
                              <p:par>
                                <p:cTn id="50" presetID="2" presetClass="entr" presetSubtype="2" decel="100000" fill="hold" grpId="0" nodeType="afterEffect">
                                  <p:stCondLst>
                                    <p:cond delay="500"/>
                                  </p:stCondLst>
                                  <p:childTnLst>
                                    <p:set>
                                      <p:cBhvr>
                                        <p:cTn id="51" dur="1" fill="hold">
                                          <p:stCondLst>
                                            <p:cond delay="0"/>
                                          </p:stCondLst>
                                        </p:cTn>
                                        <p:tgtEl>
                                          <p:spTgt spid="1050084"/>
                                        </p:tgtEl>
                                        <p:attrNameLst>
                                          <p:attrName>style.visibility</p:attrName>
                                        </p:attrNameLst>
                                      </p:cBhvr>
                                      <p:to>
                                        <p:strVal val="visible"/>
                                      </p:to>
                                    </p:set>
                                    <p:anim calcmode="lin" valueType="num">
                                      <p:cBhvr additive="base">
                                        <p:cTn id="52" dur="500" fill="hold"/>
                                        <p:tgtEl>
                                          <p:spTgt spid="1050084"/>
                                        </p:tgtEl>
                                        <p:attrNameLst>
                                          <p:attrName>ppt_x</p:attrName>
                                        </p:attrNameLst>
                                      </p:cBhvr>
                                      <p:tavLst>
                                        <p:tav tm="0">
                                          <p:val>
                                            <p:strVal val="1+#ppt_w/2"/>
                                          </p:val>
                                        </p:tav>
                                        <p:tav tm="100000">
                                          <p:val>
                                            <p:strVal val="#ppt_x"/>
                                          </p:val>
                                        </p:tav>
                                      </p:tavLst>
                                    </p:anim>
                                    <p:anim calcmode="lin" valueType="num">
                                      <p:cBhvr additive="base">
                                        <p:cTn id="53" dur="500" fill="hold"/>
                                        <p:tgtEl>
                                          <p:spTgt spid="1050084"/>
                                        </p:tgtEl>
                                        <p:attrNameLst>
                                          <p:attrName>ppt_y</p:attrName>
                                        </p:attrNameLst>
                                      </p:cBhvr>
                                      <p:tavLst>
                                        <p:tav tm="0">
                                          <p:val>
                                            <p:strVal val="#ppt_y"/>
                                          </p:val>
                                        </p:tav>
                                        <p:tav tm="100000">
                                          <p:val>
                                            <p:strVal val="#ppt_y"/>
                                          </p:val>
                                        </p:tav>
                                      </p:tavLst>
                                    </p:anim>
                                  </p:childTnLst>
                                </p:cTn>
                              </p:par>
                              <p:par>
                                <p:cTn id="54" presetID="2" presetClass="entr" presetSubtype="4" decel="100000" fill="hold" grpId="0" nodeType="withEffect">
                                  <p:stCondLst>
                                    <p:cond delay="500"/>
                                  </p:stCondLst>
                                  <p:childTnLst>
                                    <p:set>
                                      <p:cBhvr>
                                        <p:cTn id="55" dur="1" fill="hold">
                                          <p:stCondLst>
                                            <p:cond delay="0"/>
                                          </p:stCondLst>
                                        </p:cTn>
                                        <p:tgtEl>
                                          <p:spTgt spid="1050085">
                                            <p:txEl>
                                              <p:pRg st="0" end="0"/>
                                            </p:txEl>
                                          </p:spTgt>
                                        </p:tgtEl>
                                        <p:attrNameLst>
                                          <p:attrName>style.visibility</p:attrName>
                                        </p:attrNameLst>
                                      </p:cBhvr>
                                      <p:to>
                                        <p:strVal val="visible"/>
                                      </p:to>
                                    </p:set>
                                    <p:anim calcmode="lin" valueType="num">
                                      <p:cBhvr additive="base">
                                        <p:cTn id="56" dur="500" fill="hold"/>
                                        <p:tgtEl>
                                          <p:spTgt spid="1050085">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05008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076" grpId="0" animBg="1"/>
      <p:bldP spid="1050077" grpId="0" animBg="1"/>
      <p:bldP spid="1050080" grpId="0"/>
      <p:bldP spid="1050080" grpId="1"/>
      <p:bldP spid="1050081" grpId="0"/>
      <p:bldP spid="1050081" grpId="1"/>
      <p:bldP spid="1050082" grpId="0" animBg="1"/>
      <p:bldP spid="1050083" grpId="0"/>
      <p:bldP spid="1050084" grpId="0" animBg="1"/>
      <p:bldP spid="1050085" grpId="0" build="p">
        <p:tmplLst>
          <p:tmpl lvl="1">
            <p:tnLst>
              <p:par>
                <p:cTn presetID="2" presetClass="entr" presetSubtype="4" decel="100000" fill="hold" nodeType="withEffect">
                  <p:stCondLst>
                    <p:cond delay="500"/>
                  </p:stCondLst>
                  <p:childTnLst>
                    <p:set>
                      <p:cBhvr>
                        <p:cTn dur="1" fill="hold">
                          <p:stCondLst>
                            <p:cond delay="0"/>
                          </p:stCondLst>
                        </p:cTn>
                        <p:tgtEl>
                          <p:spTgt spid="1050085"/>
                        </p:tgtEl>
                        <p:attrNameLst>
                          <p:attrName>style.visibility</p:attrName>
                        </p:attrNameLst>
                      </p:cBhvr>
                      <p:to>
                        <p:strVal val="visible"/>
                      </p:to>
                    </p:set>
                    <p:anim calcmode="lin" valueType="num">
                      <p:cBhvr additive="base">
                        <p:cTn dur="500" fill="hold"/>
                        <p:tgtEl>
                          <p:spTgt spid="1050085"/>
                        </p:tgtEl>
                        <p:attrNameLst>
                          <p:attrName>ppt_x</p:attrName>
                        </p:attrNameLst>
                      </p:cBhvr>
                      <p:tavLst>
                        <p:tav tm="0">
                          <p:val>
                            <p:strVal val="#ppt_x"/>
                          </p:val>
                        </p:tav>
                        <p:tav tm="100000">
                          <p:val>
                            <p:strVal val="#ppt_x"/>
                          </p:val>
                        </p:tav>
                      </p:tavLst>
                    </p:anim>
                    <p:anim calcmode="lin" valueType="num">
                      <p:cBhvr additive="base">
                        <p:cTn dur="500" fill="hold"/>
                        <p:tgtEl>
                          <p:spTgt spid="105008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obile and 4 Points">
    <p:bg>
      <p:bgPr>
        <a:solidFill>
          <a:schemeClr val="tx2"/>
        </a:solidFill>
        <a:effectLst/>
      </p:bgPr>
    </p:bg>
    <p:spTree>
      <p:nvGrpSpPr>
        <p:cNvPr id="1" name=""/>
        <p:cNvGrpSpPr/>
        <p:nvPr/>
      </p:nvGrpSpPr>
      <p:grpSpPr>
        <a:xfrm>
          <a:off x="0" y="0"/>
          <a:ext cx="0" cy="0"/>
          <a:chOff x="0" y="0"/>
          <a:chExt cx="0" cy="0"/>
        </a:xfrm>
      </p:grpSpPr>
      <p:sp>
        <p:nvSpPr>
          <p:cNvPr id="1050293" name="正方形/長方形 4"/>
          <p:cNvSpPr/>
          <p:nvPr userDrawn="1"/>
        </p:nvSpPr>
        <p:spPr>
          <a:xfrm>
            <a:off x="-1" y="-1"/>
            <a:ext cx="18286413" cy="6204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294" name="正方形/長方形 1"/>
          <p:cNvSpPr/>
          <p:nvPr userDrawn="1"/>
        </p:nvSpPr>
        <p:spPr>
          <a:xfrm rot="2700000">
            <a:off x="6717808" y="2315279"/>
            <a:ext cx="8354720" cy="6389625"/>
          </a:xfrm>
          <a:custGeom>
            <a:avLst/>
            <a:gdLst/>
            <a:ahLst/>
            <a:cxnLst/>
            <a:rect l="l" t="t" r="r" b="b"/>
            <a:pathLst>
              <a:path w="8354720" h="6389625">
                <a:moveTo>
                  <a:pt x="0" y="4424528"/>
                </a:moveTo>
                <a:lnTo>
                  <a:pt x="1965096" y="6389624"/>
                </a:lnTo>
                <a:lnTo>
                  <a:pt x="1965095" y="6389625"/>
                </a:lnTo>
                <a:lnTo>
                  <a:pt x="0" y="4424529"/>
                </a:lnTo>
                <a:close/>
                <a:moveTo>
                  <a:pt x="1381229" y="1"/>
                </a:moveTo>
                <a:lnTo>
                  <a:pt x="8354720" y="0"/>
                </a:lnTo>
                <a:lnTo>
                  <a:pt x="4894522" y="3460197"/>
                </a:lnTo>
                <a:lnTo>
                  <a:pt x="1547176" y="112852"/>
                </a:lnTo>
                <a:cubicBezTo>
                  <a:pt x="1497951" y="63626"/>
                  <a:pt x="1441839" y="25483"/>
                  <a:pt x="1381229" y="1"/>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295"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1050296"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1050297" name="正方形/長方形 5"/>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298" name="タイトル 1"/>
          <p:cNvSpPr>
            <a:spLocks noGrp="1"/>
          </p:cNvSpPr>
          <p:nvPr>
            <p:ph type="title" hasCustomPrompt="1"/>
          </p:nvPr>
        </p:nvSpPr>
        <p:spPr>
          <a:xfrm>
            <a:off x="725714" y="6321681"/>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1050299" name="正方形/長方形 9"/>
          <p:cNvSpPr/>
          <p:nvPr userDrawn="1"/>
        </p:nvSpPr>
        <p:spPr>
          <a:xfrm>
            <a:off x="7522233" y="7687812"/>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300" name="テキスト プレースホルダー 6"/>
          <p:cNvSpPr>
            <a:spLocks noGrp="1"/>
          </p:cNvSpPr>
          <p:nvPr>
            <p:ph type="body" sz="quarter" idx="42" hasCustomPrompt="1"/>
          </p:nvPr>
        </p:nvSpPr>
        <p:spPr>
          <a:xfrm>
            <a:off x="430238" y="7982857"/>
            <a:ext cx="17425936" cy="1461589"/>
          </a:xfrm>
        </p:spPr>
        <p:txBody>
          <a:bodyPr>
            <a:noAutofit/>
          </a:bodyPr>
          <a:lstStyle>
            <a:lvl1pPr algn="ctr">
              <a:defRPr sz="2000" b="0" i="0" u="none" baseline="0">
                <a:solidFill>
                  <a:schemeClr val="bg1"/>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pic>
        <p:nvPicPr>
          <p:cNvPr id="2097166" name="図 6"/>
          <p:cNvPicPr>
            <a:picLocks noChangeAspect="1"/>
          </p:cNvPicPr>
          <p:nvPr userDrawn="1"/>
        </p:nvPicPr>
        <p:blipFill rotWithShape="1">
          <a:blip r:embed="rId2"/>
          <a:srcRect b="37462"/>
          <a:stretch>
            <a:fillRect/>
          </a:stretch>
        </p:blipFill>
        <p:spPr>
          <a:xfrm>
            <a:off x="7071788" y="911133"/>
            <a:ext cx="4142834" cy="5293723"/>
          </a:xfrm>
          <a:prstGeom prst="rect">
            <a:avLst/>
          </a:prstGeom>
          <a:effectLst/>
        </p:spPr>
      </p:pic>
      <p:sp>
        <p:nvSpPr>
          <p:cNvPr id="1050301" name="図プレースホルダー 2"/>
          <p:cNvSpPr>
            <a:spLocks noGrp="1"/>
          </p:cNvSpPr>
          <p:nvPr>
            <p:ph type="pic" sz="quarter" idx="12" hasCustomPrompt="1"/>
          </p:nvPr>
        </p:nvSpPr>
        <p:spPr>
          <a:xfrm>
            <a:off x="7373112" y="2008413"/>
            <a:ext cx="3525807" cy="4196443"/>
          </a:xfrm>
        </p:spPr>
        <p:txBody>
          <a:bodyPr>
            <a:normAutofit/>
          </a:bodyPr>
          <a:lstStyle>
            <a:lvl1pPr>
              <a:defRPr sz="2000"/>
            </a:lvl1pPr>
          </a:lstStyle>
          <a:p>
            <a:r>
              <a:rPr kumimoji="1" lang="en-US" altLang="ja-JP" dirty="0"/>
              <a:t>Add an image</a:t>
            </a:r>
            <a:endParaRPr kumimoji="1" lang="ja-JP" altLang="en-US" dirty="0"/>
          </a:p>
        </p:txBody>
      </p:sp>
      <p:sp>
        <p:nvSpPr>
          <p:cNvPr id="1050302" name="円/楕円 21"/>
          <p:cNvSpPr/>
          <p:nvPr userDrawn="1"/>
        </p:nvSpPr>
        <p:spPr>
          <a:xfrm>
            <a:off x="5152572" y="1698258"/>
            <a:ext cx="1400539" cy="1400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303" name="図プレースホルダー 7"/>
          <p:cNvSpPr>
            <a:spLocks noGrp="1"/>
          </p:cNvSpPr>
          <p:nvPr>
            <p:ph type="pic" sz="quarter" idx="18" hasCustomPrompt="1"/>
          </p:nvPr>
        </p:nvSpPr>
        <p:spPr>
          <a:xfrm>
            <a:off x="5520614" y="2066300"/>
            <a:ext cx="664454" cy="664454"/>
          </a:xfrm>
        </p:spPr>
        <p:txBody>
          <a:bodyPr>
            <a:normAutofit/>
          </a:bodyPr>
          <a:lstStyle>
            <a:lvl1pPr>
              <a:defRPr sz="1200"/>
            </a:lvl1pPr>
          </a:lstStyle>
          <a:p>
            <a:r>
              <a:rPr kumimoji="1" lang="en-US" altLang="ja-JP" dirty="0"/>
              <a:t>ICON</a:t>
            </a:r>
            <a:endParaRPr kumimoji="1" lang="ja-JP" altLang="en-US" dirty="0"/>
          </a:p>
        </p:txBody>
      </p:sp>
      <p:sp>
        <p:nvSpPr>
          <p:cNvPr id="1050304" name="テキスト プレースホルダー 6"/>
          <p:cNvSpPr>
            <a:spLocks noGrp="1"/>
          </p:cNvSpPr>
          <p:nvPr>
            <p:ph type="body" sz="quarter" idx="20" hasCustomPrompt="1"/>
          </p:nvPr>
        </p:nvSpPr>
        <p:spPr>
          <a:xfrm>
            <a:off x="828165" y="1689841"/>
            <a:ext cx="4210864" cy="720080"/>
          </a:xfrm>
        </p:spPr>
        <p:txBody>
          <a:bodyPr anchor="t">
            <a:noAutofit/>
          </a:bodyPr>
          <a:lstStyle>
            <a:lvl1pPr algn="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050305" name="テキスト プレースホルダー 6"/>
          <p:cNvSpPr>
            <a:spLocks noGrp="1"/>
          </p:cNvSpPr>
          <p:nvPr>
            <p:ph type="body" sz="quarter" idx="23" hasCustomPrompt="1"/>
          </p:nvPr>
        </p:nvSpPr>
        <p:spPr>
          <a:xfrm>
            <a:off x="783770" y="2235366"/>
            <a:ext cx="4259915" cy="896089"/>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50306" name="円/楕円 28"/>
          <p:cNvSpPr/>
          <p:nvPr userDrawn="1"/>
        </p:nvSpPr>
        <p:spPr>
          <a:xfrm>
            <a:off x="5152571" y="3955229"/>
            <a:ext cx="1400539" cy="140053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307" name="図プレースホルダー 7"/>
          <p:cNvSpPr>
            <a:spLocks noGrp="1"/>
          </p:cNvSpPr>
          <p:nvPr>
            <p:ph type="pic" sz="quarter" idx="43" hasCustomPrompt="1"/>
          </p:nvPr>
        </p:nvSpPr>
        <p:spPr>
          <a:xfrm>
            <a:off x="5520613" y="4323271"/>
            <a:ext cx="664454" cy="664454"/>
          </a:xfrm>
        </p:spPr>
        <p:txBody>
          <a:bodyPr>
            <a:normAutofit/>
          </a:bodyPr>
          <a:lstStyle>
            <a:lvl1pPr>
              <a:defRPr sz="1200"/>
            </a:lvl1pPr>
          </a:lstStyle>
          <a:p>
            <a:r>
              <a:rPr kumimoji="1" lang="en-US" altLang="ja-JP" dirty="0"/>
              <a:t>ICON</a:t>
            </a:r>
            <a:endParaRPr kumimoji="1" lang="ja-JP" altLang="en-US" dirty="0"/>
          </a:p>
        </p:txBody>
      </p:sp>
      <p:sp>
        <p:nvSpPr>
          <p:cNvPr id="1050308" name="テキスト プレースホルダー 6"/>
          <p:cNvSpPr>
            <a:spLocks noGrp="1"/>
          </p:cNvSpPr>
          <p:nvPr>
            <p:ph type="body" sz="quarter" idx="44" hasCustomPrompt="1"/>
          </p:nvPr>
        </p:nvSpPr>
        <p:spPr>
          <a:xfrm>
            <a:off x="828164" y="3946812"/>
            <a:ext cx="4210864" cy="720080"/>
          </a:xfrm>
        </p:spPr>
        <p:txBody>
          <a:bodyPr anchor="t">
            <a:noAutofit/>
          </a:bodyPr>
          <a:lstStyle>
            <a:lvl1pPr algn="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050309" name="テキスト プレースホルダー 6"/>
          <p:cNvSpPr>
            <a:spLocks noGrp="1"/>
          </p:cNvSpPr>
          <p:nvPr>
            <p:ph type="body" sz="quarter" idx="45" hasCustomPrompt="1"/>
          </p:nvPr>
        </p:nvSpPr>
        <p:spPr>
          <a:xfrm>
            <a:off x="783769" y="4492337"/>
            <a:ext cx="4259915" cy="896089"/>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50310" name="円/楕円 32"/>
          <p:cNvSpPr/>
          <p:nvPr userDrawn="1"/>
        </p:nvSpPr>
        <p:spPr>
          <a:xfrm>
            <a:off x="11749315" y="1694628"/>
            <a:ext cx="1400539" cy="14005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solidFill>
            </a:endParaRPr>
          </a:p>
        </p:txBody>
      </p:sp>
      <p:sp>
        <p:nvSpPr>
          <p:cNvPr id="1050311" name="図プレースホルダー 7"/>
          <p:cNvSpPr>
            <a:spLocks noGrp="1"/>
          </p:cNvSpPr>
          <p:nvPr>
            <p:ph type="pic" sz="quarter" idx="46" hasCustomPrompt="1"/>
          </p:nvPr>
        </p:nvSpPr>
        <p:spPr>
          <a:xfrm>
            <a:off x="12117357" y="2062670"/>
            <a:ext cx="664454" cy="664454"/>
          </a:xfrm>
        </p:spPr>
        <p:txBody>
          <a:bodyPr>
            <a:normAutofit/>
          </a:bodyPr>
          <a:lstStyle>
            <a:lvl1pPr>
              <a:defRPr sz="1200"/>
            </a:lvl1pPr>
          </a:lstStyle>
          <a:p>
            <a:r>
              <a:rPr kumimoji="1" lang="en-US" altLang="ja-JP" dirty="0"/>
              <a:t>ICON</a:t>
            </a:r>
            <a:endParaRPr kumimoji="1" lang="ja-JP" altLang="en-US" dirty="0"/>
          </a:p>
        </p:txBody>
      </p:sp>
      <p:sp>
        <p:nvSpPr>
          <p:cNvPr id="1050312" name="テキスト プレースホルダー 6"/>
          <p:cNvSpPr>
            <a:spLocks noGrp="1"/>
          </p:cNvSpPr>
          <p:nvPr>
            <p:ph type="body" sz="quarter" idx="47" hasCustomPrompt="1"/>
          </p:nvPr>
        </p:nvSpPr>
        <p:spPr>
          <a:xfrm>
            <a:off x="13288682" y="1686211"/>
            <a:ext cx="4210864" cy="720080"/>
          </a:xfrm>
        </p:spPr>
        <p:txBody>
          <a:bodyPr anchor="t">
            <a:noAutofit/>
          </a:bodyPr>
          <a:lstStyle>
            <a:lvl1pPr algn="l">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050313" name="テキスト プレースホルダー 6"/>
          <p:cNvSpPr>
            <a:spLocks noGrp="1"/>
          </p:cNvSpPr>
          <p:nvPr>
            <p:ph type="body" sz="quarter" idx="48" hasCustomPrompt="1"/>
          </p:nvPr>
        </p:nvSpPr>
        <p:spPr>
          <a:xfrm>
            <a:off x="13287829" y="2231736"/>
            <a:ext cx="4259915" cy="896089"/>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050314" name="円/楕円 36"/>
          <p:cNvSpPr/>
          <p:nvPr userDrawn="1"/>
        </p:nvSpPr>
        <p:spPr>
          <a:xfrm>
            <a:off x="11749315" y="3955228"/>
            <a:ext cx="1400539" cy="140053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315" name="図プレースホルダー 7"/>
          <p:cNvSpPr>
            <a:spLocks noGrp="1"/>
          </p:cNvSpPr>
          <p:nvPr>
            <p:ph type="pic" sz="quarter" idx="49" hasCustomPrompt="1"/>
          </p:nvPr>
        </p:nvSpPr>
        <p:spPr>
          <a:xfrm>
            <a:off x="12117357" y="4323270"/>
            <a:ext cx="664454" cy="664454"/>
          </a:xfrm>
        </p:spPr>
        <p:txBody>
          <a:bodyPr>
            <a:normAutofit/>
          </a:bodyPr>
          <a:lstStyle>
            <a:lvl1pPr>
              <a:defRPr sz="1200"/>
            </a:lvl1pPr>
          </a:lstStyle>
          <a:p>
            <a:r>
              <a:rPr kumimoji="1" lang="en-US" altLang="ja-JP" dirty="0"/>
              <a:t>ICON</a:t>
            </a:r>
            <a:endParaRPr kumimoji="1" lang="ja-JP" altLang="en-US" dirty="0"/>
          </a:p>
        </p:txBody>
      </p:sp>
      <p:sp>
        <p:nvSpPr>
          <p:cNvPr id="1050316" name="テキスト プレースホルダー 6"/>
          <p:cNvSpPr>
            <a:spLocks noGrp="1"/>
          </p:cNvSpPr>
          <p:nvPr>
            <p:ph type="body" sz="quarter" idx="50" hasCustomPrompt="1"/>
          </p:nvPr>
        </p:nvSpPr>
        <p:spPr>
          <a:xfrm>
            <a:off x="13288682" y="3946811"/>
            <a:ext cx="4210864" cy="720080"/>
          </a:xfrm>
        </p:spPr>
        <p:txBody>
          <a:bodyPr anchor="t">
            <a:noAutofit/>
          </a:bodyPr>
          <a:lstStyle>
            <a:lvl1pPr algn="l">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1050317" name="テキスト プレースホルダー 6"/>
          <p:cNvSpPr>
            <a:spLocks noGrp="1"/>
          </p:cNvSpPr>
          <p:nvPr>
            <p:ph type="body" sz="quarter" idx="51" hasCustomPrompt="1"/>
          </p:nvPr>
        </p:nvSpPr>
        <p:spPr>
          <a:xfrm>
            <a:off x="13287829" y="4492336"/>
            <a:ext cx="4259915" cy="896089"/>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50293"/>
                                        </p:tgtEl>
                                        <p:attrNameLst>
                                          <p:attrName>style.visibility</p:attrName>
                                        </p:attrNameLst>
                                      </p:cBhvr>
                                      <p:to>
                                        <p:strVal val="visible"/>
                                      </p:to>
                                    </p:set>
                                    <p:animEffect transition="in" filter="randombar(horizontal)">
                                      <p:cBhvr>
                                        <p:cTn id="7" dur="500"/>
                                        <p:tgtEl>
                                          <p:spTgt spid="105029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97166"/>
                                        </p:tgtEl>
                                        <p:attrNameLst>
                                          <p:attrName>style.visibility</p:attrName>
                                        </p:attrNameLst>
                                      </p:cBhvr>
                                      <p:to>
                                        <p:strVal val="visible"/>
                                      </p:to>
                                    </p:set>
                                    <p:animEffect transition="in" filter="fade">
                                      <p:cBhvr>
                                        <p:cTn id="11" dur="500"/>
                                        <p:tgtEl>
                                          <p:spTgt spid="209716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50301"/>
                                        </p:tgtEl>
                                        <p:attrNameLst>
                                          <p:attrName>style.visibility</p:attrName>
                                        </p:attrNameLst>
                                      </p:cBhvr>
                                      <p:to>
                                        <p:strVal val="visible"/>
                                      </p:to>
                                    </p:set>
                                    <p:animEffect transition="in" filter="fade">
                                      <p:cBhvr>
                                        <p:cTn id="14" dur="500"/>
                                        <p:tgtEl>
                                          <p:spTgt spid="1050301"/>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50294"/>
                                        </p:tgtEl>
                                        <p:attrNameLst>
                                          <p:attrName>style.visibility</p:attrName>
                                        </p:attrNameLst>
                                      </p:cBhvr>
                                      <p:to>
                                        <p:strVal val="visible"/>
                                      </p:to>
                                    </p:set>
                                    <p:animEffect transition="in" filter="wipe(left)">
                                      <p:cBhvr>
                                        <p:cTn id="17" dur="500"/>
                                        <p:tgtEl>
                                          <p:spTgt spid="1050294"/>
                                        </p:tgtEl>
                                      </p:cBhvr>
                                    </p:animEffect>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050303"/>
                                        </p:tgtEl>
                                        <p:attrNameLst>
                                          <p:attrName>style.visibility</p:attrName>
                                        </p:attrNameLst>
                                      </p:cBhvr>
                                      <p:to>
                                        <p:strVal val="visible"/>
                                      </p:to>
                                    </p:set>
                                    <p:anim calcmode="lin" valueType="num">
                                      <p:cBhvr>
                                        <p:cTn id="21" dur="500" fill="hold"/>
                                        <p:tgtEl>
                                          <p:spTgt spid="1050303"/>
                                        </p:tgtEl>
                                        <p:attrNameLst>
                                          <p:attrName>ppt_w</p:attrName>
                                        </p:attrNameLst>
                                      </p:cBhvr>
                                      <p:tavLst>
                                        <p:tav tm="0">
                                          <p:val>
                                            <p:fltVal val="0"/>
                                          </p:val>
                                        </p:tav>
                                        <p:tav tm="100000">
                                          <p:val>
                                            <p:strVal val="#ppt_w"/>
                                          </p:val>
                                        </p:tav>
                                      </p:tavLst>
                                    </p:anim>
                                    <p:anim calcmode="lin" valueType="num">
                                      <p:cBhvr>
                                        <p:cTn id="22" dur="500" fill="hold"/>
                                        <p:tgtEl>
                                          <p:spTgt spid="1050303"/>
                                        </p:tgtEl>
                                        <p:attrNameLst>
                                          <p:attrName>ppt_h</p:attrName>
                                        </p:attrNameLst>
                                      </p:cBhvr>
                                      <p:tavLst>
                                        <p:tav tm="0">
                                          <p:val>
                                            <p:fltVal val="0"/>
                                          </p:val>
                                        </p:tav>
                                        <p:tav tm="100000">
                                          <p:val>
                                            <p:strVal val="#ppt_h"/>
                                          </p:val>
                                        </p:tav>
                                      </p:tavLst>
                                    </p:anim>
                                    <p:anim calcmode="lin" valueType="num">
                                      <p:cBhvr>
                                        <p:cTn id="23" dur="500" fill="hold"/>
                                        <p:tgtEl>
                                          <p:spTgt spid="1050303"/>
                                        </p:tgtEl>
                                        <p:attrNameLst>
                                          <p:attrName>style.rotation</p:attrName>
                                        </p:attrNameLst>
                                      </p:cBhvr>
                                      <p:tavLst>
                                        <p:tav tm="0">
                                          <p:val>
                                            <p:fltVal val="360"/>
                                          </p:val>
                                        </p:tav>
                                        <p:tav tm="100000">
                                          <p:val>
                                            <p:fltVal val="0"/>
                                          </p:val>
                                        </p:tav>
                                      </p:tavLst>
                                    </p:anim>
                                    <p:animEffect transition="in" filter="fade">
                                      <p:cBhvr>
                                        <p:cTn id="24" dur="500"/>
                                        <p:tgtEl>
                                          <p:spTgt spid="1050303"/>
                                        </p:tgtEl>
                                      </p:cBhvr>
                                    </p:animEffect>
                                  </p:childTnLst>
                                </p:cTn>
                              </p:par>
                              <p:par>
                                <p:cTn id="25" presetID="49" presetClass="entr" presetSubtype="0" decel="100000" fill="hold" grpId="0" nodeType="withEffect">
                                  <p:stCondLst>
                                    <p:cond delay="0"/>
                                  </p:stCondLst>
                                  <p:childTnLst>
                                    <p:set>
                                      <p:cBhvr>
                                        <p:cTn id="26" dur="1" fill="hold">
                                          <p:stCondLst>
                                            <p:cond delay="0"/>
                                          </p:stCondLst>
                                        </p:cTn>
                                        <p:tgtEl>
                                          <p:spTgt spid="1050302"/>
                                        </p:tgtEl>
                                        <p:attrNameLst>
                                          <p:attrName>style.visibility</p:attrName>
                                        </p:attrNameLst>
                                      </p:cBhvr>
                                      <p:to>
                                        <p:strVal val="visible"/>
                                      </p:to>
                                    </p:set>
                                    <p:anim calcmode="lin" valueType="num">
                                      <p:cBhvr>
                                        <p:cTn id="27" dur="500" fill="hold"/>
                                        <p:tgtEl>
                                          <p:spTgt spid="1050302"/>
                                        </p:tgtEl>
                                        <p:attrNameLst>
                                          <p:attrName>ppt_w</p:attrName>
                                        </p:attrNameLst>
                                      </p:cBhvr>
                                      <p:tavLst>
                                        <p:tav tm="0">
                                          <p:val>
                                            <p:fltVal val="0"/>
                                          </p:val>
                                        </p:tav>
                                        <p:tav tm="100000">
                                          <p:val>
                                            <p:strVal val="#ppt_w"/>
                                          </p:val>
                                        </p:tav>
                                      </p:tavLst>
                                    </p:anim>
                                    <p:anim calcmode="lin" valueType="num">
                                      <p:cBhvr>
                                        <p:cTn id="28" dur="500" fill="hold"/>
                                        <p:tgtEl>
                                          <p:spTgt spid="1050302"/>
                                        </p:tgtEl>
                                        <p:attrNameLst>
                                          <p:attrName>ppt_h</p:attrName>
                                        </p:attrNameLst>
                                      </p:cBhvr>
                                      <p:tavLst>
                                        <p:tav tm="0">
                                          <p:val>
                                            <p:fltVal val="0"/>
                                          </p:val>
                                        </p:tav>
                                        <p:tav tm="100000">
                                          <p:val>
                                            <p:strVal val="#ppt_h"/>
                                          </p:val>
                                        </p:tav>
                                      </p:tavLst>
                                    </p:anim>
                                    <p:anim calcmode="lin" valueType="num">
                                      <p:cBhvr>
                                        <p:cTn id="29" dur="500" fill="hold"/>
                                        <p:tgtEl>
                                          <p:spTgt spid="1050302"/>
                                        </p:tgtEl>
                                        <p:attrNameLst>
                                          <p:attrName>style.rotation</p:attrName>
                                        </p:attrNameLst>
                                      </p:cBhvr>
                                      <p:tavLst>
                                        <p:tav tm="0">
                                          <p:val>
                                            <p:fltVal val="360"/>
                                          </p:val>
                                        </p:tav>
                                        <p:tav tm="100000">
                                          <p:val>
                                            <p:fltVal val="0"/>
                                          </p:val>
                                        </p:tav>
                                      </p:tavLst>
                                    </p:anim>
                                    <p:animEffect transition="in" filter="fade">
                                      <p:cBhvr>
                                        <p:cTn id="30" dur="500"/>
                                        <p:tgtEl>
                                          <p:spTgt spid="1050302"/>
                                        </p:tgtEl>
                                      </p:cBhvr>
                                    </p:animEffect>
                                  </p:childTnLst>
                                </p:cTn>
                              </p:par>
                            </p:childTnLst>
                          </p:cTn>
                        </p:par>
                        <p:par>
                          <p:cTn id="31" fill="hold">
                            <p:stCondLst>
                              <p:cond delay="1500"/>
                            </p:stCondLst>
                            <p:childTnLst>
                              <p:par>
                                <p:cTn id="32" presetID="2" presetClass="entr" presetSubtype="8" decel="100000" fill="hold" grpId="0" nodeType="afterEffect">
                                  <p:stCondLst>
                                    <p:cond delay="0"/>
                                  </p:stCondLst>
                                  <p:childTnLst>
                                    <p:set>
                                      <p:cBhvr>
                                        <p:cTn id="33" dur="1" fill="hold">
                                          <p:stCondLst>
                                            <p:cond delay="0"/>
                                          </p:stCondLst>
                                        </p:cTn>
                                        <p:tgtEl>
                                          <p:spTgt spid="1050304">
                                            <p:txEl>
                                              <p:pRg st="0" end="0"/>
                                            </p:txEl>
                                          </p:spTgt>
                                        </p:tgtEl>
                                        <p:attrNameLst>
                                          <p:attrName>style.visibility</p:attrName>
                                        </p:attrNameLst>
                                      </p:cBhvr>
                                      <p:to>
                                        <p:strVal val="visible"/>
                                      </p:to>
                                    </p:set>
                                    <p:anim calcmode="lin" valueType="num">
                                      <p:cBhvr additive="base">
                                        <p:cTn id="34" dur="500" fill="hold"/>
                                        <p:tgtEl>
                                          <p:spTgt spid="1050304">
                                            <p:txEl>
                                              <p:pRg st="0" end="0"/>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1050304">
                                            <p:txEl>
                                              <p:pRg st="0" end="0"/>
                                            </p:txEl>
                                          </p:spTgt>
                                        </p:tgtEl>
                                        <p:attrNameLst>
                                          <p:attrName>ppt_y</p:attrName>
                                        </p:attrNameLst>
                                      </p:cBhvr>
                                      <p:tavLst>
                                        <p:tav tm="0">
                                          <p:val>
                                            <p:strVal val="#ppt_y"/>
                                          </p:val>
                                        </p:tav>
                                        <p:tav tm="100000">
                                          <p:val>
                                            <p:strVal val="#ppt_y"/>
                                          </p:val>
                                        </p:tav>
                                      </p:tavLst>
                                    </p:anim>
                                  </p:childTnLst>
                                </p:cTn>
                              </p:par>
                              <p:par>
                                <p:cTn id="36" presetID="2" presetClass="entr" presetSubtype="8" decel="100000" fill="hold" grpId="0" nodeType="withEffect">
                                  <p:stCondLst>
                                    <p:cond delay="100"/>
                                  </p:stCondLst>
                                  <p:childTnLst>
                                    <p:set>
                                      <p:cBhvr>
                                        <p:cTn id="37" dur="1" fill="hold">
                                          <p:stCondLst>
                                            <p:cond delay="0"/>
                                          </p:stCondLst>
                                        </p:cTn>
                                        <p:tgtEl>
                                          <p:spTgt spid="1050305">
                                            <p:txEl>
                                              <p:pRg st="0" end="0"/>
                                            </p:txEl>
                                          </p:spTgt>
                                        </p:tgtEl>
                                        <p:attrNameLst>
                                          <p:attrName>style.visibility</p:attrName>
                                        </p:attrNameLst>
                                      </p:cBhvr>
                                      <p:to>
                                        <p:strVal val="visible"/>
                                      </p:to>
                                    </p:set>
                                    <p:anim calcmode="lin" valueType="num">
                                      <p:cBhvr additive="base">
                                        <p:cTn id="38" dur="500" fill="hold"/>
                                        <p:tgtEl>
                                          <p:spTgt spid="1050305">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1050305">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100"/>
                            </p:stCondLst>
                            <p:childTnLst>
                              <p:par>
                                <p:cTn id="41" presetID="49" presetClass="entr" presetSubtype="0" decel="100000" fill="hold" grpId="0" nodeType="afterEffect">
                                  <p:stCondLst>
                                    <p:cond delay="0"/>
                                  </p:stCondLst>
                                  <p:childTnLst>
                                    <p:set>
                                      <p:cBhvr>
                                        <p:cTn id="42" dur="1" fill="hold">
                                          <p:stCondLst>
                                            <p:cond delay="0"/>
                                          </p:stCondLst>
                                        </p:cTn>
                                        <p:tgtEl>
                                          <p:spTgt spid="1050311"/>
                                        </p:tgtEl>
                                        <p:attrNameLst>
                                          <p:attrName>style.visibility</p:attrName>
                                        </p:attrNameLst>
                                      </p:cBhvr>
                                      <p:to>
                                        <p:strVal val="visible"/>
                                      </p:to>
                                    </p:set>
                                    <p:anim calcmode="lin" valueType="num">
                                      <p:cBhvr>
                                        <p:cTn id="43" dur="500" fill="hold"/>
                                        <p:tgtEl>
                                          <p:spTgt spid="1050311"/>
                                        </p:tgtEl>
                                        <p:attrNameLst>
                                          <p:attrName>ppt_w</p:attrName>
                                        </p:attrNameLst>
                                      </p:cBhvr>
                                      <p:tavLst>
                                        <p:tav tm="0">
                                          <p:val>
                                            <p:fltVal val="0"/>
                                          </p:val>
                                        </p:tav>
                                        <p:tav tm="100000">
                                          <p:val>
                                            <p:strVal val="#ppt_w"/>
                                          </p:val>
                                        </p:tav>
                                      </p:tavLst>
                                    </p:anim>
                                    <p:anim calcmode="lin" valueType="num">
                                      <p:cBhvr>
                                        <p:cTn id="44" dur="500" fill="hold"/>
                                        <p:tgtEl>
                                          <p:spTgt spid="1050311"/>
                                        </p:tgtEl>
                                        <p:attrNameLst>
                                          <p:attrName>ppt_h</p:attrName>
                                        </p:attrNameLst>
                                      </p:cBhvr>
                                      <p:tavLst>
                                        <p:tav tm="0">
                                          <p:val>
                                            <p:fltVal val="0"/>
                                          </p:val>
                                        </p:tav>
                                        <p:tav tm="100000">
                                          <p:val>
                                            <p:strVal val="#ppt_h"/>
                                          </p:val>
                                        </p:tav>
                                      </p:tavLst>
                                    </p:anim>
                                    <p:anim calcmode="lin" valueType="num">
                                      <p:cBhvr>
                                        <p:cTn id="45" dur="500" fill="hold"/>
                                        <p:tgtEl>
                                          <p:spTgt spid="1050311"/>
                                        </p:tgtEl>
                                        <p:attrNameLst>
                                          <p:attrName>style.rotation</p:attrName>
                                        </p:attrNameLst>
                                      </p:cBhvr>
                                      <p:tavLst>
                                        <p:tav tm="0">
                                          <p:val>
                                            <p:fltVal val="360"/>
                                          </p:val>
                                        </p:tav>
                                        <p:tav tm="100000">
                                          <p:val>
                                            <p:fltVal val="0"/>
                                          </p:val>
                                        </p:tav>
                                      </p:tavLst>
                                    </p:anim>
                                    <p:animEffect transition="in" filter="fade">
                                      <p:cBhvr>
                                        <p:cTn id="46" dur="500"/>
                                        <p:tgtEl>
                                          <p:spTgt spid="1050311"/>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1050310"/>
                                        </p:tgtEl>
                                        <p:attrNameLst>
                                          <p:attrName>style.visibility</p:attrName>
                                        </p:attrNameLst>
                                      </p:cBhvr>
                                      <p:to>
                                        <p:strVal val="visible"/>
                                      </p:to>
                                    </p:set>
                                    <p:anim calcmode="lin" valueType="num">
                                      <p:cBhvr>
                                        <p:cTn id="49" dur="500" fill="hold"/>
                                        <p:tgtEl>
                                          <p:spTgt spid="1050310"/>
                                        </p:tgtEl>
                                        <p:attrNameLst>
                                          <p:attrName>ppt_w</p:attrName>
                                        </p:attrNameLst>
                                      </p:cBhvr>
                                      <p:tavLst>
                                        <p:tav tm="0">
                                          <p:val>
                                            <p:fltVal val="0"/>
                                          </p:val>
                                        </p:tav>
                                        <p:tav tm="100000">
                                          <p:val>
                                            <p:strVal val="#ppt_w"/>
                                          </p:val>
                                        </p:tav>
                                      </p:tavLst>
                                    </p:anim>
                                    <p:anim calcmode="lin" valueType="num">
                                      <p:cBhvr>
                                        <p:cTn id="50" dur="500" fill="hold"/>
                                        <p:tgtEl>
                                          <p:spTgt spid="1050310"/>
                                        </p:tgtEl>
                                        <p:attrNameLst>
                                          <p:attrName>ppt_h</p:attrName>
                                        </p:attrNameLst>
                                      </p:cBhvr>
                                      <p:tavLst>
                                        <p:tav tm="0">
                                          <p:val>
                                            <p:fltVal val="0"/>
                                          </p:val>
                                        </p:tav>
                                        <p:tav tm="100000">
                                          <p:val>
                                            <p:strVal val="#ppt_h"/>
                                          </p:val>
                                        </p:tav>
                                      </p:tavLst>
                                    </p:anim>
                                    <p:anim calcmode="lin" valueType="num">
                                      <p:cBhvr>
                                        <p:cTn id="51" dur="500" fill="hold"/>
                                        <p:tgtEl>
                                          <p:spTgt spid="1050310"/>
                                        </p:tgtEl>
                                        <p:attrNameLst>
                                          <p:attrName>style.rotation</p:attrName>
                                        </p:attrNameLst>
                                      </p:cBhvr>
                                      <p:tavLst>
                                        <p:tav tm="0">
                                          <p:val>
                                            <p:fltVal val="360"/>
                                          </p:val>
                                        </p:tav>
                                        <p:tav tm="100000">
                                          <p:val>
                                            <p:fltVal val="0"/>
                                          </p:val>
                                        </p:tav>
                                      </p:tavLst>
                                    </p:anim>
                                    <p:animEffect transition="in" filter="fade">
                                      <p:cBhvr>
                                        <p:cTn id="52" dur="500"/>
                                        <p:tgtEl>
                                          <p:spTgt spid="1050310"/>
                                        </p:tgtEl>
                                      </p:cBhvr>
                                    </p:animEffect>
                                  </p:childTnLst>
                                </p:cTn>
                              </p:par>
                            </p:childTnLst>
                          </p:cTn>
                        </p:par>
                        <p:par>
                          <p:cTn id="53" fill="hold">
                            <p:stCondLst>
                              <p:cond delay="2600"/>
                            </p:stCondLst>
                            <p:childTnLst>
                              <p:par>
                                <p:cTn id="54" presetID="2" presetClass="entr" presetSubtype="2" decel="100000" fill="hold" grpId="0" nodeType="afterEffect">
                                  <p:stCondLst>
                                    <p:cond delay="0"/>
                                  </p:stCondLst>
                                  <p:childTnLst>
                                    <p:set>
                                      <p:cBhvr>
                                        <p:cTn id="55" dur="1" fill="hold">
                                          <p:stCondLst>
                                            <p:cond delay="0"/>
                                          </p:stCondLst>
                                        </p:cTn>
                                        <p:tgtEl>
                                          <p:spTgt spid="1050312">
                                            <p:txEl>
                                              <p:pRg st="0" end="0"/>
                                            </p:txEl>
                                          </p:spTgt>
                                        </p:tgtEl>
                                        <p:attrNameLst>
                                          <p:attrName>style.visibility</p:attrName>
                                        </p:attrNameLst>
                                      </p:cBhvr>
                                      <p:to>
                                        <p:strVal val="visible"/>
                                      </p:to>
                                    </p:set>
                                    <p:anim calcmode="lin" valueType="num">
                                      <p:cBhvr additive="base">
                                        <p:cTn id="56" dur="500" fill="hold"/>
                                        <p:tgtEl>
                                          <p:spTgt spid="1050312">
                                            <p:txEl>
                                              <p:pRg st="0" end="0"/>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1050312">
                                            <p:txEl>
                                              <p:pRg st="0" end="0"/>
                                            </p:txEl>
                                          </p:spTgt>
                                        </p:tgtEl>
                                        <p:attrNameLst>
                                          <p:attrName>ppt_y</p:attrName>
                                        </p:attrNameLst>
                                      </p:cBhvr>
                                      <p:tavLst>
                                        <p:tav tm="0">
                                          <p:val>
                                            <p:strVal val="#ppt_y"/>
                                          </p:val>
                                        </p:tav>
                                        <p:tav tm="100000">
                                          <p:val>
                                            <p:strVal val="#ppt_y"/>
                                          </p:val>
                                        </p:tav>
                                      </p:tavLst>
                                    </p:anim>
                                  </p:childTnLst>
                                </p:cTn>
                              </p:par>
                              <p:par>
                                <p:cTn id="58" presetID="2" presetClass="entr" presetSubtype="2" decel="100000" fill="hold" grpId="0" nodeType="withEffect">
                                  <p:stCondLst>
                                    <p:cond delay="100"/>
                                  </p:stCondLst>
                                  <p:childTnLst>
                                    <p:set>
                                      <p:cBhvr>
                                        <p:cTn id="59" dur="1" fill="hold">
                                          <p:stCondLst>
                                            <p:cond delay="0"/>
                                          </p:stCondLst>
                                        </p:cTn>
                                        <p:tgtEl>
                                          <p:spTgt spid="1050313">
                                            <p:txEl>
                                              <p:pRg st="0" end="0"/>
                                            </p:txEl>
                                          </p:spTgt>
                                        </p:tgtEl>
                                        <p:attrNameLst>
                                          <p:attrName>style.visibility</p:attrName>
                                        </p:attrNameLst>
                                      </p:cBhvr>
                                      <p:to>
                                        <p:strVal val="visible"/>
                                      </p:to>
                                    </p:set>
                                    <p:anim calcmode="lin" valueType="num">
                                      <p:cBhvr additive="base">
                                        <p:cTn id="60" dur="500" fill="hold"/>
                                        <p:tgtEl>
                                          <p:spTgt spid="1050313">
                                            <p:txEl>
                                              <p:pRg st="0" end="0"/>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1050313">
                                            <p:txEl>
                                              <p:pRg st="0" end="0"/>
                                            </p:txEl>
                                          </p:spTgt>
                                        </p:tgtEl>
                                        <p:attrNameLst>
                                          <p:attrName>ppt_y</p:attrName>
                                        </p:attrNameLst>
                                      </p:cBhvr>
                                      <p:tavLst>
                                        <p:tav tm="0">
                                          <p:val>
                                            <p:strVal val="#ppt_y"/>
                                          </p:val>
                                        </p:tav>
                                        <p:tav tm="100000">
                                          <p:val>
                                            <p:strVal val="#ppt_y"/>
                                          </p:val>
                                        </p:tav>
                                      </p:tavLst>
                                    </p:anim>
                                  </p:childTnLst>
                                </p:cTn>
                              </p:par>
                            </p:childTnLst>
                          </p:cTn>
                        </p:par>
                        <p:par>
                          <p:cTn id="62" fill="hold">
                            <p:stCondLst>
                              <p:cond delay="3200"/>
                            </p:stCondLst>
                            <p:childTnLst>
                              <p:par>
                                <p:cTn id="63" presetID="49" presetClass="entr" presetSubtype="0" decel="100000" fill="hold" grpId="0" nodeType="afterEffect">
                                  <p:stCondLst>
                                    <p:cond delay="0"/>
                                  </p:stCondLst>
                                  <p:childTnLst>
                                    <p:set>
                                      <p:cBhvr>
                                        <p:cTn id="64" dur="1" fill="hold">
                                          <p:stCondLst>
                                            <p:cond delay="0"/>
                                          </p:stCondLst>
                                        </p:cTn>
                                        <p:tgtEl>
                                          <p:spTgt spid="1050307"/>
                                        </p:tgtEl>
                                        <p:attrNameLst>
                                          <p:attrName>style.visibility</p:attrName>
                                        </p:attrNameLst>
                                      </p:cBhvr>
                                      <p:to>
                                        <p:strVal val="visible"/>
                                      </p:to>
                                    </p:set>
                                    <p:anim calcmode="lin" valueType="num">
                                      <p:cBhvr>
                                        <p:cTn id="65" dur="500" fill="hold"/>
                                        <p:tgtEl>
                                          <p:spTgt spid="1050307"/>
                                        </p:tgtEl>
                                        <p:attrNameLst>
                                          <p:attrName>ppt_w</p:attrName>
                                        </p:attrNameLst>
                                      </p:cBhvr>
                                      <p:tavLst>
                                        <p:tav tm="0">
                                          <p:val>
                                            <p:fltVal val="0"/>
                                          </p:val>
                                        </p:tav>
                                        <p:tav tm="100000">
                                          <p:val>
                                            <p:strVal val="#ppt_w"/>
                                          </p:val>
                                        </p:tav>
                                      </p:tavLst>
                                    </p:anim>
                                    <p:anim calcmode="lin" valueType="num">
                                      <p:cBhvr>
                                        <p:cTn id="66" dur="500" fill="hold"/>
                                        <p:tgtEl>
                                          <p:spTgt spid="1050307"/>
                                        </p:tgtEl>
                                        <p:attrNameLst>
                                          <p:attrName>ppt_h</p:attrName>
                                        </p:attrNameLst>
                                      </p:cBhvr>
                                      <p:tavLst>
                                        <p:tav tm="0">
                                          <p:val>
                                            <p:fltVal val="0"/>
                                          </p:val>
                                        </p:tav>
                                        <p:tav tm="100000">
                                          <p:val>
                                            <p:strVal val="#ppt_h"/>
                                          </p:val>
                                        </p:tav>
                                      </p:tavLst>
                                    </p:anim>
                                    <p:anim calcmode="lin" valueType="num">
                                      <p:cBhvr>
                                        <p:cTn id="67" dur="500" fill="hold"/>
                                        <p:tgtEl>
                                          <p:spTgt spid="1050307"/>
                                        </p:tgtEl>
                                        <p:attrNameLst>
                                          <p:attrName>style.rotation</p:attrName>
                                        </p:attrNameLst>
                                      </p:cBhvr>
                                      <p:tavLst>
                                        <p:tav tm="0">
                                          <p:val>
                                            <p:fltVal val="360"/>
                                          </p:val>
                                        </p:tav>
                                        <p:tav tm="100000">
                                          <p:val>
                                            <p:fltVal val="0"/>
                                          </p:val>
                                        </p:tav>
                                      </p:tavLst>
                                    </p:anim>
                                    <p:animEffect transition="in" filter="fade">
                                      <p:cBhvr>
                                        <p:cTn id="68" dur="500"/>
                                        <p:tgtEl>
                                          <p:spTgt spid="1050307"/>
                                        </p:tgtEl>
                                      </p:cBhvr>
                                    </p:animEffect>
                                  </p:childTnLst>
                                </p:cTn>
                              </p:par>
                              <p:par>
                                <p:cTn id="69" presetID="49" presetClass="entr" presetSubtype="0" decel="100000" fill="hold" grpId="0" nodeType="withEffect">
                                  <p:stCondLst>
                                    <p:cond delay="0"/>
                                  </p:stCondLst>
                                  <p:childTnLst>
                                    <p:set>
                                      <p:cBhvr>
                                        <p:cTn id="70" dur="1" fill="hold">
                                          <p:stCondLst>
                                            <p:cond delay="0"/>
                                          </p:stCondLst>
                                        </p:cTn>
                                        <p:tgtEl>
                                          <p:spTgt spid="1050306"/>
                                        </p:tgtEl>
                                        <p:attrNameLst>
                                          <p:attrName>style.visibility</p:attrName>
                                        </p:attrNameLst>
                                      </p:cBhvr>
                                      <p:to>
                                        <p:strVal val="visible"/>
                                      </p:to>
                                    </p:set>
                                    <p:anim calcmode="lin" valueType="num">
                                      <p:cBhvr>
                                        <p:cTn id="71" dur="500" fill="hold"/>
                                        <p:tgtEl>
                                          <p:spTgt spid="1050306"/>
                                        </p:tgtEl>
                                        <p:attrNameLst>
                                          <p:attrName>ppt_w</p:attrName>
                                        </p:attrNameLst>
                                      </p:cBhvr>
                                      <p:tavLst>
                                        <p:tav tm="0">
                                          <p:val>
                                            <p:fltVal val="0"/>
                                          </p:val>
                                        </p:tav>
                                        <p:tav tm="100000">
                                          <p:val>
                                            <p:strVal val="#ppt_w"/>
                                          </p:val>
                                        </p:tav>
                                      </p:tavLst>
                                    </p:anim>
                                    <p:anim calcmode="lin" valueType="num">
                                      <p:cBhvr>
                                        <p:cTn id="72" dur="500" fill="hold"/>
                                        <p:tgtEl>
                                          <p:spTgt spid="1050306"/>
                                        </p:tgtEl>
                                        <p:attrNameLst>
                                          <p:attrName>ppt_h</p:attrName>
                                        </p:attrNameLst>
                                      </p:cBhvr>
                                      <p:tavLst>
                                        <p:tav tm="0">
                                          <p:val>
                                            <p:fltVal val="0"/>
                                          </p:val>
                                        </p:tav>
                                        <p:tav tm="100000">
                                          <p:val>
                                            <p:strVal val="#ppt_h"/>
                                          </p:val>
                                        </p:tav>
                                      </p:tavLst>
                                    </p:anim>
                                    <p:anim calcmode="lin" valueType="num">
                                      <p:cBhvr>
                                        <p:cTn id="73" dur="500" fill="hold"/>
                                        <p:tgtEl>
                                          <p:spTgt spid="1050306"/>
                                        </p:tgtEl>
                                        <p:attrNameLst>
                                          <p:attrName>style.rotation</p:attrName>
                                        </p:attrNameLst>
                                      </p:cBhvr>
                                      <p:tavLst>
                                        <p:tav tm="0">
                                          <p:val>
                                            <p:fltVal val="360"/>
                                          </p:val>
                                        </p:tav>
                                        <p:tav tm="100000">
                                          <p:val>
                                            <p:fltVal val="0"/>
                                          </p:val>
                                        </p:tav>
                                      </p:tavLst>
                                    </p:anim>
                                    <p:animEffect transition="in" filter="fade">
                                      <p:cBhvr>
                                        <p:cTn id="74" dur="500"/>
                                        <p:tgtEl>
                                          <p:spTgt spid="1050306"/>
                                        </p:tgtEl>
                                      </p:cBhvr>
                                    </p:animEffect>
                                  </p:childTnLst>
                                </p:cTn>
                              </p:par>
                            </p:childTnLst>
                          </p:cTn>
                        </p:par>
                        <p:par>
                          <p:cTn id="75" fill="hold">
                            <p:stCondLst>
                              <p:cond delay="3700"/>
                            </p:stCondLst>
                            <p:childTnLst>
                              <p:par>
                                <p:cTn id="76" presetID="2" presetClass="entr" presetSubtype="8" decel="100000" fill="hold" grpId="0" nodeType="afterEffect">
                                  <p:stCondLst>
                                    <p:cond delay="0"/>
                                  </p:stCondLst>
                                  <p:childTnLst>
                                    <p:set>
                                      <p:cBhvr>
                                        <p:cTn id="77" dur="1" fill="hold">
                                          <p:stCondLst>
                                            <p:cond delay="0"/>
                                          </p:stCondLst>
                                        </p:cTn>
                                        <p:tgtEl>
                                          <p:spTgt spid="1050308">
                                            <p:txEl>
                                              <p:pRg st="0" end="0"/>
                                            </p:txEl>
                                          </p:spTgt>
                                        </p:tgtEl>
                                        <p:attrNameLst>
                                          <p:attrName>style.visibility</p:attrName>
                                        </p:attrNameLst>
                                      </p:cBhvr>
                                      <p:to>
                                        <p:strVal val="visible"/>
                                      </p:to>
                                    </p:set>
                                    <p:anim calcmode="lin" valueType="num">
                                      <p:cBhvr additive="base">
                                        <p:cTn id="78" dur="500" fill="hold"/>
                                        <p:tgtEl>
                                          <p:spTgt spid="1050308">
                                            <p:txEl>
                                              <p:pRg st="0" end="0"/>
                                            </p:txEl>
                                          </p:spTgt>
                                        </p:tgtEl>
                                        <p:attrNameLst>
                                          <p:attrName>ppt_x</p:attrName>
                                        </p:attrNameLst>
                                      </p:cBhvr>
                                      <p:tavLst>
                                        <p:tav tm="0">
                                          <p:val>
                                            <p:strVal val="0-#ppt_w/2"/>
                                          </p:val>
                                        </p:tav>
                                        <p:tav tm="100000">
                                          <p:val>
                                            <p:strVal val="#ppt_x"/>
                                          </p:val>
                                        </p:tav>
                                      </p:tavLst>
                                    </p:anim>
                                    <p:anim calcmode="lin" valueType="num">
                                      <p:cBhvr additive="base">
                                        <p:cTn id="79" dur="500" fill="hold"/>
                                        <p:tgtEl>
                                          <p:spTgt spid="1050308">
                                            <p:txEl>
                                              <p:pRg st="0" end="0"/>
                                            </p:txEl>
                                          </p:spTgt>
                                        </p:tgtEl>
                                        <p:attrNameLst>
                                          <p:attrName>ppt_y</p:attrName>
                                        </p:attrNameLst>
                                      </p:cBhvr>
                                      <p:tavLst>
                                        <p:tav tm="0">
                                          <p:val>
                                            <p:strVal val="#ppt_y"/>
                                          </p:val>
                                        </p:tav>
                                        <p:tav tm="100000">
                                          <p:val>
                                            <p:strVal val="#ppt_y"/>
                                          </p:val>
                                        </p:tav>
                                      </p:tavLst>
                                    </p:anim>
                                  </p:childTnLst>
                                </p:cTn>
                              </p:par>
                              <p:par>
                                <p:cTn id="80" presetID="2" presetClass="entr" presetSubtype="8" decel="100000" fill="hold" grpId="0" nodeType="withEffect">
                                  <p:stCondLst>
                                    <p:cond delay="100"/>
                                  </p:stCondLst>
                                  <p:childTnLst>
                                    <p:set>
                                      <p:cBhvr>
                                        <p:cTn id="81" dur="1" fill="hold">
                                          <p:stCondLst>
                                            <p:cond delay="0"/>
                                          </p:stCondLst>
                                        </p:cTn>
                                        <p:tgtEl>
                                          <p:spTgt spid="1050309">
                                            <p:txEl>
                                              <p:pRg st="0" end="0"/>
                                            </p:txEl>
                                          </p:spTgt>
                                        </p:tgtEl>
                                        <p:attrNameLst>
                                          <p:attrName>style.visibility</p:attrName>
                                        </p:attrNameLst>
                                      </p:cBhvr>
                                      <p:to>
                                        <p:strVal val="visible"/>
                                      </p:to>
                                    </p:set>
                                    <p:anim calcmode="lin" valueType="num">
                                      <p:cBhvr additive="base">
                                        <p:cTn id="82" dur="500" fill="hold"/>
                                        <p:tgtEl>
                                          <p:spTgt spid="1050309">
                                            <p:txEl>
                                              <p:pRg st="0" end="0"/>
                                            </p:txEl>
                                          </p:spTgt>
                                        </p:tgtEl>
                                        <p:attrNameLst>
                                          <p:attrName>ppt_x</p:attrName>
                                        </p:attrNameLst>
                                      </p:cBhvr>
                                      <p:tavLst>
                                        <p:tav tm="0">
                                          <p:val>
                                            <p:strVal val="0-#ppt_w/2"/>
                                          </p:val>
                                        </p:tav>
                                        <p:tav tm="100000">
                                          <p:val>
                                            <p:strVal val="#ppt_x"/>
                                          </p:val>
                                        </p:tav>
                                      </p:tavLst>
                                    </p:anim>
                                    <p:anim calcmode="lin" valueType="num">
                                      <p:cBhvr additive="base">
                                        <p:cTn id="83" dur="500" fill="hold"/>
                                        <p:tgtEl>
                                          <p:spTgt spid="1050309">
                                            <p:txEl>
                                              <p:pRg st="0" end="0"/>
                                            </p:txEl>
                                          </p:spTgt>
                                        </p:tgtEl>
                                        <p:attrNameLst>
                                          <p:attrName>ppt_y</p:attrName>
                                        </p:attrNameLst>
                                      </p:cBhvr>
                                      <p:tavLst>
                                        <p:tav tm="0">
                                          <p:val>
                                            <p:strVal val="#ppt_y"/>
                                          </p:val>
                                        </p:tav>
                                        <p:tav tm="100000">
                                          <p:val>
                                            <p:strVal val="#ppt_y"/>
                                          </p:val>
                                        </p:tav>
                                      </p:tavLst>
                                    </p:anim>
                                  </p:childTnLst>
                                </p:cTn>
                              </p:par>
                            </p:childTnLst>
                          </p:cTn>
                        </p:par>
                        <p:par>
                          <p:cTn id="84" fill="hold">
                            <p:stCondLst>
                              <p:cond delay="4300"/>
                            </p:stCondLst>
                            <p:childTnLst>
                              <p:par>
                                <p:cTn id="85" presetID="49" presetClass="entr" presetSubtype="0" decel="100000" fill="hold" grpId="0" nodeType="afterEffect">
                                  <p:stCondLst>
                                    <p:cond delay="0"/>
                                  </p:stCondLst>
                                  <p:childTnLst>
                                    <p:set>
                                      <p:cBhvr>
                                        <p:cTn id="86" dur="1" fill="hold">
                                          <p:stCondLst>
                                            <p:cond delay="0"/>
                                          </p:stCondLst>
                                        </p:cTn>
                                        <p:tgtEl>
                                          <p:spTgt spid="1050315"/>
                                        </p:tgtEl>
                                        <p:attrNameLst>
                                          <p:attrName>style.visibility</p:attrName>
                                        </p:attrNameLst>
                                      </p:cBhvr>
                                      <p:to>
                                        <p:strVal val="visible"/>
                                      </p:to>
                                    </p:set>
                                    <p:anim calcmode="lin" valueType="num">
                                      <p:cBhvr>
                                        <p:cTn id="87" dur="500" fill="hold"/>
                                        <p:tgtEl>
                                          <p:spTgt spid="1050315"/>
                                        </p:tgtEl>
                                        <p:attrNameLst>
                                          <p:attrName>ppt_w</p:attrName>
                                        </p:attrNameLst>
                                      </p:cBhvr>
                                      <p:tavLst>
                                        <p:tav tm="0">
                                          <p:val>
                                            <p:fltVal val="0"/>
                                          </p:val>
                                        </p:tav>
                                        <p:tav tm="100000">
                                          <p:val>
                                            <p:strVal val="#ppt_w"/>
                                          </p:val>
                                        </p:tav>
                                      </p:tavLst>
                                    </p:anim>
                                    <p:anim calcmode="lin" valueType="num">
                                      <p:cBhvr>
                                        <p:cTn id="88" dur="500" fill="hold"/>
                                        <p:tgtEl>
                                          <p:spTgt spid="1050315"/>
                                        </p:tgtEl>
                                        <p:attrNameLst>
                                          <p:attrName>ppt_h</p:attrName>
                                        </p:attrNameLst>
                                      </p:cBhvr>
                                      <p:tavLst>
                                        <p:tav tm="0">
                                          <p:val>
                                            <p:fltVal val="0"/>
                                          </p:val>
                                        </p:tav>
                                        <p:tav tm="100000">
                                          <p:val>
                                            <p:strVal val="#ppt_h"/>
                                          </p:val>
                                        </p:tav>
                                      </p:tavLst>
                                    </p:anim>
                                    <p:anim calcmode="lin" valueType="num">
                                      <p:cBhvr>
                                        <p:cTn id="89" dur="500" fill="hold"/>
                                        <p:tgtEl>
                                          <p:spTgt spid="1050315"/>
                                        </p:tgtEl>
                                        <p:attrNameLst>
                                          <p:attrName>style.rotation</p:attrName>
                                        </p:attrNameLst>
                                      </p:cBhvr>
                                      <p:tavLst>
                                        <p:tav tm="0">
                                          <p:val>
                                            <p:fltVal val="360"/>
                                          </p:val>
                                        </p:tav>
                                        <p:tav tm="100000">
                                          <p:val>
                                            <p:fltVal val="0"/>
                                          </p:val>
                                        </p:tav>
                                      </p:tavLst>
                                    </p:anim>
                                    <p:animEffect transition="in" filter="fade">
                                      <p:cBhvr>
                                        <p:cTn id="90" dur="500"/>
                                        <p:tgtEl>
                                          <p:spTgt spid="1050315"/>
                                        </p:tgtEl>
                                      </p:cBhvr>
                                    </p:animEffect>
                                  </p:childTnLst>
                                </p:cTn>
                              </p:par>
                              <p:par>
                                <p:cTn id="91" presetID="49" presetClass="entr" presetSubtype="0" decel="100000" fill="hold" grpId="0" nodeType="withEffect">
                                  <p:stCondLst>
                                    <p:cond delay="0"/>
                                  </p:stCondLst>
                                  <p:childTnLst>
                                    <p:set>
                                      <p:cBhvr>
                                        <p:cTn id="92" dur="1" fill="hold">
                                          <p:stCondLst>
                                            <p:cond delay="0"/>
                                          </p:stCondLst>
                                        </p:cTn>
                                        <p:tgtEl>
                                          <p:spTgt spid="1050314"/>
                                        </p:tgtEl>
                                        <p:attrNameLst>
                                          <p:attrName>style.visibility</p:attrName>
                                        </p:attrNameLst>
                                      </p:cBhvr>
                                      <p:to>
                                        <p:strVal val="visible"/>
                                      </p:to>
                                    </p:set>
                                    <p:anim calcmode="lin" valueType="num">
                                      <p:cBhvr>
                                        <p:cTn id="93" dur="500" fill="hold"/>
                                        <p:tgtEl>
                                          <p:spTgt spid="1050314"/>
                                        </p:tgtEl>
                                        <p:attrNameLst>
                                          <p:attrName>ppt_w</p:attrName>
                                        </p:attrNameLst>
                                      </p:cBhvr>
                                      <p:tavLst>
                                        <p:tav tm="0">
                                          <p:val>
                                            <p:fltVal val="0"/>
                                          </p:val>
                                        </p:tav>
                                        <p:tav tm="100000">
                                          <p:val>
                                            <p:strVal val="#ppt_w"/>
                                          </p:val>
                                        </p:tav>
                                      </p:tavLst>
                                    </p:anim>
                                    <p:anim calcmode="lin" valueType="num">
                                      <p:cBhvr>
                                        <p:cTn id="94" dur="500" fill="hold"/>
                                        <p:tgtEl>
                                          <p:spTgt spid="1050314"/>
                                        </p:tgtEl>
                                        <p:attrNameLst>
                                          <p:attrName>ppt_h</p:attrName>
                                        </p:attrNameLst>
                                      </p:cBhvr>
                                      <p:tavLst>
                                        <p:tav tm="0">
                                          <p:val>
                                            <p:fltVal val="0"/>
                                          </p:val>
                                        </p:tav>
                                        <p:tav tm="100000">
                                          <p:val>
                                            <p:strVal val="#ppt_h"/>
                                          </p:val>
                                        </p:tav>
                                      </p:tavLst>
                                    </p:anim>
                                    <p:anim calcmode="lin" valueType="num">
                                      <p:cBhvr>
                                        <p:cTn id="95" dur="500" fill="hold"/>
                                        <p:tgtEl>
                                          <p:spTgt spid="1050314"/>
                                        </p:tgtEl>
                                        <p:attrNameLst>
                                          <p:attrName>style.rotation</p:attrName>
                                        </p:attrNameLst>
                                      </p:cBhvr>
                                      <p:tavLst>
                                        <p:tav tm="0">
                                          <p:val>
                                            <p:fltVal val="360"/>
                                          </p:val>
                                        </p:tav>
                                        <p:tav tm="100000">
                                          <p:val>
                                            <p:fltVal val="0"/>
                                          </p:val>
                                        </p:tav>
                                      </p:tavLst>
                                    </p:anim>
                                    <p:animEffect transition="in" filter="fade">
                                      <p:cBhvr>
                                        <p:cTn id="96" dur="500"/>
                                        <p:tgtEl>
                                          <p:spTgt spid="1050314"/>
                                        </p:tgtEl>
                                      </p:cBhvr>
                                    </p:animEffect>
                                  </p:childTnLst>
                                </p:cTn>
                              </p:par>
                            </p:childTnLst>
                          </p:cTn>
                        </p:par>
                        <p:par>
                          <p:cTn id="97" fill="hold">
                            <p:stCondLst>
                              <p:cond delay="4800"/>
                            </p:stCondLst>
                            <p:childTnLst>
                              <p:par>
                                <p:cTn id="98" presetID="2" presetClass="entr" presetSubtype="2" decel="100000" fill="hold" grpId="0" nodeType="afterEffect">
                                  <p:stCondLst>
                                    <p:cond delay="0"/>
                                  </p:stCondLst>
                                  <p:childTnLst>
                                    <p:set>
                                      <p:cBhvr>
                                        <p:cTn id="99" dur="1" fill="hold">
                                          <p:stCondLst>
                                            <p:cond delay="0"/>
                                          </p:stCondLst>
                                        </p:cTn>
                                        <p:tgtEl>
                                          <p:spTgt spid="1050316">
                                            <p:txEl>
                                              <p:pRg st="0" end="0"/>
                                            </p:txEl>
                                          </p:spTgt>
                                        </p:tgtEl>
                                        <p:attrNameLst>
                                          <p:attrName>style.visibility</p:attrName>
                                        </p:attrNameLst>
                                      </p:cBhvr>
                                      <p:to>
                                        <p:strVal val="visible"/>
                                      </p:to>
                                    </p:set>
                                    <p:anim calcmode="lin" valueType="num">
                                      <p:cBhvr additive="base">
                                        <p:cTn id="100" dur="500" fill="hold"/>
                                        <p:tgtEl>
                                          <p:spTgt spid="1050316">
                                            <p:txEl>
                                              <p:pRg st="0" end="0"/>
                                            </p:txEl>
                                          </p:spTgt>
                                        </p:tgtEl>
                                        <p:attrNameLst>
                                          <p:attrName>ppt_x</p:attrName>
                                        </p:attrNameLst>
                                      </p:cBhvr>
                                      <p:tavLst>
                                        <p:tav tm="0">
                                          <p:val>
                                            <p:strVal val="1+#ppt_w/2"/>
                                          </p:val>
                                        </p:tav>
                                        <p:tav tm="100000">
                                          <p:val>
                                            <p:strVal val="#ppt_x"/>
                                          </p:val>
                                        </p:tav>
                                      </p:tavLst>
                                    </p:anim>
                                    <p:anim calcmode="lin" valueType="num">
                                      <p:cBhvr additive="base">
                                        <p:cTn id="101" dur="500" fill="hold"/>
                                        <p:tgtEl>
                                          <p:spTgt spid="1050316">
                                            <p:txEl>
                                              <p:pRg st="0" end="0"/>
                                            </p:txEl>
                                          </p:spTgt>
                                        </p:tgtEl>
                                        <p:attrNameLst>
                                          <p:attrName>ppt_y</p:attrName>
                                        </p:attrNameLst>
                                      </p:cBhvr>
                                      <p:tavLst>
                                        <p:tav tm="0">
                                          <p:val>
                                            <p:strVal val="#ppt_y"/>
                                          </p:val>
                                        </p:tav>
                                        <p:tav tm="100000">
                                          <p:val>
                                            <p:strVal val="#ppt_y"/>
                                          </p:val>
                                        </p:tav>
                                      </p:tavLst>
                                    </p:anim>
                                  </p:childTnLst>
                                </p:cTn>
                              </p:par>
                              <p:par>
                                <p:cTn id="102" presetID="2" presetClass="entr" presetSubtype="2" decel="100000" fill="hold" grpId="0" nodeType="withEffect">
                                  <p:stCondLst>
                                    <p:cond delay="100"/>
                                  </p:stCondLst>
                                  <p:childTnLst>
                                    <p:set>
                                      <p:cBhvr>
                                        <p:cTn id="103" dur="1" fill="hold">
                                          <p:stCondLst>
                                            <p:cond delay="0"/>
                                          </p:stCondLst>
                                        </p:cTn>
                                        <p:tgtEl>
                                          <p:spTgt spid="1050317">
                                            <p:txEl>
                                              <p:pRg st="0" end="0"/>
                                            </p:txEl>
                                          </p:spTgt>
                                        </p:tgtEl>
                                        <p:attrNameLst>
                                          <p:attrName>style.visibility</p:attrName>
                                        </p:attrNameLst>
                                      </p:cBhvr>
                                      <p:to>
                                        <p:strVal val="visible"/>
                                      </p:to>
                                    </p:set>
                                    <p:anim calcmode="lin" valueType="num">
                                      <p:cBhvr additive="base">
                                        <p:cTn id="104" dur="500" fill="hold"/>
                                        <p:tgtEl>
                                          <p:spTgt spid="1050317">
                                            <p:txEl>
                                              <p:pRg st="0" end="0"/>
                                            </p:txEl>
                                          </p:spTgt>
                                        </p:tgtEl>
                                        <p:attrNameLst>
                                          <p:attrName>ppt_x</p:attrName>
                                        </p:attrNameLst>
                                      </p:cBhvr>
                                      <p:tavLst>
                                        <p:tav tm="0">
                                          <p:val>
                                            <p:strVal val="1+#ppt_w/2"/>
                                          </p:val>
                                        </p:tav>
                                        <p:tav tm="100000">
                                          <p:val>
                                            <p:strVal val="#ppt_x"/>
                                          </p:val>
                                        </p:tav>
                                      </p:tavLst>
                                    </p:anim>
                                    <p:anim calcmode="lin" valueType="num">
                                      <p:cBhvr additive="base">
                                        <p:cTn id="105" dur="500" fill="hold"/>
                                        <p:tgtEl>
                                          <p:spTgt spid="1050317">
                                            <p:txEl>
                                              <p:pRg st="0" end="0"/>
                                            </p:txEl>
                                          </p:spTgt>
                                        </p:tgtEl>
                                        <p:attrNameLst>
                                          <p:attrName>ppt_y</p:attrName>
                                        </p:attrNameLst>
                                      </p:cBhvr>
                                      <p:tavLst>
                                        <p:tav tm="0">
                                          <p:val>
                                            <p:strVal val="#ppt_y"/>
                                          </p:val>
                                        </p:tav>
                                        <p:tav tm="100000">
                                          <p:val>
                                            <p:strVal val="#ppt_y"/>
                                          </p:val>
                                        </p:tav>
                                      </p:tavLst>
                                    </p:anim>
                                  </p:childTnLst>
                                </p:cTn>
                              </p:par>
                            </p:childTnLst>
                          </p:cTn>
                        </p:par>
                        <p:par>
                          <p:cTn id="106" fill="hold">
                            <p:stCondLst>
                              <p:cond delay="5400"/>
                            </p:stCondLst>
                            <p:childTnLst>
                              <p:par>
                                <p:cTn id="107" presetID="2" presetClass="entr" presetSubtype="8" decel="100000" fill="hold" grpId="0" nodeType="afterEffect">
                                  <p:stCondLst>
                                    <p:cond delay="500"/>
                                  </p:stCondLst>
                                  <p:iterate type="wd">
                                    <p:tmPct val="10000"/>
                                  </p:iterate>
                                  <p:childTnLst>
                                    <p:set>
                                      <p:cBhvr>
                                        <p:cTn id="108" dur="1" fill="hold">
                                          <p:stCondLst>
                                            <p:cond delay="0"/>
                                          </p:stCondLst>
                                        </p:cTn>
                                        <p:tgtEl>
                                          <p:spTgt spid="1050298"/>
                                        </p:tgtEl>
                                        <p:attrNameLst>
                                          <p:attrName>style.visibility</p:attrName>
                                        </p:attrNameLst>
                                      </p:cBhvr>
                                      <p:to>
                                        <p:strVal val="visible"/>
                                      </p:to>
                                    </p:set>
                                    <p:anim calcmode="lin" valueType="num">
                                      <p:cBhvr additive="base">
                                        <p:cTn id="109" dur="500" fill="hold"/>
                                        <p:tgtEl>
                                          <p:spTgt spid="1050298"/>
                                        </p:tgtEl>
                                        <p:attrNameLst>
                                          <p:attrName>ppt_x</p:attrName>
                                        </p:attrNameLst>
                                      </p:cBhvr>
                                      <p:tavLst>
                                        <p:tav tm="0">
                                          <p:val>
                                            <p:strVal val="0-#ppt_w/2"/>
                                          </p:val>
                                        </p:tav>
                                        <p:tav tm="100000">
                                          <p:val>
                                            <p:strVal val="#ppt_x"/>
                                          </p:val>
                                        </p:tav>
                                      </p:tavLst>
                                    </p:anim>
                                    <p:anim calcmode="lin" valueType="num">
                                      <p:cBhvr additive="base">
                                        <p:cTn id="110" dur="500" fill="hold"/>
                                        <p:tgtEl>
                                          <p:spTgt spid="1050298"/>
                                        </p:tgtEl>
                                        <p:attrNameLst>
                                          <p:attrName>ppt_y</p:attrName>
                                        </p:attrNameLst>
                                      </p:cBhvr>
                                      <p:tavLst>
                                        <p:tav tm="0">
                                          <p:val>
                                            <p:strVal val="#ppt_y"/>
                                          </p:val>
                                        </p:tav>
                                        <p:tav tm="100000">
                                          <p:val>
                                            <p:strVal val="#ppt_y"/>
                                          </p:val>
                                        </p:tav>
                                      </p:tavLst>
                                    </p:anim>
                                  </p:childTnLst>
                                </p:cTn>
                              </p:par>
                              <p:par>
                                <p:cTn id="111" presetID="2" presetClass="entr" presetSubtype="2" decel="100000" fill="hold" grpId="0" nodeType="withEffect">
                                  <p:stCondLst>
                                    <p:cond delay="500"/>
                                  </p:stCondLst>
                                  <p:childTnLst>
                                    <p:set>
                                      <p:cBhvr>
                                        <p:cTn id="112" dur="1" fill="hold">
                                          <p:stCondLst>
                                            <p:cond delay="0"/>
                                          </p:stCondLst>
                                        </p:cTn>
                                        <p:tgtEl>
                                          <p:spTgt spid="1050299"/>
                                        </p:tgtEl>
                                        <p:attrNameLst>
                                          <p:attrName>style.visibility</p:attrName>
                                        </p:attrNameLst>
                                      </p:cBhvr>
                                      <p:to>
                                        <p:strVal val="visible"/>
                                      </p:to>
                                    </p:set>
                                    <p:anim calcmode="lin" valueType="num">
                                      <p:cBhvr additive="base">
                                        <p:cTn id="113" dur="500" fill="hold"/>
                                        <p:tgtEl>
                                          <p:spTgt spid="1050299"/>
                                        </p:tgtEl>
                                        <p:attrNameLst>
                                          <p:attrName>ppt_x</p:attrName>
                                        </p:attrNameLst>
                                      </p:cBhvr>
                                      <p:tavLst>
                                        <p:tav tm="0">
                                          <p:val>
                                            <p:strVal val="1+#ppt_w/2"/>
                                          </p:val>
                                        </p:tav>
                                        <p:tav tm="100000">
                                          <p:val>
                                            <p:strVal val="#ppt_x"/>
                                          </p:val>
                                        </p:tav>
                                      </p:tavLst>
                                    </p:anim>
                                    <p:anim calcmode="lin" valueType="num">
                                      <p:cBhvr additive="base">
                                        <p:cTn id="114" dur="500" fill="hold"/>
                                        <p:tgtEl>
                                          <p:spTgt spid="1050299"/>
                                        </p:tgtEl>
                                        <p:attrNameLst>
                                          <p:attrName>ppt_y</p:attrName>
                                        </p:attrNameLst>
                                      </p:cBhvr>
                                      <p:tavLst>
                                        <p:tav tm="0">
                                          <p:val>
                                            <p:strVal val="#ppt_y"/>
                                          </p:val>
                                        </p:tav>
                                        <p:tav tm="100000">
                                          <p:val>
                                            <p:strVal val="#ppt_y"/>
                                          </p:val>
                                        </p:tav>
                                      </p:tavLst>
                                    </p:anim>
                                  </p:childTnLst>
                                </p:cTn>
                              </p:par>
                            </p:childTnLst>
                          </p:cTn>
                        </p:par>
                        <p:par>
                          <p:cTn id="115" fill="hold">
                            <p:stCondLst>
                              <p:cond delay="6500"/>
                            </p:stCondLst>
                            <p:childTnLst>
                              <p:par>
                                <p:cTn id="116" presetID="22" presetClass="entr" presetSubtype="8" fill="hold" grpId="0" nodeType="afterEffect">
                                  <p:stCondLst>
                                    <p:cond delay="250"/>
                                  </p:stCondLst>
                                  <p:childTnLst>
                                    <p:set>
                                      <p:cBhvr>
                                        <p:cTn id="117" dur="1" fill="hold">
                                          <p:stCondLst>
                                            <p:cond delay="0"/>
                                          </p:stCondLst>
                                        </p:cTn>
                                        <p:tgtEl>
                                          <p:spTgt spid="1050300">
                                            <p:txEl>
                                              <p:pRg st="0" end="0"/>
                                            </p:txEl>
                                          </p:spTgt>
                                        </p:tgtEl>
                                        <p:attrNameLst>
                                          <p:attrName>style.visibility</p:attrName>
                                        </p:attrNameLst>
                                      </p:cBhvr>
                                      <p:to>
                                        <p:strVal val="visible"/>
                                      </p:to>
                                    </p:set>
                                    <p:animEffect transition="in" filter="wipe(left)">
                                      <p:cBhvr>
                                        <p:cTn id="118" dur="500"/>
                                        <p:tgtEl>
                                          <p:spTgt spid="10503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293" grpId="0" animBg="1"/>
      <p:bldP spid="1050294" grpId="0" animBg="1"/>
      <p:bldP spid="1050298" grpId="0"/>
      <p:bldP spid="1050299" grpId="0" animBg="1"/>
      <p:bldP spid="1050300" grpId="0" build="p">
        <p:tmplLst>
          <p:tmpl lvl="1">
            <p:tnLst>
              <p:par>
                <p:cTn presetID="22" presetClass="entr" presetSubtype="8" fill="hold" nodeType="afterEffect">
                  <p:stCondLst>
                    <p:cond delay="250"/>
                  </p:stCondLst>
                  <p:childTnLst>
                    <p:set>
                      <p:cBhvr>
                        <p:cTn dur="1" fill="hold">
                          <p:stCondLst>
                            <p:cond delay="0"/>
                          </p:stCondLst>
                        </p:cTn>
                        <p:tgtEl>
                          <p:spTgt spid="1050300"/>
                        </p:tgtEl>
                        <p:attrNameLst>
                          <p:attrName>style.visibility</p:attrName>
                        </p:attrNameLst>
                      </p:cBhvr>
                      <p:to>
                        <p:strVal val="visible"/>
                      </p:to>
                    </p:set>
                    <p:animEffect transition="in" filter="wipe(left)">
                      <p:cBhvr>
                        <p:cTn dur="500"/>
                        <p:tgtEl>
                          <p:spTgt spid="1050300"/>
                        </p:tgtEl>
                      </p:cBhvr>
                    </p:animEffect>
                  </p:childTnLst>
                </p:cTn>
              </p:par>
            </p:tnLst>
          </p:tmpl>
        </p:tmplLst>
      </p:bldP>
      <p:bldP spid="1050301" grpId="0"/>
      <p:bldP spid="1050302" grpId="0" animBg="1"/>
      <p:bldP spid="1050303" grpId="0"/>
      <p:bldP spid="1050304" grpId="0" build="p">
        <p:tmplLst>
          <p:tmpl lvl="1">
            <p:tnLst>
              <p:par>
                <p:cTn presetID="2" presetClass="entr" presetSubtype="8" decel="100000" fill="hold" nodeType="afterEffect">
                  <p:stCondLst>
                    <p:cond delay="0"/>
                  </p:stCondLst>
                  <p:childTnLst>
                    <p:set>
                      <p:cBhvr>
                        <p:cTn dur="1" fill="hold">
                          <p:stCondLst>
                            <p:cond delay="0"/>
                          </p:stCondLst>
                        </p:cTn>
                        <p:tgtEl>
                          <p:spTgt spid="1050304"/>
                        </p:tgtEl>
                        <p:attrNameLst>
                          <p:attrName>style.visibility</p:attrName>
                        </p:attrNameLst>
                      </p:cBhvr>
                      <p:to>
                        <p:strVal val="visible"/>
                      </p:to>
                    </p:set>
                    <p:anim calcmode="lin" valueType="num">
                      <p:cBhvr additive="base">
                        <p:cTn dur="500" fill="hold"/>
                        <p:tgtEl>
                          <p:spTgt spid="1050304"/>
                        </p:tgtEl>
                        <p:attrNameLst>
                          <p:attrName>ppt_x</p:attrName>
                        </p:attrNameLst>
                      </p:cBhvr>
                      <p:tavLst>
                        <p:tav tm="0">
                          <p:val>
                            <p:strVal val="0-#ppt_w/2"/>
                          </p:val>
                        </p:tav>
                        <p:tav tm="100000">
                          <p:val>
                            <p:strVal val="#ppt_x"/>
                          </p:val>
                        </p:tav>
                      </p:tavLst>
                    </p:anim>
                    <p:anim calcmode="lin" valueType="num">
                      <p:cBhvr additive="base">
                        <p:cTn dur="500" fill="hold"/>
                        <p:tgtEl>
                          <p:spTgt spid="1050304"/>
                        </p:tgtEl>
                        <p:attrNameLst>
                          <p:attrName>ppt_y</p:attrName>
                        </p:attrNameLst>
                      </p:cBhvr>
                      <p:tavLst>
                        <p:tav tm="0">
                          <p:val>
                            <p:strVal val="#ppt_y"/>
                          </p:val>
                        </p:tav>
                        <p:tav tm="100000">
                          <p:val>
                            <p:strVal val="#ppt_y"/>
                          </p:val>
                        </p:tav>
                      </p:tavLst>
                    </p:anim>
                  </p:childTnLst>
                </p:cTn>
              </p:par>
            </p:tnLst>
          </p:tmpl>
        </p:tmplLst>
      </p:bldP>
      <p:bldP spid="1050305" grpId="0" build="p">
        <p:tmplLst>
          <p:tmpl lvl="1">
            <p:tnLst>
              <p:par>
                <p:cTn presetID="2" presetClass="entr" presetSubtype="8" decel="100000" fill="hold" nodeType="withEffect">
                  <p:stCondLst>
                    <p:cond delay="100"/>
                  </p:stCondLst>
                  <p:childTnLst>
                    <p:set>
                      <p:cBhvr>
                        <p:cTn dur="1" fill="hold">
                          <p:stCondLst>
                            <p:cond delay="0"/>
                          </p:stCondLst>
                        </p:cTn>
                        <p:tgtEl>
                          <p:spTgt spid="1050305"/>
                        </p:tgtEl>
                        <p:attrNameLst>
                          <p:attrName>style.visibility</p:attrName>
                        </p:attrNameLst>
                      </p:cBhvr>
                      <p:to>
                        <p:strVal val="visible"/>
                      </p:to>
                    </p:set>
                    <p:anim calcmode="lin" valueType="num">
                      <p:cBhvr additive="base">
                        <p:cTn dur="500" fill="hold"/>
                        <p:tgtEl>
                          <p:spTgt spid="1050305"/>
                        </p:tgtEl>
                        <p:attrNameLst>
                          <p:attrName>ppt_x</p:attrName>
                        </p:attrNameLst>
                      </p:cBhvr>
                      <p:tavLst>
                        <p:tav tm="0">
                          <p:val>
                            <p:strVal val="0-#ppt_w/2"/>
                          </p:val>
                        </p:tav>
                        <p:tav tm="100000">
                          <p:val>
                            <p:strVal val="#ppt_x"/>
                          </p:val>
                        </p:tav>
                      </p:tavLst>
                    </p:anim>
                    <p:anim calcmode="lin" valueType="num">
                      <p:cBhvr additive="base">
                        <p:cTn dur="500" fill="hold"/>
                        <p:tgtEl>
                          <p:spTgt spid="1050305"/>
                        </p:tgtEl>
                        <p:attrNameLst>
                          <p:attrName>ppt_y</p:attrName>
                        </p:attrNameLst>
                      </p:cBhvr>
                      <p:tavLst>
                        <p:tav tm="0">
                          <p:val>
                            <p:strVal val="#ppt_y"/>
                          </p:val>
                        </p:tav>
                        <p:tav tm="100000">
                          <p:val>
                            <p:strVal val="#ppt_y"/>
                          </p:val>
                        </p:tav>
                      </p:tavLst>
                    </p:anim>
                  </p:childTnLst>
                </p:cTn>
              </p:par>
            </p:tnLst>
          </p:tmpl>
        </p:tmplLst>
      </p:bldP>
      <p:bldP spid="1050306" grpId="0" animBg="1"/>
      <p:bldP spid="1050307" grpId="0"/>
      <p:bldP spid="1050308" grpId="0" build="p">
        <p:tmplLst>
          <p:tmpl lvl="1">
            <p:tnLst>
              <p:par>
                <p:cTn presetID="2" presetClass="entr" presetSubtype="8" decel="100000" fill="hold" nodeType="afterEffect">
                  <p:stCondLst>
                    <p:cond delay="0"/>
                  </p:stCondLst>
                  <p:childTnLst>
                    <p:set>
                      <p:cBhvr>
                        <p:cTn dur="1" fill="hold">
                          <p:stCondLst>
                            <p:cond delay="0"/>
                          </p:stCondLst>
                        </p:cTn>
                        <p:tgtEl>
                          <p:spTgt spid="1050308"/>
                        </p:tgtEl>
                        <p:attrNameLst>
                          <p:attrName>style.visibility</p:attrName>
                        </p:attrNameLst>
                      </p:cBhvr>
                      <p:to>
                        <p:strVal val="visible"/>
                      </p:to>
                    </p:set>
                    <p:anim calcmode="lin" valueType="num">
                      <p:cBhvr additive="base">
                        <p:cTn dur="500" fill="hold"/>
                        <p:tgtEl>
                          <p:spTgt spid="1050308"/>
                        </p:tgtEl>
                        <p:attrNameLst>
                          <p:attrName>ppt_x</p:attrName>
                        </p:attrNameLst>
                      </p:cBhvr>
                      <p:tavLst>
                        <p:tav tm="0">
                          <p:val>
                            <p:strVal val="0-#ppt_w/2"/>
                          </p:val>
                        </p:tav>
                        <p:tav tm="100000">
                          <p:val>
                            <p:strVal val="#ppt_x"/>
                          </p:val>
                        </p:tav>
                      </p:tavLst>
                    </p:anim>
                    <p:anim calcmode="lin" valueType="num">
                      <p:cBhvr additive="base">
                        <p:cTn dur="500" fill="hold"/>
                        <p:tgtEl>
                          <p:spTgt spid="1050308"/>
                        </p:tgtEl>
                        <p:attrNameLst>
                          <p:attrName>ppt_y</p:attrName>
                        </p:attrNameLst>
                      </p:cBhvr>
                      <p:tavLst>
                        <p:tav tm="0">
                          <p:val>
                            <p:strVal val="#ppt_y"/>
                          </p:val>
                        </p:tav>
                        <p:tav tm="100000">
                          <p:val>
                            <p:strVal val="#ppt_y"/>
                          </p:val>
                        </p:tav>
                      </p:tavLst>
                    </p:anim>
                  </p:childTnLst>
                </p:cTn>
              </p:par>
            </p:tnLst>
          </p:tmpl>
        </p:tmplLst>
      </p:bldP>
      <p:bldP spid="1050309" grpId="0" build="p">
        <p:tmplLst>
          <p:tmpl lvl="1">
            <p:tnLst>
              <p:par>
                <p:cTn presetID="2" presetClass="entr" presetSubtype="8" decel="100000" fill="hold" nodeType="withEffect">
                  <p:stCondLst>
                    <p:cond delay="100"/>
                  </p:stCondLst>
                  <p:childTnLst>
                    <p:set>
                      <p:cBhvr>
                        <p:cTn dur="1" fill="hold">
                          <p:stCondLst>
                            <p:cond delay="0"/>
                          </p:stCondLst>
                        </p:cTn>
                        <p:tgtEl>
                          <p:spTgt spid="1050309"/>
                        </p:tgtEl>
                        <p:attrNameLst>
                          <p:attrName>style.visibility</p:attrName>
                        </p:attrNameLst>
                      </p:cBhvr>
                      <p:to>
                        <p:strVal val="visible"/>
                      </p:to>
                    </p:set>
                    <p:anim calcmode="lin" valueType="num">
                      <p:cBhvr additive="base">
                        <p:cTn dur="500" fill="hold"/>
                        <p:tgtEl>
                          <p:spTgt spid="1050309"/>
                        </p:tgtEl>
                        <p:attrNameLst>
                          <p:attrName>ppt_x</p:attrName>
                        </p:attrNameLst>
                      </p:cBhvr>
                      <p:tavLst>
                        <p:tav tm="0">
                          <p:val>
                            <p:strVal val="0-#ppt_w/2"/>
                          </p:val>
                        </p:tav>
                        <p:tav tm="100000">
                          <p:val>
                            <p:strVal val="#ppt_x"/>
                          </p:val>
                        </p:tav>
                      </p:tavLst>
                    </p:anim>
                    <p:anim calcmode="lin" valueType="num">
                      <p:cBhvr additive="base">
                        <p:cTn dur="500" fill="hold"/>
                        <p:tgtEl>
                          <p:spTgt spid="1050309"/>
                        </p:tgtEl>
                        <p:attrNameLst>
                          <p:attrName>ppt_y</p:attrName>
                        </p:attrNameLst>
                      </p:cBhvr>
                      <p:tavLst>
                        <p:tav tm="0">
                          <p:val>
                            <p:strVal val="#ppt_y"/>
                          </p:val>
                        </p:tav>
                        <p:tav tm="100000">
                          <p:val>
                            <p:strVal val="#ppt_y"/>
                          </p:val>
                        </p:tav>
                      </p:tavLst>
                    </p:anim>
                  </p:childTnLst>
                </p:cTn>
              </p:par>
            </p:tnLst>
          </p:tmpl>
        </p:tmplLst>
      </p:bldP>
      <p:bldP spid="1050310" grpId="0" animBg="1"/>
      <p:bldP spid="1050311" grpId="0"/>
      <p:bldP spid="1050312" grpId="0" build="p">
        <p:tmplLst>
          <p:tmpl lvl="1">
            <p:tnLst>
              <p:par>
                <p:cTn presetID="2" presetClass="entr" presetSubtype="2" decel="100000" fill="hold" nodeType="afterEffect">
                  <p:stCondLst>
                    <p:cond delay="0"/>
                  </p:stCondLst>
                  <p:childTnLst>
                    <p:set>
                      <p:cBhvr>
                        <p:cTn dur="1" fill="hold">
                          <p:stCondLst>
                            <p:cond delay="0"/>
                          </p:stCondLst>
                        </p:cTn>
                        <p:tgtEl>
                          <p:spTgt spid="1050312"/>
                        </p:tgtEl>
                        <p:attrNameLst>
                          <p:attrName>style.visibility</p:attrName>
                        </p:attrNameLst>
                      </p:cBhvr>
                      <p:to>
                        <p:strVal val="visible"/>
                      </p:to>
                    </p:set>
                    <p:anim calcmode="lin" valueType="num">
                      <p:cBhvr additive="base">
                        <p:cTn dur="500" fill="hold"/>
                        <p:tgtEl>
                          <p:spTgt spid="1050312"/>
                        </p:tgtEl>
                        <p:attrNameLst>
                          <p:attrName>ppt_x</p:attrName>
                        </p:attrNameLst>
                      </p:cBhvr>
                      <p:tavLst>
                        <p:tav tm="0">
                          <p:val>
                            <p:strVal val="1+#ppt_w/2"/>
                          </p:val>
                        </p:tav>
                        <p:tav tm="100000">
                          <p:val>
                            <p:strVal val="#ppt_x"/>
                          </p:val>
                        </p:tav>
                      </p:tavLst>
                    </p:anim>
                    <p:anim calcmode="lin" valueType="num">
                      <p:cBhvr additive="base">
                        <p:cTn dur="500" fill="hold"/>
                        <p:tgtEl>
                          <p:spTgt spid="1050312"/>
                        </p:tgtEl>
                        <p:attrNameLst>
                          <p:attrName>ppt_y</p:attrName>
                        </p:attrNameLst>
                      </p:cBhvr>
                      <p:tavLst>
                        <p:tav tm="0">
                          <p:val>
                            <p:strVal val="#ppt_y"/>
                          </p:val>
                        </p:tav>
                        <p:tav tm="100000">
                          <p:val>
                            <p:strVal val="#ppt_y"/>
                          </p:val>
                        </p:tav>
                      </p:tavLst>
                    </p:anim>
                  </p:childTnLst>
                </p:cTn>
              </p:par>
            </p:tnLst>
          </p:tmpl>
        </p:tmplLst>
      </p:bldP>
      <p:bldP spid="1050313" grpId="0" build="p">
        <p:tmplLst>
          <p:tmpl lvl="1">
            <p:tnLst>
              <p:par>
                <p:cTn presetID="2" presetClass="entr" presetSubtype="2" decel="100000" fill="hold" nodeType="withEffect">
                  <p:stCondLst>
                    <p:cond delay="100"/>
                  </p:stCondLst>
                  <p:childTnLst>
                    <p:set>
                      <p:cBhvr>
                        <p:cTn dur="1" fill="hold">
                          <p:stCondLst>
                            <p:cond delay="0"/>
                          </p:stCondLst>
                        </p:cTn>
                        <p:tgtEl>
                          <p:spTgt spid="1050313"/>
                        </p:tgtEl>
                        <p:attrNameLst>
                          <p:attrName>style.visibility</p:attrName>
                        </p:attrNameLst>
                      </p:cBhvr>
                      <p:to>
                        <p:strVal val="visible"/>
                      </p:to>
                    </p:set>
                    <p:anim calcmode="lin" valueType="num">
                      <p:cBhvr additive="base">
                        <p:cTn dur="500" fill="hold"/>
                        <p:tgtEl>
                          <p:spTgt spid="1050313"/>
                        </p:tgtEl>
                        <p:attrNameLst>
                          <p:attrName>ppt_x</p:attrName>
                        </p:attrNameLst>
                      </p:cBhvr>
                      <p:tavLst>
                        <p:tav tm="0">
                          <p:val>
                            <p:strVal val="1+#ppt_w/2"/>
                          </p:val>
                        </p:tav>
                        <p:tav tm="100000">
                          <p:val>
                            <p:strVal val="#ppt_x"/>
                          </p:val>
                        </p:tav>
                      </p:tavLst>
                    </p:anim>
                    <p:anim calcmode="lin" valueType="num">
                      <p:cBhvr additive="base">
                        <p:cTn dur="500" fill="hold"/>
                        <p:tgtEl>
                          <p:spTgt spid="1050313"/>
                        </p:tgtEl>
                        <p:attrNameLst>
                          <p:attrName>ppt_y</p:attrName>
                        </p:attrNameLst>
                      </p:cBhvr>
                      <p:tavLst>
                        <p:tav tm="0">
                          <p:val>
                            <p:strVal val="#ppt_y"/>
                          </p:val>
                        </p:tav>
                        <p:tav tm="100000">
                          <p:val>
                            <p:strVal val="#ppt_y"/>
                          </p:val>
                        </p:tav>
                      </p:tavLst>
                    </p:anim>
                  </p:childTnLst>
                </p:cTn>
              </p:par>
            </p:tnLst>
          </p:tmpl>
        </p:tmplLst>
      </p:bldP>
      <p:bldP spid="1050314" grpId="0" animBg="1"/>
      <p:bldP spid="1050315" grpId="0"/>
      <p:bldP spid="1050316" grpId="0" build="p">
        <p:tmplLst>
          <p:tmpl lvl="1">
            <p:tnLst>
              <p:par>
                <p:cTn presetID="2" presetClass="entr" presetSubtype="2" decel="100000" fill="hold" nodeType="afterEffect">
                  <p:stCondLst>
                    <p:cond delay="0"/>
                  </p:stCondLst>
                  <p:childTnLst>
                    <p:set>
                      <p:cBhvr>
                        <p:cTn dur="1" fill="hold">
                          <p:stCondLst>
                            <p:cond delay="0"/>
                          </p:stCondLst>
                        </p:cTn>
                        <p:tgtEl>
                          <p:spTgt spid="1050316"/>
                        </p:tgtEl>
                        <p:attrNameLst>
                          <p:attrName>style.visibility</p:attrName>
                        </p:attrNameLst>
                      </p:cBhvr>
                      <p:to>
                        <p:strVal val="visible"/>
                      </p:to>
                    </p:set>
                    <p:anim calcmode="lin" valueType="num">
                      <p:cBhvr additive="base">
                        <p:cTn dur="500" fill="hold"/>
                        <p:tgtEl>
                          <p:spTgt spid="1050316"/>
                        </p:tgtEl>
                        <p:attrNameLst>
                          <p:attrName>ppt_x</p:attrName>
                        </p:attrNameLst>
                      </p:cBhvr>
                      <p:tavLst>
                        <p:tav tm="0">
                          <p:val>
                            <p:strVal val="1+#ppt_w/2"/>
                          </p:val>
                        </p:tav>
                        <p:tav tm="100000">
                          <p:val>
                            <p:strVal val="#ppt_x"/>
                          </p:val>
                        </p:tav>
                      </p:tavLst>
                    </p:anim>
                    <p:anim calcmode="lin" valueType="num">
                      <p:cBhvr additive="base">
                        <p:cTn dur="500" fill="hold"/>
                        <p:tgtEl>
                          <p:spTgt spid="1050316"/>
                        </p:tgtEl>
                        <p:attrNameLst>
                          <p:attrName>ppt_y</p:attrName>
                        </p:attrNameLst>
                      </p:cBhvr>
                      <p:tavLst>
                        <p:tav tm="0">
                          <p:val>
                            <p:strVal val="#ppt_y"/>
                          </p:val>
                        </p:tav>
                        <p:tav tm="100000">
                          <p:val>
                            <p:strVal val="#ppt_y"/>
                          </p:val>
                        </p:tav>
                      </p:tavLst>
                    </p:anim>
                  </p:childTnLst>
                </p:cTn>
              </p:par>
            </p:tnLst>
          </p:tmpl>
        </p:tmplLst>
      </p:bldP>
      <p:bldP spid="1050317" grpId="0" build="p">
        <p:tmplLst>
          <p:tmpl lvl="1">
            <p:tnLst>
              <p:par>
                <p:cTn presetID="2" presetClass="entr" presetSubtype="2" decel="100000" fill="hold" nodeType="withEffect">
                  <p:stCondLst>
                    <p:cond delay="100"/>
                  </p:stCondLst>
                  <p:childTnLst>
                    <p:set>
                      <p:cBhvr>
                        <p:cTn dur="1" fill="hold">
                          <p:stCondLst>
                            <p:cond delay="0"/>
                          </p:stCondLst>
                        </p:cTn>
                        <p:tgtEl>
                          <p:spTgt spid="1050317"/>
                        </p:tgtEl>
                        <p:attrNameLst>
                          <p:attrName>style.visibility</p:attrName>
                        </p:attrNameLst>
                      </p:cBhvr>
                      <p:to>
                        <p:strVal val="visible"/>
                      </p:to>
                    </p:set>
                    <p:anim calcmode="lin" valueType="num">
                      <p:cBhvr additive="base">
                        <p:cTn dur="500" fill="hold"/>
                        <p:tgtEl>
                          <p:spTgt spid="1050317"/>
                        </p:tgtEl>
                        <p:attrNameLst>
                          <p:attrName>ppt_x</p:attrName>
                        </p:attrNameLst>
                      </p:cBhvr>
                      <p:tavLst>
                        <p:tav tm="0">
                          <p:val>
                            <p:strVal val="1+#ppt_w/2"/>
                          </p:val>
                        </p:tav>
                        <p:tav tm="100000">
                          <p:val>
                            <p:strVal val="#ppt_x"/>
                          </p:val>
                        </p:tav>
                      </p:tavLst>
                    </p:anim>
                    <p:anim calcmode="lin" valueType="num">
                      <p:cBhvr additive="base">
                        <p:cTn dur="500" fill="hold"/>
                        <p:tgtEl>
                          <p:spTgt spid="105031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Web">
    <p:bg>
      <p:bgPr>
        <a:solidFill>
          <a:schemeClr val="tx2"/>
        </a:solidFill>
        <a:effectLst/>
      </p:bgPr>
    </p:bg>
    <p:spTree>
      <p:nvGrpSpPr>
        <p:cNvPr id="1" name=""/>
        <p:cNvGrpSpPr/>
        <p:nvPr/>
      </p:nvGrpSpPr>
      <p:grpSpPr>
        <a:xfrm>
          <a:off x="0" y="0"/>
          <a:ext cx="0" cy="0"/>
          <a:chOff x="0" y="0"/>
          <a:chExt cx="0" cy="0"/>
        </a:xfrm>
      </p:grpSpPr>
      <p:sp>
        <p:nvSpPr>
          <p:cNvPr id="1050157" name="正方形/長方形 42"/>
          <p:cNvSpPr/>
          <p:nvPr userDrawn="1"/>
        </p:nvSpPr>
        <p:spPr>
          <a:xfrm>
            <a:off x="0" y="1"/>
            <a:ext cx="18286413"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158" name="正方形/長方形 43"/>
          <p:cNvSpPr/>
          <p:nvPr userDrawn="1"/>
        </p:nvSpPr>
        <p:spPr>
          <a:xfrm rot="18900000">
            <a:off x="3883795" y="2082068"/>
            <a:ext cx="11703601" cy="13856870"/>
          </a:xfrm>
          <a:custGeom>
            <a:avLst/>
            <a:gdLst/>
            <a:ahLst/>
            <a:cxnLst/>
            <a:rect l="l" t="t" r="r" b="b"/>
            <a:pathLst>
              <a:path w="11703601" h="13856870">
                <a:moveTo>
                  <a:pt x="11703601" y="2930668"/>
                </a:moveTo>
                <a:lnTo>
                  <a:pt x="11703601" y="13128263"/>
                </a:lnTo>
                <a:lnTo>
                  <a:pt x="10974994" y="13856870"/>
                </a:lnTo>
                <a:lnTo>
                  <a:pt x="0" y="2881876"/>
                </a:lnTo>
                <a:lnTo>
                  <a:pt x="1" y="0"/>
                </a:lnTo>
                <a:lnTo>
                  <a:pt x="7317135" y="7317134"/>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159" name="フッター プレースホルダー 2"/>
          <p:cNvSpPr>
            <a:spLocks noGrp="1"/>
          </p:cNvSpPr>
          <p:nvPr userDrawn="1">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1050160" name="スライド番号プレースホルダー 3"/>
          <p:cNvSpPr>
            <a:spLocks noGrp="1"/>
          </p:cNvSpPr>
          <p:nvPr userDrawn="1">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1050161" name="図プレースホルダー 19"/>
          <p:cNvSpPr>
            <a:spLocks noGrp="1"/>
          </p:cNvSpPr>
          <p:nvPr>
            <p:ph type="pic" sz="quarter" idx="12" hasCustomPrompt="1"/>
          </p:nvPr>
        </p:nvSpPr>
        <p:spPr>
          <a:xfrm>
            <a:off x="677771" y="2393778"/>
            <a:ext cx="10397852" cy="5846066"/>
          </a:xfrm>
          <a:solidFill>
            <a:schemeClr val="accent3">
              <a:lumMod val="20000"/>
              <a:lumOff val="80000"/>
            </a:schemeClr>
          </a:solidFill>
        </p:spPr>
        <p:txBody>
          <a:bodyPr>
            <a:normAutofit/>
          </a:bodyPr>
          <a:lstStyle>
            <a:lvl1pPr>
              <a:defRPr sz="1600"/>
            </a:lvl1pPr>
          </a:lstStyle>
          <a:p>
            <a:r>
              <a:rPr kumimoji="1" lang="en-US" altLang="ja-JP" dirty="0"/>
              <a:t>Add an image</a:t>
            </a:r>
            <a:endParaRPr kumimoji="1" lang="ja-JP" altLang="en-US" dirty="0"/>
          </a:p>
        </p:txBody>
      </p:sp>
      <p:grpSp>
        <p:nvGrpSpPr>
          <p:cNvPr id="241" name="グループ化 37"/>
          <p:cNvGrpSpPr/>
          <p:nvPr userDrawn="1"/>
        </p:nvGrpSpPr>
        <p:grpSpPr>
          <a:xfrm>
            <a:off x="677772" y="1800272"/>
            <a:ext cx="10397851" cy="593505"/>
            <a:chOff x="4888773" y="2065794"/>
            <a:chExt cx="8534400" cy="487140"/>
          </a:xfrm>
        </p:grpSpPr>
        <p:sp>
          <p:nvSpPr>
            <p:cNvPr id="1050162" name="角丸四角形 7"/>
            <p:cNvSpPr/>
            <p:nvPr userDrawn="1"/>
          </p:nvSpPr>
          <p:spPr>
            <a:xfrm>
              <a:off x="4888773" y="2065794"/>
              <a:ext cx="8534400" cy="487140"/>
            </a:xfrm>
            <a:custGeom>
              <a:avLst/>
              <a:gdLst/>
              <a:ahLst/>
              <a:cxnLst/>
              <a:rect l="l" t="t" r="r" b="b"/>
              <a:pathLst>
                <a:path w="8534400" h="487140">
                  <a:moveTo>
                    <a:pt x="148176" y="0"/>
                  </a:moveTo>
                  <a:lnTo>
                    <a:pt x="8386224" y="0"/>
                  </a:lnTo>
                  <a:cubicBezTo>
                    <a:pt x="8468059" y="0"/>
                    <a:pt x="8534400" y="66341"/>
                    <a:pt x="8534400" y="148176"/>
                  </a:cubicBezTo>
                  <a:lnTo>
                    <a:pt x="8534400" y="487140"/>
                  </a:lnTo>
                  <a:lnTo>
                    <a:pt x="0" y="487140"/>
                  </a:lnTo>
                  <a:lnTo>
                    <a:pt x="0" y="148176"/>
                  </a:lnTo>
                  <a:cubicBezTo>
                    <a:pt x="0" y="66341"/>
                    <a:pt x="66341" y="0"/>
                    <a:pt x="148176"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163" name="正方形/長方形 27"/>
            <p:cNvSpPr/>
            <p:nvPr userDrawn="1"/>
          </p:nvSpPr>
          <p:spPr>
            <a:xfrm>
              <a:off x="4888773" y="2489434"/>
              <a:ext cx="8534400" cy="63500"/>
            </a:xfrm>
            <a:prstGeom prst="rect">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2" name="グループ化 28"/>
            <p:cNvGrpSpPr/>
            <p:nvPr userDrawn="1"/>
          </p:nvGrpSpPr>
          <p:grpSpPr>
            <a:xfrm>
              <a:off x="5071109" y="2204589"/>
              <a:ext cx="542925" cy="142875"/>
              <a:chOff x="2524125" y="1614487"/>
              <a:chExt cx="542925" cy="142875"/>
            </a:xfrm>
          </p:grpSpPr>
          <p:sp>
            <p:nvSpPr>
              <p:cNvPr id="1050164" name="円/楕円 29"/>
              <p:cNvSpPr/>
              <p:nvPr userDrawn="1"/>
            </p:nvSpPr>
            <p:spPr>
              <a:xfrm>
                <a:off x="2524125" y="1614487"/>
                <a:ext cx="142875" cy="1428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165" name="円/楕円 30"/>
              <p:cNvSpPr/>
              <p:nvPr userDrawn="1"/>
            </p:nvSpPr>
            <p:spPr>
              <a:xfrm>
                <a:off x="2724150" y="1614487"/>
                <a:ext cx="142875" cy="1428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166" name="円/楕円 31"/>
              <p:cNvSpPr/>
              <p:nvPr userDrawn="1"/>
            </p:nvSpPr>
            <p:spPr>
              <a:xfrm>
                <a:off x="2924175" y="1614487"/>
                <a:ext cx="142875" cy="1428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3" name="グループ化 32"/>
            <p:cNvGrpSpPr/>
            <p:nvPr userDrawn="1"/>
          </p:nvGrpSpPr>
          <p:grpSpPr>
            <a:xfrm>
              <a:off x="13043533" y="2180776"/>
              <a:ext cx="200026" cy="190500"/>
              <a:chOff x="7781924" y="1704975"/>
              <a:chExt cx="200026" cy="190500"/>
            </a:xfrm>
            <a:solidFill>
              <a:schemeClr val="tx1">
                <a:lumMod val="50000"/>
                <a:lumOff val="50000"/>
              </a:schemeClr>
            </a:solidFill>
          </p:grpSpPr>
          <p:sp>
            <p:nvSpPr>
              <p:cNvPr id="1050167" name="正方形/長方形 33"/>
              <p:cNvSpPr/>
              <p:nvPr userDrawn="1"/>
            </p:nvSpPr>
            <p:spPr>
              <a:xfrm>
                <a:off x="7781925" y="1704975"/>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168" name="正方形/長方形 34"/>
              <p:cNvSpPr/>
              <p:nvPr userDrawn="1"/>
            </p:nvSpPr>
            <p:spPr>
              <a:xfrm>
                <a:off x="7781925" y="1776413"/>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169" name="正方形/長方形 35"/>
              <p:cNvSpPr/>
              <p:nvPr userDrawn="1"/>
            </p:nvSpPr>
            <p:spPr>
              <a:xfrm>
                <a:off x="7781924" y="1847850"/>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050170" name="タイトル プレースホルダー 1"/>
          <p:cNvSpPr>
            <a:spLocks noGrp="1"/>
          </p:cNvSpPr>
          <p:nvPr>
            <p:ph type="title" hasCustomPrompt="1"/>
          </p:nvPr>
        </p:nvSpPr>
        <p:spPr>
          <a:xfrm>
            <a:off x="11375454" y="829993"/>
            <a:ext cx="6192688" cy="4215032"/>
          </a:xfrm>
          <a:prstGeom prst="rect">
            <a:avLst/>
          </a:prstGeom>
        </p:spPr>
        <p:txBody>
          <a:bodyPr vert="horz" lIns="163275" tIns="81638" rIns="163275" bIns="81638" rtlCol="0" anchor="b">
            <a:normAutofit/>
          </a:bodyPr>
          <a:lstStyle>
            <a:lvl1pPr>
              <a:defRPr baseline="0">
                <a:solidFill>
                  <a:schemeClr val="tx2"/>
                </a:solidFill>
              </a:defRPr>
            </a:lvl1pPr>
          </a:lstStyle>
          <a:p>
            <a:r>
              <a:rPr kumimoji="1" lang="en-US" altLang="ja-JP" dirty="0"/>
              <a:t>Title goes here</a:t>
            </a:r>
            <a:endParaRPr kumimoji="1" lang="ja-JP" altLang="en-US" dirty="0"/>
          </a:p>
        </p:txBody>
      </p:sp>
      <p:sp>
        <p:nvSpPr>
          <p:cNvPr id="1050171" name="正方形/長方形 40"/>
          <p:cNvSpPr/>
          <p:nvPr userDrawn="1"/>
        </p:nvSpPr>
        <p:spPr>
          <a:xfrm>
            <a:off x="11447462" y="537650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172" name="テキスト プレースホルダー 6"/>
          <p:cNvSpPr>
            <a:spLocks noGrp="1"/>
          </p:cNvSpPr>
          <p:nvPr>
            <p:ph type="body" sz="quarter" idx="24" hasCustomPrompt="1"/>
          </p:nvPr>
        </p:nvSpPr>
        <p:spPr>
          <a:xfrm>
            <a:off x="11395429" y="5497339"/>
            <a:ext cx="6196784" cy="3462585"/>
          </a:xfrm>
        </p:spPr>
        <p:txBody>
          <a:bodyPr anchor="t">
            <a:noAutofit/>
          </a:bodyPr>
          <a:lstStyle>
            <a:lvl1pPr algn="l">
              <a:defRPr sz="2000" i="0" baseline="0">
                <a:solidFill>
                  <a:schemeClr val="bg1">
                    <a:lumMod val="85000"/>
                  </a:schemeClr>
                </a:solidFill>
                <a:latin typeface="+mn-lt"/>
              </a:defRPr>
            </a:lvl1pPr>
          </a:lstStyle>
          <a:p>
            <a:pPr lvl="0"/>
            <a:r>
              <a:rPr kumimoji="1" lang="en-US" altLang="ja-JP" dirty="0"/>
              <a:t>Text goes here</a:t>
            </a:r>
            <a:endParaRPr kumimoji="1" lang="ja-JP" altLang="en-US" dirty="0"/>
          </a:p>
        </p:txBody>
      </p:sp>
      <p:sp>
        <p:nvSpPr>
          <p:cNvPr id="1050173" name="正方形/長方形 47"/>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050157"/>
                                        </p:tgtEl>
                                        <p:attrNameLst>
                                          <p:attrName>style.visibility</p:attrName>
                                        </p:attrNameLst>
                                      </p:cBhvr>
                                      <p:to>
                                        <p:strVal val="visible"/>
                                      </p:to>
                                    </p:set>
                                    <p:animEffect transition="in" filter="barn(outVertical)">
                                      <p:cBhvr>
                                        <p:cTn id="7" dur="500"/>
                                        <p:tgtEl>
                                          <p:spTgt spid="1050157"/>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1050161"/>
                                        </p:tgtEl>
                                        <p:attrNameLst>
                                          <p:attrName>style.visibility</p:attrName>
                                        </p:attrNameLst>
                                      </p:cBhvr>
                                      <p:to>
                                        <p:strVal val="visible"/>
                                      </p:to>
                                    </p:set>
                                    <p:anim calcmode="lin" valueType="num">
                                      <p:cBhvr additive="base">
                                        <p:cTn id="11" dur="1000" fill="hold"/>
                                        <p:tgtEl>
                                          <p:spTgt spid="1050161"/>
                                        </p:tgtEl>
                                        <p:attrNameLst>
                                          <p:attrName>ppt_x</p:attrName>
                                        </p:attrNameLst>
                                      </p:cBhvr>
                                      <p:tavLst>
                                        <p:tav tm="0">
                                          <p:val>
                                            <p:strVal val="#ppt_x"/>
                                          </p:val>
                                        </p:tav>
                                        <p:tav tm="100000">
                                          <p:val>
                                            <p:strVal val="#ppt_x"/>
                                          </p:val>
                                        </p:tav>
                                      </p:tavLst>
                                    </p:anim>
                                    <p:anim calcmode="lin" valueType="num">
                                      <p:cBhvr additive="base">
                                        <p:cTn id="12" dur="1000" fill="hold"/>
                                        <p:tgtEl>
                                          <p:spTgt spid="1050161"/>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0"/>
                                  </p:stCondLst>
                                  <p:childTnLst>
                                    <p:set>
                                      <p:cBhvr>
                                        <p:cTn id="14" dur="1" fill="hold">
                                          <p:stCondLst>
                                            <p:cond delay="0"/>
                                          </p:stCondLst>
                                        </p:cTn>
                                        <p:tgtEl>
                                          <p:spTgt spid="241"/>
                                        </p:tgtEl>
                                        <p:attrNameLst>
                                          <p:attrName>style.visibility</p:attrName>
                                        </p:attrNameLst>
                                      </p:cBhvr>
                                      <p:to>
                                        <p:strVal val="visible"/>
                                      </p:to>
                                    </p:set>
                                    <p:anim calcmode="lin" valueType="num">
                                      <p:cBhvr additive="base">
                                        <p:cTn id="15" dur="1000" fill="hold"/>
                                        <p:tgtEl>
                                          <p:spTgt spid="241"/>
                                        </p:tgtEl>
                                        <p:attrNameLst>
                                          <p:attrName>ppt_x</p:attrName>
                                        </p:attrNameLst>
                                      </p:cBhvr>
                                      <p:tavLst>
                                        <p:tav tm="0">
                                          <p:val>
                                            <p:strVal val="#ppt_x"/>
                                          </p:val>
                                        </p:tav>
                                        <p:tav tm="100000">
                                          <p:val>
                                            <p:strVal val="#ppt_x"/>
                                          </p:val>
                                        </p:tav>
                                      </p:tavLst>
                                    </p:anim>
                                    <p:anim calcmode="lin" valueType="num">
                                      <p:cBhvr additive="base">
                                        <p:cTn id="16" dur="1000" fill="hold"/>
                                        <p:tgtEl>
                                          <p:spTgt spid="241"/>
                                        </p:tgtEl>
                                        <p:attrNameLst>
                                          <p:attrName>ppt_y</p:attrName>
                                        </p:attrNameLst>
                                      </p:cBhvr>
                                      <p:tavLst>
                                        <p:tav tm="0">
                                          <p:val>
                                            <p:strVal val="1+#ppt_h/2"/>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1050161"/>
                                        </p:tgtEl>
                                        <p:attrNameLst>
                                          <p:attrName>style.visibility</p:attrName>
                                        </p:attrNameLst>
                                      </p:cBhvr>
                                      <p:to>
                                        <p:strVal val="visible"/>
                                      </p:to>
                                    </p:set>
                                    <p:animEffect transition="in" filter="fade">
                                      <p:cBhvr>
                                        <p:cTn id="19" dur="1000"/>
                                        <p:tgtEl>
                                          <p:spTgt spid="1050161"/>
                                        </p:tgtEl>
                                      </p:cBhvr>
                                    </p:animEffect>
                                  </p:childTnLst>
                                </p:cTn>
                              </p:par>
                              <p:par>
                                <p:cTn id="20" presetID="10" presetClass="entr" presetSubtype="0" fill="hold" nodeType="withEffect">
                                  <p:stCondLst>
                                    <p:cond delay="0"/>
                                  </p:stCondLst>
                                  <p:childTnLst>
                                    <p:set>
                                      <p:cBhvr>
                                        <p:cTn id="21" dur="1" fill="hold">
                                          <p:stCondLst>
                                            <p:cond delay="0"/>
                                          </p:stCondLst>
                                        </p:cTn>
                                        <p:tgtEl>
                                          <p:spTgt spid="241"/>
                                        </p:tgtEl>
                                        <p:attrNameLst>
                                          <p:attrName>style.visibility</p:attrName>
                                        </p:attrNameLst>
                                      </p:cBhvr>
                                      <p:to>
                                        <p:strVal val="visible"/>
                                      </p:to>
                                    </p:set>
                                    <p:animEffect transition="in" filter="fade">
                                      <p:cBhvr>
                                        <p:cTn id="22" dur="1000"/>
                                        <p:tgtEl>
                                          <p:spTgt spid="241"/>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050158"/>
                                        </p:tgtEl>
                                        <p:attrNameLst>
                                          <p:attrName>style.visibility</p:attrName>
                                        </p:attrNameLst>
                                      </p:cBhvr>
                                      <p:to>
                                        <p:strVal val="visible"/>
                                      </p:to>
                                    </p:set>
                                    <p:animEffect transition="in" filter="wipe(left)">
                                      <p:cBhvr>
                                        <p:cTn id="26" dur="500"/>
                                        <p:tgtEl>
                                          <p:spTgt spid="1050158"/>
                                        </p:tgtEl>
                                      </p:cBhvr>
                                    </p:animEffect>
                                  </p:childTnLst>
                                </p:cTn>
                              </p:par>
                            </p:childTnLst>
                          </p:cTn>
                        </p:par>
                        <p:par>
                          <p:cTn id="27" fill="hold">
                            <p:stCondLst>
                              <p:cond delay="2000"/>
                            </p:stCondLst>
                            <p:childTnLst>
                              <p:par>
                                <p:cTn id="28" presetID="2" presetClass="entr" presetSubtype="3" decel="100000" fill="hold" grpId="0" nodeType="afterEffect">
                                  <p:stCondLst>
                                    <p:cond delay="250"/>
                                  </p:stCondLst>
                                  <p:iterate type="wd">
                                    <p:tmPct val="10000"/>
                                  </p:iterate>
                                  <p:childTnLst>
                                    <p:set>
                                      <p:cBhvr>
                                        <p:cTn id="29" dur="1" fill="hold">
                                          <p:stCondLst>
                                            <p:cond delay="0"/>
                                          </p:stCondLst>
                                        </p:cTn>
                                        <p:tgtEl>
                                          <p:spTgt spid="1050170"/>
                                        </p:tgtEl>
                                        <p:attrNameLst>
                                          <p:attrName>style.visibility</p:attrName>
                                        </p:attrNameLst>
                                      </p:cBhvr>
                                      <p:to>
                                        <p:strVal val="visible"/>
                                      </p:to>
                                    </p:set>
                                    <p:anim calcmode="lin" valueType="num">
                                      <p:cBhvr additive="base">
                                        <p:cTn id="30" dur="500" fill="hold"/>
                                        <p:tgtEl>
                                          <p:spTgt spid="1050170"/>
                                        </p:tgtEl>
                                        <p:attrNameLst>
                                          <p:attrName>ppt_x</p:attrName>
                                        </p:attrNameLst>
                                      </p:cBhvr>
                                      <p:tavLst>
                                        <p:tav tm="0">
                                          <p:val>
                                            <p:strVal val="1+#ppt_w/2"/>
                                          </p:val>
                                        </p:tav>
                                        <p:tav tm="100000">
                                          <p:val>
                                            <p:strVal val="#ppt_x"/>
                                          </p:val>
                                        </p:tav>
                                      </p:tavLst>
                                    </p:anim>
                                    <p:anim calcmode="lin" valueType="num">
                                      <p:cBhvr additive="base">
                                        <p:cTn id="31" dur="500" fill="hold"/>
                                        <p:tgtEl>
                                          <p:spTgt spid="1050170"/>
                                        </p:tgtEl>
                                        <p:attrNameLst>
                                          <p:attrName>ppt_y</p:attrName>
                                        </p:attrNameLst>
                                      </p:cBhvr>
                                      <p:tavLst>
                                        <p:tav tm="0">
                                          <p:val>
                                            <p:strVal val="0-#ppt_h/2"/>
                                          </p:val>
                                        </p:tav>
                                        <p:tav tm="100000">
                                          <p:val>
                                            <p:strVal val="#ppt_y"/>
                                          </p:val>
                                        </p:tav>
                                      </p:tavLst>
                                    </p:anim>
                                  </p:childTnLst>
                                </p:cTn>
                              </p:par>
                            </p:childTnLst>
                          </p:cTn>
                        </p:par>
                        <p:par>
                          <p:cTn id="32" fill="hold">
                            <p:stCondLst>
                              <p:cond delay="2850"/>
                            </p:stCondLst>
                            <p:childTnLst>
                              <p:par>
                                <p:cTn id="33" presetID="2" presetClass="entr" presetSubtype="2" decel="100000" fill="hold" grpId="0" nodeType="afterEffect">
                                  <p:stCondLst>
                                    <p:cond delay="500"/>
                                  </p:stCondLst>
                                  <p:childTnLst>
                                    <p:set>
                                      <p:cBhvr>
                                        <p:cTn id="34" dur="1" fill="hold">
                                          <p:stCondLst>
                                            <p:cond delay="0"/>
                                          </p:stCondLst>
                                        </p:cTn>
                                        <p:tgtEl>
                                          <p:spTgt spid="1050171"/>
                                        </p:tgtEl>
                                        <p:attrNameLst>
                                          <p:attrName>style.visibility</p:attrName>
                                        </p:attrNameLst>
                                      </p:cBhvr>
                                      <p:to>
                                        <p:strVal val="visible"/>
                                      </p:to>
                                    </p:set>
                                    <p:anim calcmode="lin" valueType="num">
                                      <p:cBhvr additive="base">
                                        <p:cTn id="35" dur="500" fill="hold"/>
                                        <p:tgtEl>
                                          <p:spTgt spid="1050171"/>
                                        </p:tgtEl>
                                        <p:attrNameLst>
                                          <p:attrName>ppt_x</p:attrName>
                                        </p:attrNameLst>
                                      </p:cBhvr>
                                      <p:tavLst>
                                        <p:tav tm="0">
                                          <p:val>
                                            <p:strVal val="1+#ppt_w/2"/>
                                          </p:val>
                                        </p:tav>
                                        <p:tav tm="100000">
                                          <p:val>
                                            <p:strVal val="#ppt_x"/>
                                          </p:val>
                                        </p:tav>
                                      </p:tavLst>
                                    </p:anim>
                                    <p:anim calcmode="lin" valueType="num">
                                      <p:cBhvr additive="base">
                                        <p:cTn id="36" dur="500" fill="hold"/>
                                        <p:tgtEl>
                                          <p:spTgt spid="1050171"/>
                                        </p:tgtEl>
                                        <p:attrNameLst>
                                          <p:attrName>ppt_y</p:attrName>
                                        </p:attrNameLst>
                                      </p:cBhvr>
                                      <p:tavLst>
                                        <p:tav tm="0">
                                          <p:val>
                                            <p:strVal val="#ppt_y"/>
                                          </p:val>
                                        </p:tav>
                                        <p:tav tm="100000">
                                          <p:val>
                                            <p:strVal val="#ppt_y"/>
                                          </p:val>
                                        </p:tav>
                                      </p:tavLst>
                                    </p:anim>
                                  </p:childTnLst>
                                </p:cTn>
                              </p:par>
                              <p:par>
                                <p:cTn id="37" presetID="2" presetClass="entr" presetSubtype="4" decel="100000" fill="hold" grpId="0" nodeType="withEffect">
                                  <p:stCondLst>
                                    <p:cond delay="500"/>
                                  </p:stCondLst>
                                  <p:childTnLst>
                                    <p:set>
                                      <p:cBhvr>
                                        <p:cTn id="38" dur="1" fill="hold">
                                          <p:stCondLst>
                                            <p:cond delay="0"/>
                                          </p:stCondLst>
                                        </p:cTn>
                                        <p:tgtEl>
                                          <p:spTgt spid="1050172">
                                            <p:txEl>
                                              <p:pRg st="0" end="0"/>
                                            </p:txEl>
                                          </p:spTgt>
                                        </p:tgtEl>
                                        <p:attrNameLst>
                                          <p:attrName>style.visibility</p:attrName>
                                        </p:attrNameLst>
                                      </p:cBhvr>
                                      <p:to>
                                        <p:strVal val="visible"/>
                                      </p:to>
                                    </p:set>
                                    <p:anim calcmode="lin" valueType="num">
                                      <p:cBhvr additive="base">
                                        <p:cTn id="39" dur="500" fill="hold"/>
                                        <p:tgtEl>
                                          <p:spTgt spid="1050172">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5017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157" grpId="0" animBg="1"/>
      <p:bldP spid="1050158" grpId="0" animBg="1"/>
      <p:bldP spid="1050161" grpId="0" animBg="1"/>
      <p:bldP spid="1050161" grpId="1" animBg="1"/>
      <p:bldP spid="1050170" grpId="0"/>
      <p:bldP spid="1050171" grpId="0" animBg="1"/>
      <p:bldP spid="1050172" grpId="0" build="p">
        <p:tmplLst>
          <p:tmpl lvl="1">
            <p:tnLst>
              <p:par>
                <p:cTn presetID="2" presetClass="entr" presetSubtype="4" decel="100000" fill="hold" nodeType="withEffect">
                  <p:stCondLst>
                    <p:cond delay="500"/>
                  </p:stCondLst>
                  <p:childTnLst>
                    <p:set>
                      <p:cBhvr>
                        <p:cTn dur="1" fill="hold">
                          <p:stCondLst>
                            <p:cond delay="0"/>
                          </p:stCondLst>
                        </p:cTn>
                        <p:tgtEl>
                          <p:spTgt spid="1050172"/>
                        </p:tgtEl>
                        <p:attrNameLst>
                          <p:attrName>style.visibility</p:attrName>
                        </p:attrNameLst>
                      </p:cBhvr>
                      <p:to>
                        <p:strVal val="visible"/>
                      </p:to>
                    </p:set>
                    <p:anim calcmode="lin" valueType="num">
                      <p:cBhvr additive="base">
                        <p:cTn dur="500" fill="hold"/>
                        <p:tgtEl>
                          <p:spTgt spid="1050172"/>
                        </p:tgtEl>
                        <p:attrNameLst>
                          <p:attrName>ppt_x</p:attrName>
                        </p:attrNameLst>
                      </p:cBhvr>
                      <p:tavLst>
                        <p:tav tm="0">
                          <p:val>
                            <p:strVal val="#ppt_x"/>
                          </p:val>
                        </p:tav>
                        <p:tav tm="100000">
                          <p:val>
                            <p:strVal val="#ppt_x"/>
                          </p:val>
                        </p:tav>
                      </p:tavLst>
                    </p:anim>
                    <p:anim calcmode="lin" valueType="num">
                      <p:cBhvr additive="base">
                        <p:cTn dur="500" fill="hold"/>
                        <p:tgtEl>
                          <p:spTgt spid="1050172"/>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ig Title and Text">
    <p:spTree>
      <p:nvGrpSpPr>
        <p:cNvPr id="1" name=""/>
        <p:cNvGrpSpPr/>
        <p:nvPr/>
      </p:nvGrpSpPr>
      <p:grpSpPr>
        <a:xfrm>
          <a:off x="0" y="0"/>
          <a:ext cx="0" cy="0"/>
          <a:chOff x="0" y="0"/>
          <a:chExt cx="0" cy="0"/>
        </a:xfrm>
      </p:grpSpPr>
      <p:sp>
        <p:nvSpPr>
          <p:cNvPr id="1050318" name="正方形/長方形 13"/>
          <p:cNvSpPr/>
          <p:nvPr userDrawn="1"/>
        </p:nvSpPr>
        <p:spPr>
          <a:xfrm>
            <a:off x="0" y="0"/>
            <a:ext cx="18286413" cy="44849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319"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1050320"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1050321" name="タイトル プレースホルダー 1"/>
          <p:cNvSpPr>
            <a:spLocks noGrp="1"/>
          </p:cNvSpPr>
          <p:nvPr>
            <p:ph type="title" hasCustomPrompt="1"/>
          </p:nvPr>
        </p:nvSpPr>
        <p:spPr>
          <a:xfrm>
            <a:off x="682170" y="986976"/>
            <a:ext cx="17199429" cy="3381824"/>
          </a:xfrm>
          <a:prstGeom prst="rect">
            <a:avLst/>
          </a:prstGeom>
        </p:spPr>
        <p:txBody>
          <a:bodyPr vert="horz" lIns="163275" tIns="81638" rIns="163275" bIns="81638" rtlCol="0" anchor="b">
            <a:noAutofit/>
          </a:bodyPr>
          <a:lstStyle>
            <a:lvl1pPr>
              <a:defRPr sz="18000" baseline="0">
                <a:solidFill>
                  <a:schemeClr val="bg1"/>
                </a:solidFill>
              </a:defRPr>
            </a:lvl1pPr>
          </a:lstStyle>
          <a:p>
            <a:r>
              <a:rPr kumimoji="1" lang="en-US" altLang="ja-JP" dirty="0"/>
              <a:t>Title goes here</a:t>
            </a:r>
            <a:endParaRPr kumimoji="1" lang="ja-JP" altLang="en-US" dirty="0"/>
          </a:p>
        </p:txBody>
      </p:sp>
      <p:sp>
        <p:nvSpPr>
          <p:cNvPr id="1050322" name="テキスト プレースホルダー 8"/>
          <p:cNvSpPr>
            <a:spLocks noGrp="1"/>
          </p:cNvSpPr>
          <p:nvPr>
            <p:ph type="body" sz="quarter" idx="12" hasCustomPrompt="1"/>
          </p:nvPr>
        </p:nvSpPr>
        <p:spPr>
          <a:xfrm>
            <a:off x="682172" y="4571998"/>
            <a:ext cx="8069942" cy="4542971"/>
          </a:xfrm>
        </p:spPr>
        <p:txBody>
          <a:bodyPr anchor="t">
            <a:noAutofit/>
          </a:bodyPr>
          <a:lstStyle>
            <a:lvl1pPr algn="l">
              <a:lnSpc>
                <a:spcPct val="100000"/>
              </a:lnSpc>
              <a:spcBef>
                <a:spcPts val="0"/>
              </a:spcBef>
              <a:defRPr sz="7200" baseline="0">
                <a:solidFill>
                  <a:schemeClr val="accent2"/>
                </a:solidFill>
                <a:latin typeface="Route 159 UltraLight" pitchFamily="50" charset="0"/>
              </a:defRPr>
            </a:lvl1pPr>
          </a:lstStyle>
          <a:p>
            <a:pPr lvl="0"/>
            <a:r>
              <a:rPr kumimoji="1" lang="en-US" altLang="ja-JP" dirty="0"/>
              <a:t>Subtitle goes here</a:t>
            </a:r>
            <a:endParaRPr kumimoji="1" lang="ja-JP" altLang="en-US" dirty="0"/>
          </a:p>
        </p:txBody>
      </p:sp>
      <p:sp>
        <p:nvSpPr>
          <p:cNvPr id="1050323" name="テキスト プレースホルダー 6"/>
          <p:cNvSpPr>
            <a:spLocks noGrp="1"/>
          </p:cNvSpPr>
          <p:nvPr>
            <p:ph type="body" sz="quarter" idx="24" hasCustomPrompt="1"/>
          </p:nvPr>
        </p:nvSpPr>
        <p:spPr>
          <a:xfrm>
            <a:off x="8768342" y="4760682"/>
            <a:ext cx="9113257" cy="4339775"/>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050324" name="テキスト プレースホルダー 25"/>
          <p:cNvSpPr>
            <a:spLocks noGrp="1"/>
          </p:cNvSpPr>
          <p:nvPr>
            <p:ph type="body" sz="quarter" idx="17" hasCustomPrompt="1"/>
          </p:nvPr>
        </p:nvSpPr>
        <p:spPr>
          <a:xfrm flipH="1">
            <a:off x="-9496426" y="0"/>
            <a:ext cx="5353051" cy="10287000"/>
          </a:xfrm>
          <a:prstGeom prst="parallelogram">
            <a:avLst>
              <a:gd name="adj" fmla="val 67559"/>
            </a:avLst>
          </a:prstGeom>
          <a:solidFill>
            <a:schemeClr val="accent2">
              <a:alpha val="30000"/>
            </a:schemeClr>
          </a:solidFill>
        </p:spPr>
        <p:txBody>
          <a:bodyPr/>
          <a:lstStyle/>
          <a:p>
            <a:pPr lvl="0"/>
            <a:r>
              <a:rPr kumimoji="1" lang="en-US" altLang="ja-JP" dirty="0"/>
              <a:t> </a:t>
            </a:r>
            <a:endParaRPr kumimoji="1" lang="ja-JP" altLang="en-US" dirty="0"/>
          </a:p>
        </p:txBody>
      </p:sp>
      <p:sp>
        <p:nvSpPr>
          <p:cNvPr id="1050325" name="テキスト プレースホルダー 25"/>
          <p:cNvSpPr>
            <a:spLocks noGrp="1"/>
          </p:cNvSpPr>
          <p:nvPr>
            <p:ph type="body" sz="quarter" idx="18" hasCustomPrompt="1"/>
          </p:nvPr>
        </p:nvSpPr>
        <p:spPr>
          <a:xfrm flipH="1">
            <a:off x="-6619883" y="0"/>
            <a:ext cx="4648207" cy="10287000"/>
          </a:xfrm>
          <a:prstGeom prst="parallelogram">
            <a:avLst>
              <a:gd name="adj" fmla="val 77247"/>
            </a:avLst>
          </a:prstGeom>
          <a:solidFill>
            <a:schemeClr val="accent2">
              <a:alpha val="30000"/>
            </a:schemeClr>
          </a:solidFill>
        </p:spPr>
        <p:txBody>
          <a:bodyPr/>
          <a:lstStyle/>
          <a:p>
            <a:pPr lvl="0"/>
            <a:r>
              <a:rPr kumimoji="1" lang="en-US" altLang="ja-JP" dirty="0"/>
              <a:t> </a:t>
            </a:r>
            <a:endParaRPr kumimoji="1" lang="ja-JP" altLang="en-US" dirty="0"/>
          </a:p>
        </p:txBody>
      </p:sp>
      <p:sp>
        <p:nvSpPr>
          <p:cNvPr id="1050326" name="正方形/長方形 22"/>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iterate type="wd">
                                    <p:tmPct val="10000"/>
                                  </p:iterate>
                                  <p:childTnLst>
                                    <p:set>
                                      <p:cBhvr>
                                        <p:cTn id="6" dur="1" fill="hold">
                                          <p:stCondLst>
                                            <p:cond delay="0"/>
                                          </p:stCondLst>
                                        </p:cTn>
                                        <p:tgtEl>
                                          <p:spTgt spid="1050321"/>
                                        </p:tgtEl>
                                        <p:attrNameLst>
                                          <p:attrName>style.visibility</p:attrName>
                                        </p:attrNameLst>
                                      </p:cBhvr>
                                      <p:to>
                                        <p:strVal val="visible"/>
                                      </p:to>
                                    </p:set>
                                    <p:anim calcmode="lin" valueType="num">
                                      <p:cBhvr additive="base">
                                        <p:cTn id="7" dur="1000" fill="hold"/>
                                        <p:tgtEl>
                                          <p:spTgt spid="1050321"/>
                                        </p:tgtEl>
                                        <p:attrNameLst>
                                          <p:attrName>ppt_x</p:attrName>
                                        </p:attrNameLst>
                                      </p:cBhvr>
                                      <p:tavLst>
                                        <p:tav tm="0">
                                          <p:val>
                                            <p:strVal val="1+#ppt_w/2"/>
                                          </p:val>
                                        </p:tav>
                                        <p:tav tm="100000">
                                          <p:val>
                                            <p:strVal val="#ppt_x"/>
                                          </p:val>
                                        </p:tav>
                                      </p:tavLst>
                                    </p:anim>
                                    <p:anim calcmode="lin" valueType="num">
                                      <p:cBhvr additive="base">
                                        <p:cTn id="8" dur="1000" fill="hold"/>
                                        <p:tgtEl>
                                          <p:spTgt spid="1050321"/>
                                        </p:tgtEl>
                                        <p:attrNameLst>
                                          <p:attrName>ppt_y</p:attrName>
                                        </p:attrNameLst>
                                      </p:cBhvr>
                                      <p:tavLst>
                                        <p:tav tm="0">
                                          <p:val>
                                            <p:strVal val="0-#ppt_h/2"/>
                                          </p:val>
                                        </p:tav>
                                        <p:tav tm="100000">
                                          <p:val>
                                            <p:strVal val="#ppt_y"/>
                                          </p:val>
                                        </p:tav>
                                      </p:tavLst>
                                    </p:anim>
                                  </p:childTnLst>
                                </p:cTn>
                              </p:par>
                              <p:par>
                                <p:cTn id="9" presetID="2" presetClass="entr" presetSubtype="2" accel="100000" fill="hold" grpId="0" nodeType="withEffect">
                                  <p:stCondLst>
                                    <p:cond delay="200"/>
                                  </p:stCondLst>
                                  <p:childTnLst>
                                    <p:set>
                                      <p:cBhvr>
                                        <p:cTn id="10" dur="1" fill="hold">
                                          <p:stCondLst>
                                            <p:cond delay="0"/>
                                          </p:stCondLst>
                                        </p:cTn>
                                        <p:tgtEl>
                                          <p:spTgt spid="1050325"/>
                                        </p:tgtEl>
                                        <p:attrNameLst>
                                          <p:attrName>style.visibility</p:attrName>
                                        </p:attrNameLst>
                                      </p:cBhvr>
                                      <p:to>
                                        <p:strVal val="visible"/>
                                      </p:to>
                                    </p:set>
                                    <p:anim calcmode="lin" valueType="num">
                                      <p:cBhvr additive="base">
                                        <p:cTn id="11" dur="750" fill="hold"/>
                                        <p:tgtEl>
                                          <p:spTgt spid="1050325"/>
                                        </p:tgtEl>
                                        <p:attrNameLst>
                                          <p:attrName>ppt_x</p:attrName>
                                        </p:attrNameLst>
                                      </p:cBhvr>
                                      <p:tavLst>
                                        <p:tav tm="0">
                                          <p:val>
                                            <p:strVal val="1+#ppt_w/2"/>
                                          </p:val>
                                        </p:tav>
                                        <p:tav tm="100000">
                                          <p:val>
                                            <p:strVal val="#ppt_x"/>
                                          </p:val>
                                        </p:tav>
                                      </p:tavLst>
                                    </p:anim>
                                    <p:anim calcmode="lin" valueType="num">
                                      <p:cBhvr additive="base">
                                        <p:cTn id="12" dur="750" fill="hold"/>
                                        <p:tgtEl>
                                          <p:spTgt spid="1050325"/>
                                        </p:tgtEl>
                                        <p:attrNameLst>
                                          <p:attrName>ppt_y</p:attrName>
                                        </p:attrNameLst>
                                      </p:cBhvr>
                                      <p:tavLst>
                                        <p:tav tm="0">
                                          <p:val>
                                            <p:strVal val="#ppt_y"/>
                                          </p:val>
                                        </p:tav>
                                        <p:tav tm="100000">
                                          <p:val>
                                            <p:strVal val="#ppt_y"/>
                                          </p:val>
                                        </p:tav>
                                      </p:tavLst>
                                    </p:anim>
                                  </p:childTnLst>
                                </p:cTn>
                              </p:par>
                              <p:par>
                                <p:cTn id="13" presetID="2" presetClass="entr" presetSubtype="2" accel="100000" fill="hold" grpId="0" nodeType="withEffect">
                                  <p:stCondLst>
                                    <p:cond delay="0"/>
                                  </p:stCondLst>
                                  <p:childTnLst>
                                    <p:set>
                                      <p:cBhvr>
                                        <p:cTn id="14" dur="1" fill="hold">
                                          <p:stCondLst>
                                            <p:cond delay="0"/>
                                          </p:stCondLst>
                                        </p:cTn>
                                        <p:tgtEl>
                                          <p:spTgt spid="1050324"/>
                                        </p:tgtEl>
                                        <p:attrNameLst>
                                          <p:attrName>style.visibility</p:attrName>
                                        </p:attrNameLst>
                                      </p:cBhvr>
                                      <p:to>
                                        <p:strVal val="visible"/>
                                      </p:to>
                                    </p:set>
                                    <p:anim calcmode="lin" valueType="num">
                                      <p:cBhvr additive="base">
                                        <p:cTn id="15" dur="750" fill="hold"/>
                                        <p:tgtEl>
                                          <p:spTgt spid="1050324"/>
                                        </p:tgtEl>
                                        <p:attrNameLst>
                                          <p:attrName>ppt_x</p:attrName>
                                        </p:attrNameLst>
                                      </p:cBhvr>
                                      <p:tavLst>
                                        <p:tav tm="0">
                                          <p:val>
                                            <p:strVal val="1+#ppt_w/2"/>
                                          </p:val>
                                        </p:tav>
                                        <p:tav tm="100000">
                                          <p:val>
                                            <p:strVal val="#ppt_x"/>
                                          </p:val>
                                        </p:tav>
                                      </p:tavLst>
                                    </p:anim>
                                    <p:anim calcmode="lin" valueType="num">
                                      <p:cBhvr additive="base">
                                        <p:cTn id="16" dur="750" fill="hold"/>
                                        <p:tgtEl>
                                          <p:spTgt spid="1050324"/>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1050318"/>
                                        </p:tgtEl>
                                        <p:attrNameLst>
                                          <p:attrName>style.visibility</p:attrName>
                                        </p:attrNameLst>
                                      </p:cBhvr>
                                      <p:to>
                                        <p:strVal val="visible"/>
                                      </p:to>
                                    </p:set>
                                    <p:animEffect transition="in" filter="wipe(left)">
                                      <p:cBhvr>
                                        <p:cTn id="19" dur="500"/>
                                        <p:tgtEl>
                                          <p:spTgt spid="1050318"/>
                                        </p:tgtEl>
                                      </p:cBhvr>
                                    </p:animEffect>
                                  </p:childTnLst>
                                </p:cTn>
                              </p:par>
                              <p:par>
                                <p:cTn id="20" presetID="2" presetClass="entr" presetSubtype="2" decel="100000" fill="hold" grpId="0" nodeType="withEffect">
                                  <p:stCondLst>
                                    <p:cond delay="750"/>
                                  </p:stCondLst>
                                  <p:iterate type="wd">
                                    <p:tmPct val="10000"/>
                                  </p:iterate>
                                  <p:childTnLst>
                                    <p:set>
                                      <p:cBhvr>
                                        <p:cTn id="21" dur="1" fill="hold">
                                          <p:stCondLst>
                                            <p:cond delay="0"/>
                                          </p:stCondLst>
                                        </p:cTn>
                                        <p:tgtEl>
                                          <p:spTgt spid="1050322">
                                            <p:txEl>
                                              <p:pRg st="0" end="0"/>
                                            </p:txEl>
                                          </p:spTgt>
                                        </p:tgtEl>
                                        <p:attrNameLst>
                                          <p:attrName>style.visibility</p:attrName>
                                        </p:attrNameLst>
                                      </p:cBhvr>
                                      <p:to>
                                        <p:strVal val="visible"/>
                                      </p:to>
                                    </p:set>
                                    <p:anim calcmode="lin" valueType="num">
                                      <p:cBhvr additive="base">
                                        <p:cTn id="22" dur="750" fill="hold"/>
                                        <p:tgtEl>
                                          <p:spTgt spid="1050322">
                                            <p:txEl>
                                              <p:pRg st="0" end="0"/>
                                            </p:txEl>
                                          </p:spTgt>
                                        </p:tgtEl>
                                        <p:attrNameLst>
                                          <p:attrName>ppt_x</p:attrName>
                                        </p:attrNameLst>
                                      </p:cBhvr>
                                      <p:tavLst>
                                        <p:tav tm="0">
                                          <p:val>
                                            <p:strVal val="1+#ppt_w/2"/>
                                          </p:val>
                                        </p:tav>
                                        <p:tav tm="100000">
                                          <p:val>
                                            <p:strVal val="#ppt_x"/>
                                          </p:val>
                                        </p:tav>
                                      </p:tavLst>
                                    </p:anim>
                                    <p:anim calcmode="lin" valueType="num">
                                      <p:cBhvr additive="base">
                                        <p:cTn id="23" dur="750" fill="hold"/>
                                        <p:tgtEl>
                                          <p:spTgt spid="1050322">
                                            <p:txEl>
                                              <p:pRg st="0" end="0"/>
                                            </p:txEl>
                                          </p:spTgt>
                                        </p:tgtEl>
                                        <p:attrNameLst>
                                          <p:attrName>ppt_y</p:attrName>
                                        </p:attrNameLst>
                                      </p:cBhvr>
                                      <p:tavLst>
                                        <p:tav tm="0">
                                          <p:val>
                                            <p:strVal val="#ppt_y"/>
                                          </p:val>
                                        </p:tav>
                                        <p:tav tm="100000">
                                          <p:val>
                                            <p:strVal val="#ppt_y"/>
                                          </p:val>
                                        </p:tav>
                                      </p:tavLst>
                                    </p:anim>
                                  </p:childTnLst>
                                </p:cTn>
                              </p:par>
                              <p:par>
                                <p:cTn id="24" presetID="2" presetClass="entr" presetSubtype="2" decel="100000" fill="hold" grpId="0" nodeType="withEffect">
                                  <p:stCondLst>
                                    <p:cond delay="1000"/>
                                  </p:stCondLst>
                                  <p:childTnLst>
                                    <p:set>
                                      <p:cBhvr>
                                        <p:cTn id="25" dur="1" fill="hold">
                                          <p:stCondLst>
                                            <p:cond delay="0"/>
                                          </p:stCondLst>
                                        </p:cTn>
                                        <p:tgtEl>
                                          <p:spTgt spid="1050323"/>
                                        </p:tgtEl>
                                        <p:attrNameLst>
                                          <p:attrName>style.visibility</p:attrName>
                                        </p:attrNameLst>
                                      </p:cBhvr>
                                      <p:to>
                                        <p:strVal val="visible"/>
                                      </p:to>
                                    </p:set>
                                    <p:anim calcmode="lin" valueType="num">
                                      <p:cBhvr additive="base">
                                        <p:cTn id="26" dur="750" fill="hold"/>
                                        <p:tgtEl>
                                          <p:spTgt spid="1050323"/>
                                        </p:tgtEl>
                                        <p:attrNameLst>
                                          <p:attrName>ppt_x</p:attrName>
                                        </p:attrNameLst>
                                      </p:cBhvr>
                                      <p:tavLst>
                                        <p:tav tm="0">
                                          <p:val>
                                            <p:strVal val="1+#ppt_w/2"/>
                                          </p:val>
                                        </p:tav>
                                        <p:tav tm="100000">
                                          <p:val>
                                            <p:strVal val="#ppt_x"/>
                                          </p:val>
                                        </p:tav>
                                      </p:tavLst>
                                    </p:anim>
                                    <p:anim calcmode="lin" valueType="num">
                                      <p:cBhvr additive="base">
                                        <p:cTn id="27" dur="750" fill="hold"/>
                                        <p:tgtEl>
                                          <p:spTgt spid="10503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318" grpId="0" animBg="1"/>
      <p:bldP spid="1050321" grpId="0"/>
      <p:bldP spid="1050322" grpId="0" build="p">
        <p:tmplLst>
          <p:tmpl lvl="1">
            <p:tnLst>
              <p:par>
                <p:cTn presetID="2" presetClass="entr" presetSubtype="2" decel="100000" fill="hold" nodeType="withEffect">
                  <p:stCondLst>
                    <p:cond delay="750"/>
                  </p:stCondLst>
                  <p:iterate type="wd">
                    <p:tmPct val="10000"/>
                  </p:iterate>
                  <p:childTnLst>
                    <p:set>
                      <p:cBhvr>
                        <p:cTn dur="1" fill="hold">
                          <p:stCondLst>
                            <p:cond delay="0"/>
                          </p:stCondLst>
                        </p:cTn>
                        <p:tgtEl>
                          <p:spTgt spid="1050322"/>
                        </p:tgtEl>
                        <p:attrNameLst>
                          <p:attrName>style.visibility</p:attrName>
                        </p:attrNameLst>
                      </p:cBhvr>
                      <p:to>
                        <p:strVal val="visible"/>
                      </p:to>
                    </p:set>
                    <p:anim calcmode="lin" valueType="num">
                      <p:cBhvr additive="base">
                        <p:cTn dur="750" fill="hold"/>
                        <p:tgtEl>
                          <p:spTgt spid="1050322"/>
                        </p:tgtEl>
                        <p:attrNameLst>
                          <p:attrName>ppt_x</p:attrName>
                        </p:attrNameLst>
                      </p:cBhvr>
                      <p:tavLst>
                        <p:tav tm="0">
                          <p:val>
                            <p:strVal val="1+#ppt_w/2"/>
                          </p:val>
                        </p:tav>
                        <p:tav tm="100000">
                          <p:val>
                            <p:strVal val="#ppt_x"/>
                          </p:val>
                        </p:tav>
                      </p:tavLst>
                    </p:anim>
                    <p:anim calcmode="lin" valueType="num">
                      <p:cBhvr additive="base">
                        <p:cTn dur="750" fill="hold"/>
                        <p:tgtEl>
                          <p:spTgt spid="1050322"/>
                        </p:tgtEl>
                        <p:attrNameLst>
                          <p:attrName>ppt_y</p:attrName>
                        </p:attrNameLst>
                      </p:cBhvr>
                      <p:tavLst>
                        <p:tav tm="0">
                          <p:val>
                            <p:strVal val="#ppt_y"/>
                          </p:val>
                        </p:tav>
                        <p:tav tm="100000">
                          <p:val>
                            <p:strVal val="#ppt_y"/>
                          </p:val>
                        </p:tav>
                      </p:tavLst>
                    </p:anim>
                  </p:childTnLst>
                </p:cTn>
              </p:par>
            </p:tnLst>
          </p:tmpl>
        </p:tmplLst>
      </p:bldP>
      <p:bldP spid="1050323" grpId="0">
        <p:tmplLst>
          <p:tmpl>
            <p:tnLst>
              <p:par>
                <p:cTn presetID="2" presetClass="entr" presetSubtype="2" decel="100000" fill="hold" nodeType="withEffect">
                  <p:stCondLst>
                    <p:cond delay="1000"/>
                  </p:stCondLst>
                  <p:childTnLst>
                    <p:set>
                      <p:cBhvr>
                        <p:cTn dur="1" fill="hold">
                          <p:stCondLst>
                            <p:cond delay="0"/>
                          </p:stCondLst>
                        </p:cTn>
                        <p:tgtEl>
                          <p:spTgt spid="1050323"/>
                        </p:tgtEl>
                        <p:attrNameLst>
                          <p:attrName>style.visibility</p:attrName>
                        </p:attrNameLst>
                      </p:cBhvr>
                      <p:to>
                        <p:strVal val="visible"/>
                      </p:to>
                    </p:set>
                    <p:anim calcmode="lin" valueType="num">
                      <p:cBhvr additive="base">
                        <p:cTn dur="750" fill="hold"/>
                        <p:tgtEl>
                          <p:spTgt spid="1050323"/>
                        </p:tgtEl>
                        <p:attrNameLst>
                          <p:attrName>ppt_x</p:attrName>
                        </p:attrNameLst>
                      </p:cBhvr>
                      <p:tavLst>
                        <p:tav tm="0">
                          <p:val>
                            <p:strVal val="1+#ppt_w/2"/>
                          </p:val>
                        </p:tav>
                        <p:tav tm="100000">
                          <p:val>
                            <p:strVal val="#ppt_x"/>
                          </p:val>
                        </p:tav>
                      </p:tavLst>
                    </p:anim>
                    <p:anim calcmode="lin" valueType="num">
                      <p:cBhvr additive="base">
                        <p:cTn dur="750" fill="hold"/>
                        <p:tgtEl>
                          <p:spTgt spid="1050323"/>
                        </p:tgtEl>
                        <p:attrNameLst>
                          <p:attrName>ppt_y</p:attrName>
                        </p:attrNameLst>
                      </p:cBhvr>
                      <p:tavLst>
                        <p:tav tm="0">
                          <p:val>
                            <p:strVal val="#ppt_y"/>
                          </p:val>
                        </p:tav>
                        <p:tav tm="100000">
                          <p:val>
                            <p:strVal val="#ppt_y"/>
                          </p:val>
                        </p:tav>
                      </p:tavLst>
                    </p:anim>
                  </p:childTnLst>
                </p:cTn>
              </p:par>
            </p:tnLst>
          </p:tmpl>
        </p:tmplLst>
      </p:bldP>
      <p:bldP spid="1050324" grpId="0" animBg="1">
        <p:tmplLst>
          <p:tmpl>
            <p:tnLst>
              <p:par>
                <p:cTn presetID="2" presetClass="entr" presetSubtype="2" accel="100000" fill="hold" nodeType="withEffect">
                  <p:stCondLst>
                    <p:cond delay="0"/>
                  </p:stCondLst>
                  <p:childTnLst>
                    <p:set>
                      <p:cBhvr>
                        <p:cTn dur="1" fill="hold">
                          <p:stCondLst>
                            <p:cond delay="0"/>
                          </p:stCondLst>
                        </p:cTn>
                        <p:tgtEl>
                          <p:spTgt spid="1050324"/>
                        </p:tgtEl>
                        <p:attrNameLst>
                          <p:attrName>style.visibility</p:attrName>
                        </p:attrNameLst>
                      </p:cBhvr>
                      <p:to>
                        <p:strVal val="visible"/>
                      </p:to>
                    </p:set>
                    <p:anim calcmode="lin" valueType="num">
                      <p:cBhvr additive="base">
                        <p:cTn dur="750" fill="hold"/>
                        <p:tgtEl>
                          <p:spTgt spid="1050324"/>
                        </p:tgtEl>
                        <p:attrNameLst>
                          <p:attrName>ppt_x</p:attrName>
                        </p:attrNameLst>
                      </p:cBhvr>
                      <p:tavLst>
                        <p:tav tm="0">
                          <p:val>
                            <p:strVal val="1+#ppt_w/2"/>
                          </p:val>
                        </p:tav>
                        <p:tav tm="100000">
                          <p:val>
                            <p:strVal val="#ppt_x"/>
                          </p:val>
                        </p:tav>
                      </p:tavLst>
                    </p:anim>
                    <p:anim calcmode="lin" valueType="num">
                      <p:cBhvr additive="base">
                        <p:cTn dur="750" fill="hold"/>
                        <p:tgtEl>
                          <p:spTgt spid="1050324"/>
                        </p:tgtEl>
                        <p:attrNameLst>
                          <p:attrName>ppt_y</p:attrName>
                        </p:attrNameLst>
                      </p:cBhvr>
                      <p:tavLst>
                        <p:tav tm="0">
                          <p:val>
                            <p:strVal val="#ppt_y"/>
                          </p:val>
                        </p:tav>
                        <p:tav tm="100000">
                          <p:val>
                            <p:strVal val="#ppt_y"/>
                          </p:val>
                        </p:tav>
                      </p:tavLst>
                    </p:anim>
                  </p:childTnLst>
                </p:cTn>
              </p:par>
            </p:tnLst>
          </p:tmpl>
        </p:tmplLst>
      </p:bldP>
      <p:bldP spid="1050325" grpId="0" animBg="1">
        <p:tmplLst>
          <p:tmpl>
            <p:tnLst>
              <p:par>
                <p:cTn presetID="2" presetClass="entr" presetSubtype="2" accel="100000" fill="hold" nodeType="withEffect">
                  <p:stCondLst>
                    <p:cond delay="200"/>
                  </p:stCondLst>
                  <p:childTnLst>
                    <p:set>
                      <p:cBhvr>
                        <p:cTn dur="1" fill="hold">
                          <p:stCondLst>
                            <p:cond delay="0"/>
                          </p:stCondLst>
                        </p:cTn>
                        <p:tgtEl>
                          <p:spTgt spid="1050325"/>
                        </p:tgtEl>
                        <p:attrNameLst>
                          <p:attrName>style.visibility</p:attrName>
                        </p:attrNameLst>
                      </p:cBhvr>
                      <p:to>
                        <p:strVal val="visible"/>
                      </p:to>
                    </p:set>
                    <p:anim calcmode="lin" valueType="num">
                      <p:cBhvr additive="base">
                        <p:cTn dur="750" fill="hold"/>
                        <p:tgtEl>
                          <p:spTgt spid="1050325"/>
                        </p:tgtEl>
                        <p:attrNameLst>
                          <p:attrName>ppt_x</p:attrName>
                        </p:attrNameLst>
                      </p:cBhvr>
                      <p:tavLst>
                        <p:tav tm="0">
                          <p:val>
                            <p:strVal val="1+#ppt_w/2"/>
                          </p:val>
                        </p:tav>
                        <p:tav tm="100000">
                          <p:val>
                            <p:strVal val="#ppt_x"/>
                          </p:val>
                        </p:tav>
                      </p:tavLst>
                    </p:anim>
                    <p:anim calcmode="lin" valueType="num">
                      <p:cBhvr additive="base">
                        <p:cTn dur="750" fill="hold"/>
                        <p:tgtEl>
                          <p:spTgt spid="105032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tx2"/>
        </a:solidFill>
        <a:effectLst/>
      </p:bgPr>
    </p:bg>
    <p:spTree>
      <p:nvGrpSpPr>
        <p:cNvPr id="1" name=""/>
        <p:cNvGrpSpPr/>
        <p:nvPr/>
      </p:nvGrpSpPr>
      <p:grpSpPr>
        <a:xfrm>
          <a:off x="0" y="0"/>
          <a:ext cx="0" cy="0"/>
          <a:chOff x="0" y="0"/>
          <a:chExt cx="0" cy="0"/>
        </a:xfrm>
      </p:grpSpPr>
      <p:sp>
        <p:nvSpPr>
          <p:cNvPr id="1050135" name="正方形/長方形 11"/>
          <p:cNvSpPr/>
          <p:nvPr userDrawn="1"/>
        </p:nvSpPr>
        <p:spPr>
          <a:xfrm>
            <a:off x="-1" y="6132288"/>
            <a:ext cx="18286413" cy="45719"/>
          </a:xfrm>
          <a:prstGeom prst="rect">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50136" name="円/楕円 22"/>
          <p:cNvSpPr/>
          <p:nvPr userDrawn="1"/>
        </p:nvSpPr>
        <p:spPr>
          <a:xfrm>
            <a:off x="1754352" y="6966857"/>
            <a:ext cx="1756228" cy="1756228"/>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50137" name="円/楕円 26"/>
          <p:cNvSpPr/>
          <p:nvPr userDrawn="1"/>
        </p:nvSpPr>
        <p:spPr>
          <a:xfrm>
            <a:off x="1397829" y="1600838"/>
            <a:ext cx="6904800" cy="69048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138" name="円/楕円 1"/>
          <p:cNvSpPr/>
          <p:nvPr userDrawn="1"/>
        </p:nvSpPr>
        <p:spPr>
          <a:xfrm>
            <a:off x="1646019" y="1818285"/>
            <a:ext cx="6904800" cy="69048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139" name="円/楕円 24"/>
          <p:cNvSpPr/>
          <p:nvPr userDrawn="1"/>
        </p:nvSpPr>
        <p:spPr>
          <a:xfrm>
            <a:off x="7716616" y="1934006"/>
            <a:ext cx="1404254" cy="1404254"/>
          </a:xfrm>
          <a:prstGeom prst="ellipse">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50140" name="円/楕円 23"/>
          <p:cNvSpPr/>
          <p:nvPr userDrawn="1"/>
        </p:nvSpPr>
        <p:spPr>
          <a:xfrm>
            <a:off x="890750" y="8404305"/>
            <a:ext cx="863602" cy="863602"/>
          </a:xfrm>
          <a:prstGeom prst="ellipse">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50141"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1050142"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1050143" name="図プレースホルダー 5"/>
          <p:cNvSpPr>
            <a:spLocks noGrp="1"/>
          </p:cNvSpPr>
          <p:nvPr>
            <p:ph type="pic" sz="quarter" idx="14" hasCustomPrompt="1"/>
          </p:nvPr>
        </p:nvSpPr>
        <p:spPr>
          <a:xfrm>
            <a:off x="1514934" y="1688420"/>
            <a:ext cx="6903809" cy="6903809"/>
          </a:xfrm>
          <a:prstGeom prst="ellipse">
            <a:avLst/>
          </a:prstGeom>
          <a:solidFill>
            <a:schemeClr val="accent5">
              <a:lumMod val="20000"/>
              <a:lumOff val="80000"/>
            </a:schemeClr>
          </a:solidFill>
          <a:ln w="38100">
            <a:solidFill>
              <a:schemeClr val="accent5"/>
            </a:solidFill>
          </a:ln>
        </p:spPr>
        <p:txBody>
          <a:bodyPr>
            <a:normAutofit/>
          </a:bodyPr>
          <a:lstStyle>
            <a:lvl1pPr>
              <a:defRPr sz="1800"/>
            </a:lvl1pPr>
          </a:lstStyle>
          <a:p>
            <a:r>
              <a:rPr kumimoji="1" lang="en-US" altLang="ja-JP" dirty="0"/>
              <a:t>Add an image</a:t>
            </a:r>
            <a:endParaRPr kumimoji="1" lang="ja-JP" altLang="en-US" dirty="0"/>
          </a:p>
        </p:txBody>
      </p:sp>
      <p:sp>
        <p:nvSpPr>
          <p:cNvPr id="1050144" name="タイトル プレースホルダー 1"/>
          <p:cNvSpPr>
            <a:spLocks noGrp="1"/>
          </p:cNvSpPr>
          <p:nvPr>
            <p:ph type="title" hasCustomPrompt="1"/>
          </p:nvPr>
        </p:nvSpPr>
        <p:spPr>
          <a:xfrm>
            <a:off x="9142413" y="2481938"/>
            <a:ext cx="8739186" cy="1524008"/>
          </a:xfrm>
          <a:prstGeom prst="rect">
            <a:avLst/>
          </a:prstGeom>
        </p:spPr>
        <p:txBody>
          <a:bodyPr vert="horz" lIns="163275" tIns="81638" rIns="163275" bIns="81638" rtlCol="0" anchor="b">
            <a:noAutofit/>
          </a:bodyPr>
          <a:lstStyle>
            <a:lvl1pPr>
              <a:defRPr sz="8000" baseline="0">
                <a:solidFill>
                  <a:schemeClr val="bg1"/>
                </a:solidFill>
              </a:defRPr>
            </a:lvl1pPr>
          </a:lstStyle>
          <a:p>
            <a:r>
              <a:rPr kumimoji="1" lang="en-US" altLang="ja-JP" dirty="0"/>
              <a:t>Title goes here</a:t>
            </a:r>
            <a:endParaRPr kumimoji="1" lang="ja-JP" altLang="en-US" dirty="0"/>
          </a:p>
        </p:txBody>
      </p:sp>
      <p:sp>
        <p:nvSpPr>
          <p:cNvPr id="1050145" name="円/楕円 8"/>
          <p:cNvSpPr/>
          <p:nvPr userDrawn="1"/>
        </p:nvSpPr>
        <p:spPr>
          <a:xfrm>
            <a:off x="9142413" y="4206404"/>
            <a:ext cx="1183534" cy="11835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146" name="図プレースホルダー 12"/>
          <p:cNvSpPr>
            <a:spLocks noGrp="1"/>
          </p:cNvSpPr>
          <p:nvPr>
            <p:ph type="pic" sz="quarter" idx="20" hasCustomPrompt="1"/>
          </p:nvPr>
        </p:nvSpPr>
        <p:spPr>
          <a:xfrm>
            <a:off x="9458009" y="4522001"/>
            <a:ext cx="552341" cy="552341"/>
          </a:xfrm>
        </p:spPr>
        <p:txBody>
          <a:bodyPr>
            <a:normAutofit/>
          </a:bodyPr>
          <a:lstStyle>
            <a:lvl1pPr>
              <a:defRPr sz="1600"/>
            </a:lvl1pPr>
          </a:lstStyle>
          <a:p>
            <a:r>
              <a:rPr kumimoji="1" lang="en-US" altLang="ja-JP" dirty="0"/>
              <a:t> </a:t>
            </a:r>
            <a:endParaRPr kumimoji="1" lang="ja-JP" altLang="en-US" dirty="0"/>
          </a:p>
        </p:txBody>
      </p:sp>
      <p:sp>
        <p:nvSpPr>
          <p:cNvPr id="1050147" name="テキスト プレースホルダー 6"/>
          <p:cNvSpPr>
            <a:spLocks noGrp="1"/>
          </p:cNvSpPr>
          <p:nvPr>
            <p:ph type="body" sz="quarter" idx="24" hasCustomPrompt="1"/>
          </p:nvPr>
        </p:nvSpPr>
        <p:spPr>
          <a:xfrm>
            <a:off x="10464800" y="4206405"/>
            <a:ext cx="7416799" cy="1183533"/>
          </a:xfrm>
        </p:spPr>
        <p:txBody>
          <a:bodyPr anchor="ctr">
            <a:noAutofit/>
          </a:bodyPr>
          <a:lstStyle>
            <a:lvl1pPr algn="l">
              <a:defRPr sz="2000" i="0" baseline="0">
                <a:solidFill>
                  <a:schemeClr val="bg1"/>
                </a:solidFill>
                <a:latin typeface="+mn-lt"/>
              </a:defRPr>
            </a:lvl1pPr>
          </a:lstStyle>
          <a:p>
            <a:pPr lvl="0"/>
            <a:r>
              <a:rPr kumimoji="1" lang="en-US" altLang="ja-JP" dirty="0"/>
              <a:t>Text goes here</a:t>
            </a:r>
            <a:endParaRPr kumimoji="1" lang="ja-JP" altLang="en-US" dirty="0"/>
          </a:p>
        </p:txBody>
      </p:sp>
      <p:sp>
        <p:nvSpPr>
          <p:cNvPr id="1050148" name="図プレースホルダー 12"/>
          <p:cNvSpPr>
            <a:spLocks noGrp="1"/>
          </p:cNvSpPr>
          <p:nvPr>
            <p:ph type="pic" sz="quarter" idx="25" hasCustomPrompt="1"/>
          </p:nvPr>
        </p:nvSpPr>
        <p:spPr>
          <a:xfrm>
            <a:off x="9458009" y="6408859"/>
            <a:ext cx="552341" cy="552341"/>
          </a:xfrm>
        </p:spPr>
        <p:txBody>
          <a:bodyPr>
            <a:normAutofit/>
          </a:bodyPr>
          <a:lstStyle>
            <a:lvl1pPr>
              <a:defRPr sz="1600"/>
            </a:lvl1pPr>
          </a:lstStyle>
          <a:p>
            <a:r>
              <a:rPr kumimoji="1" lang="en-US" altLang="ja-JP" dirty="0"/>
              <a:t> </a:t>
            </a:r>
            <a:endParaRPr kumimoji="1" lang="ja-JP" altLang="en-US" dirty="0"/>
          </a:p>
        </p:txBody>
      </p:sp>
      <p:sp>
        <p:nvSpPr>
          <p:cNvPr id="1050149" name="テキスト プレースホルダー 6"/>
          <p:cNvSpPr>
            <a:spLocks noGrp="1"/>
          </p:cNvSpPr>
          <p:nvPr>
            <p:ph type="body" sz="quarter" idx="26" hasCustomPrompt="1"/>
          </p:nvPr>
        </p:nvSpPr>
        <p:spPr>
          <a:xfrm>
            <a:off x="10022115" y="63980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1050150" name="図プレースホルダー 12"/>
          <p:cNvSpPr>
            <a:spLocks noGrp="1"/>
          </p:cNvSpPr>
          <p:nvPr>
            <p:ph type="pic" sz="quarter" idx="27" hasCustomPrompt="1"/>
          </p:nvPr>
        </p:nvSpPr>
        <p:spPr>
          <a:xfrm>
            <a:off x="13776009" y="6408859"/>
            <a:ext cx="552341" cy="552341"/>
          </a:xfrm>
        </p:spPr>
        <p:txBody>
          <a:bodyPr>
            <a:normAutofit/>
          </a:bodyPr>
          <a:lstStyle>
            <a:lvl1pPr>
              <a:defRPr sz="1600"/>
            </a:lvl1pPr>
          </a:lstStyle>
          <a:p>
            <a:r>
              <a:rPr kumimoji="1" lang="en-US" altLang="ja-JP" dirty="0"/>
              <a:t> </a:t>
            </a:r>
            <a:endParaRPr kumimoji="1" lang="ja-JP" altLang="en-US" dirty="0"/>
          </a:p>
        </p:txBody>
      </p:sp>
      <p:sp>
        <p:nvSpPr>
          <p:cNvPr id="1050151" name="テキスト プレースホルダー 6"/>
          <p:cNvSpPr>
            <a:spLocks noGrp="1"/>
          </p:cNvSpPr>
          <p:nvPr>
            <p:ph type="body" sz="quarter" idx="28" hasCustomPrompt="1"/>
          </p:nvPr>
        </p:nvSpPr>
        <p:spPr>
          <a:xfrm>
            <a:off x="14340115" y="63980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1050152" name="図プレースホルダー 12"/>
          <p:cNvSpPr>
            <a:spLocks noGrp="1"/>
          </p:cNvSpPr>
          <p:nvPr>
            <p:ph type="pic" sz="quarter" idx="29" hasCustomPrompt="1"/>
          </p:nvPr>
        </p:nvSpPr>
        <p:spPr>
          <a:xfrm>
            <a:off x="9458009" y="7272459"/>
            <a:ext cx="552341" cy="552341"/>
          </a:xfrm>
        </p:spPr>
        <p:txBody>
          <a:bodyPr>
            <a:normAutofit/>
          </a:bodyPr>
          <a:lstStyle>
            <a:lvl1pPr>
              <a:defRPr sz="1600"/>
            </a:lvl1pPr>
          </a:lstStyle>
          <a:p>
            <a:r>
              <a:rPr kumimoji="1" lang="en-US" altLang="ja-JP" dirty="0"/>
              <a:t> </a:t>
            </a:r>
            <a:endParaRPr kumimoji="1" lang="ja-JP" altLang="en-US" dirty="0"/>
          </a:p>
        </p:txBody>
      </p:sp>
      <p:sp>
        <p:nvSpPr>
          <p:cNvPr id="1050153" name="テキスト プレースホルダー 6"/>
          <p:cNvSpPr>
            <a:spLocks noGrp="1"/>
          </p:cNvSpPr>
          <p:nvPr>
            <p:ph type="body" sz="quarter" idx="30" hasCustomPrompt="1"/>
          </p:nvPr>
        </p:nvSpPr>
        <p:spPr>
          <a:xfrm>
            <a:off x="10022115" y="72616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1050154" name="図プレースホルダー 12"/>
          <p:cNvSpPr>
            <a:spLocks noGrp="1"/>
          </p:cNvSpPr>
          <p:nvPr>
            <p:ph type="pic" sz="quarter" idx="31" hasCustomPrompt="1"/>
          </p:nvPr>
        </p:nvSpPr>
        <p:spPr>
          <a:xfrm>
            <a:off x="13776009" y="7272459"/>
            <a:ext cx="552341" cy="552341"/>
          </a:xfrm>
        </p:spPr>
        <p:txBody>
          <a:bodyPr>
            <a:normAutofit/>
          </a:bodyPr>
          <a:lstStyle>
            <a:lvl1pPr>
              <a:defRPr sz="1600"/>
            </a:lvl1pPr>
          </a:lstStyle>
          <a:p>
            <a:r>
              <a:rPr kumimoji="1" lang="en-US" altLang="ja-JP" dirty="0"/>
              <a:t> </a:t>
            </a:r>
            <a:endParaRPr kumimoji="1" lang="ja-JP" altLang="en-US" dirty="0"/>
          </a:p>
        </p:txBody>
      </p:sp>
      <p:sp>
        <p:nvSpPr>
          <p:cNvPr id="1050155" name="テキスト プレースホルダー 6"/>
          <p:cNvSpPr>
            <a:spLocks noGrp="1"/>
          </p:cNvSpPr>
          <p:nvPr>
            <p:ph type="body" sz="quarter" idx="32" hasCustomPrompt="1"/>
          </p:nvPr>
        </p:nvSpPr>
        <p:spPr>
          <a:xfrm>
            <a:off x="14340115" y="72616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1050156" name="円/楕円 25"/>
          <p:cNvSpPr/>
          <p:nvPr userDrawn="1"/>
        </p:nvSpPr>
        <p:spPr>
          <a:xfrm>
            <a:off x="9052460" y="1738038"/>
            <a:ext cx="504373" cy="504373"/>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050137"/>
                                        </p:tgtEl>
                                        <p:attrNameLst>
                                          <p:attrName>style.visibility</p:attrName>
                                        </p:attrNameLst>
                                      </p:cBhvr>
                                      <p:to>
                                        <p:strVal val="visible"/>
                                      </p:to>
                                    </p:set>
                                    <p:anim calcmode="lin" valueType="num">
                                      <p:cBhvr additive="base">
                                        <p:cTn id="7" dur="1000" fill="hold"/>
                                        <p:tgtEl>
                                          <p:spTgt spid="1050137"/>
                                        </p:tgtEl>
                                        <p:attrNameLst>
                                          <p:attrName>ppt_x</p:attrName>
                                        </p:attrNameLst>
                                      </p:cBhvr>
                                      <p:tavLst>
                                        <p:tav tm="0">
                                          <p:val>
                                            <p:strVal val="#ppt_x"/>
                                          </p:val>
                                        </p:tav>
                                        <p:tav tm="100000">
                                          <p:val>
                                            <p:strVal val="#ppt_x"/>
                                          </p:val>
                                        </p:tav>
                                      </p:tavLst>
                                    </p:anim>
                                    <p:anim calcmode="lin" valueType="num">
                                      <p:cBhvr additive="base">
                                        <p:cTn id="8" dur="1000" fill="hold"/>
                                        <p:tgtEl>
                                          <p:spTgt spid="1050137"/>
                                        </p:tgtEl>
                                        <p:attrNameLst>
                                          <p:attrName>ppt_y</p:attrName>
                                        </p:attrNameLst>
                                      </p:cBhvr>
                                      <p:tavLst>
                                        <p:tav tm="0">
                                          <p:val>
                                            <p:strVal val="0-#ppt_h/2"/>
                                          </p:val>
                                        </p:tav>
                                        <p:tav tm="100000">
                                          <p:val>
                                            <p:strVal val="#ppt_y"/>
                                          </p:val>
                                        </p:tav>
                                      </p:tavLst>
                                    </p:anim>
                                  </p:childTnLst>
                                </p:cTn>
                              </p:par>
                              <p:par>
                                <p:cTn id="9" presetID="10" presetClass="entr" presetSubtype="0" fill="hold" grpId="1" nodeType="withEffect">
                                  <p:stCondLst>
                                    <p:cond delay="0"/>
                                  </p:stCondLst>
                                  <p:childTnLst>
                                    <p:set>
                                      <p:cBhvr>
                                        <p:cTn id="10" dur="1" fill="hold">
                                          <p:stCondLst>
                                            <p:cond delay="0"/>
                                          </p:stCondLst>
                                        </p:cTn>
                                        <p:tgtEl>
                                          <p:spTgt spid="1050137"/>
                                        </p:tgtEl>
                                        <p:attrNameLst>
                                          <p:attrName>style.visibility</p:attrName>
                                        </p:attrNameLst>
                                      </p:cBhvr>
                                      <p:to>
                                        <p:strVal val="visible"/>
                                      </p:to>
                                    </p:set>
                                    <p:animEffect transition="in" filter="fade">
                                      <p:cBhvr>
                                        <p:cTn id="11" dur="1000"/>
                                        <p:tgtEl>
                                          <p:spTgt spid="1050137"/>
                                        </p:tgtEl>
                                      </p:cBhvr>
                                    </p:animEffect>
                                  </p:childTnLst>
                                </p:cTn>
                              </p:par>
                              <p:par>
                                <p:cTn id="12" presetID="2" presetClass="entr" presetSubtype="1" decel="100000" fill="hold" grpId="0" nodeType="withEffect">
                                  <p:stCondLst>
                                    <p:cond delay="100"/>
                                  </p:stCondLst>
                                  <p:childTnLst>
                                    <p:set>
                                      <p:cBhvr>
                                        <p:cTn id="13" dur="1" fill="hold">
                                          <p:stCondLst>
                                            <p:cond delay="0"/>
                                          </p:stCondLst>
                                        </p:cTn>
                                        <p:tgtEl>
                                          <p:spTgt spid="1050138"/>
                                        </p:tgtEl>
                                        <p:attrNameLst>
                                          <p:attrName>style.visibility</p:attrName>
                                        </p:attrNameLst>
                                      </p:cBhvr>
                                      <p:to>
                                        <p:strVal val="visible"/>
                                      </p:to>
                                    </p:set>
                                    <p:anim calcmode="lin" valueType="num">
                                      <p:cBhvr additive="base">
                                        <p:cTn id="14" dur="1000" fill="hold"/>
                                        <p:tgtEl>
                                          <p:spTgt spid="1050138"/>
                                        </p:tgtEl>
                                        <p:attrNameLst>
                                          <p:attrName>ppt_x</p:attrName>
                                        </p:attrNameLst>
                                      </p:cBhvr>
                                      <p:tavLst>
                                        <p:tav tm="0">
                                          <p:val>
                                            <p:strVal val="#ppt_x"/>
                                          </p:val>
                                        </p:tav>
                                        <p:tav tm="100000">
                                          <p:val>
                                            <p:strVal val="#ppt_x"/>
                                          </p:val>
                                        </p:tav>
                                      </p:tavLst>
                                    </p:anim>
                                    <p:anim calcmode="lin" valueType="num">
                                      <p:cBhvr additive="base">
                                        <p:cTn id="15" dur="1000" fill="hold"/>
                                        <p:tgtEl>
                                          <p:spTgt spid="1050138"/>
                                        </p:tgtEl>
                                        <p:attrNameLst>
                                          <p:attrName>ppt_y</p:attrName>
                                        </p:attrNameLst>
                                      </p:cBhvr>
                                      <p:tavLst>
                                        <p:tav tm="0">
                                          <p:val>
                                            <p:strVal val="0-#ppt_h/2"/>
                                          </p:val>
                                        </p:tav>
                                        <p:tav tm="100000">
                                          <p:val>
                                            <p:strVal val="#ppt_y"/>
                                          </p:val>
                                        </p:tav>
                                      </p:tavLst>
                                    </p:anim>
                                  </p:childTnLst>
                                </p:cTn>
                              </p:par>
                              <p:par>
                                <p:cTn id="16" presetID="10" presetClass="entr" presetSubtype="0" fill="hold" grpId="1" nodeType="withEffect">
                                  <p:stCondLst>
                                    <p:cond delay="100"/>
                                  </p:stCondLst>
                                  <p:childTnLst>
                                    <p:set>
                                      <p:cBhvr>
                                        <p:cTn id="17" dur="1" fill="hold">
                                          <p:stCondLst>
                                            <p:cond delay="0"/>
                                          </p:stCondLst>
                                        </p:cTn>
                                        <p:tgtEl>
                                          <p:spTgt spid="1050138"/>
                                        </p:tgtEl>
                                        <p:attrNameLst>
                                          <p:attrName>style.visibility</p:attrName>
                                        </p:attrNameLst>
                                      </p:cBhvr>
                                      <p:to>
                                        <p:strVal val="visible"/>
                                      </p:to>
                                    </p:set>
                                    <p:animEffect transition="in" filter="fade">
                                      <p:cBhvr>
                                        <p:cTn id="18" dur="1000"/>
                                        <p:tgtEl>
                                          <p:spTgt spid="1050138"/>
                                        </p:tgtEl>
                                      </p:cBhvr>
                                    </p:animEffect>
                                  </p:childTnLst>
                                </p:cTn>
                              </p:par>
                              <p:par>
                                <p:cTn id="19" presetID="2" presetClass="entr" presetSubtype="1" decel="100000" fill="hold" grpId="0" nodeType="withEffect">
                                  <p:stCondLst>
                                    <p:cond delay="200"/>
                                  </p:stCondLst>
                                  <p:childTnLst>
                                    <p:set>
                                      <p:cBhvr>
                                        <p:cTn id="20" dur="1" fill="hold">
                                          <p:stCondLst>
                                            <p:cond delay="0"/>
                                          </p:stCondLst>
                                        </p:cTn>
                                        <p:tgtEl>
                                          <p:spTgt spid="1050143"/>
                                        </p:tgtEl>
                                        <p:attrNameLst>
                                          <p:attrName>style.visibility</p:attrName>
                                        </p:attrNameLst>
                                      </p:cBhvr>
                                      <p:to>
                                        <p:strVal val="visible"/>
                                      </p:to>
                                    </p:set>
                                    <p:anim calcmode="lin" valueType="num">
                                      <p:cBhvr additive="base">
                                        <p:cTn id="21" dur="1000" fill="hold"/>
                                        <p:tgtEl>
                                          <p:spTgt spid="1050143"/>
                                        </p:tgtEl>
                                        <p:attrNameLst>
                                          <p:attrName>ppt_x</p:attrName>
                                        </p:attrNameLst>
                                      </p:cBhvr>
                                      <p:tavLst>
                                        <p:tav tm="0">
                                          <p:val>
                                            <p:strVal val="#ppt_x"/>
                                          </p:val>
                                        </p:tav>
                                        <p:tav tm="100000">
                                          <p:val>
                                            <p:strVal val="#ppt_x"/>
                                          </p:val>
                                        </p:tav>
                                      </p:tavLst>
                                    </p:anim>
                                    <p:anim calcmode="lin" valueType="num">
                                      <p:cBhvr additive="base">
                                        <p:cTn id="22" dur="1000" fill="hold"/>
                                        <p:tgtEl>
                                          <p:spTgt spid="1050143"/>
                                        </p:tgtEl>
                                        <p:attrNameLst>
                                          <p:attrName>ppt_y</p:attrName>
                                        </p:attrNameLst>
                                      </p:cBhvr>
                                      <p:tavLst>
                                        <p:tav tm="0">
                                          <p:val>
                                            <p:strVal val="0-#ppt_h/2"/>
                                          </p:val>
                                        </p:tav>
                                        <p:tav tm="100000">
                                          <p:val>
                                            <p:strVal val="#ppt_y"/>
                                          </p:val>
                                        </p:tav>
                                      </p:tavLst>
                                    </p:anim>
                                  </p:childTnLst>
                                </p:cTn>
                              </p:par>
                              <p:par>
                                <p:cTn id="23" presetID="10" presetClass="entr" presetSubtype="0" fill="hold" grpId="1" nodeType="withEffect">
                                  <p:stCondLst>
                                    <p:cond delay="200"/>
                                  </p:stCondLst>
                                  <p:childTnLst>
                                    <p:set>
                                      <p:cBhvr>
                                        <p:cTn id="24" dur="1" fill="hold">
                                          <p:stCondLst>
                                            <p:cond delay="0"/>
                                          </p:stCondLst>
                                        </p:cTn>
                                        <p:tgtEl>
                                          <p:spTgt spid="1050143"/>
                                        </p:tgtEl>
                                        <p:attrNameLst>
                                          <p:attrName>style.visibility</p:attrName>
                                        </p:attrNameLst>
                                      </p:cBhvr>
                                      <p:to>
                                        <p:strVal val="visible"/>
                                      </p:to>
                                    </p:set>
                                    <p:animEffect transition="in" filter="fade">
                                      <p:cBhvr>
                                        <p:cTn id="25" dur="1000"/>
                                        <p:tgtEl>
                                          <p:spTgt spid="1050143"/>
                                        </p:tgtEl>
                                      </p:cBhvr>
                                    </p:animEffect>
                                  </p:childTnLst>
                                </p:cTn>
                              </p:par>
                              <p:par>
                                <p:cTn id="26" presetID="2" presetClass="entr" presetSubtype="3" decel="100000" fill="hold" grpId="0" nodeType="withEffect">
                                  <p:stCondLst>
                                    <p:cond delay="0"/>
                                  </p:stCondLst>
                                  <p:iterate type="lt">
                                    <p:tmPct val="10000"/>
                                  </p:iterate>
                                  <p:childTnLst>
                                    <p:set>
                                      <p:cBhvr>
                                        <p:cTn id="27" dur="1" fill="hold">
                                          <p:stCondLst>
                                            <p:cond delay="0"/>
                                          </p:stCondLst>
                                        </p:cTn>
                                        <p:tgtEl>
                                          <p:spTgt spid="1050144"/>
                                        </p:tgtEl>
                                        <p:attrNameLst>
                                          <p:attrName>style.visibility</p:attrName>
                                        </p:attrNameLst>
                                      </p:cBhvr>
                                      <p:to>
                                        <p:strVal val="visible"/>
                                      </p:to>
                                    </p:set>
                                    <p:anim calcmode="lin" valueType="num">
                                      <p:cBhvr additive="base">
                                        <p:cTn id="28" dur="1000" fill="hold"/>
                                        <p:tgtEl>
                                          <p:spTgt spid="1050144"/>
                                        </p:tgtEl>
                                        <p:attrNameLst>
                                          <p:attrName>ppt_x</p:attrName>
                                        </p:attrNameLst>
                                      </p:cBhvr>
                                      <p:tavLst>
                                        <p:tav tm="0">
                                          <p:val>
                                            <p:strVal val="1+#ppt_w/2"/>
                                          </p:val>
                                        </p:tav>
                                        <p:tav tm="100000">
                                          <p:val>
                                            <p:strVal val="#ppt_x"/>
                                          </p:val>
                                        </p:tav>
                                      </p:tavLst>
                                    </p:anim>
                                    <p:anim calcmode="lin" valueType="num">
                                      <p:cBhvr additive="base">
                                        <p:cTn id="29" dur="1000" fill="hold"/>
                                        <p:tgtEl>
                                          <p:spTgt spid="1050144"/>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0"/>
                                  </p:stCondLst>
                                  <p:childTnLst>
                                    <p:set>
                                      <p:cBhvr>
                                        <p:cTn id="31" dur="1" fill="hold">
                                          <p:stCondLst>
                                            <p:cond delay="0"/>
                                          </p:stCondLst>
                                        </p:cTn>
                                        <p:tgtEl>
                                          <p:spTgt spid="1050145"/>
                                        </p:tgtEl>
                                        <p:attrNameLst>
                                          <p:attrName>style.visibility</p:attrName>
                                        </p:attrNameLst>
                                      </p:cBhvr>
                                      <p:to>
                                        <p:strVal val="visible"/>
                                      </p:to>
                                    </p:set>
                                    <p:anim calcmode="lin" valueType="num">
                                      <p:cBhvr additive="base">
                                        <p:cTn id="32" dur="750" fill="hold"/>
                                        <p:tgtEl>
                                          <p:spTgt spid="1050145"/>
                                        </p:tgtEl>
                                        <p:attrNameLst>
                                          <p:attrName>ppt_x</p:attrName>
                                        </p:attrNameLst>
                                      </p:cBhvr>
                                      <p:tavLst>
                                        <p:tav tm="0">
                                          <p:val>
                                            <p:strVal val="#ppt_x"/>
                                          </p:val>
                                        </p:tav>
                                        <p:tav tm="100000">
                                          <p:val>
                                            <p:strVal val="#ppt_x"/>
                                          </p:val>
                                        </p:tav>
                                      </p:tavLst>
                                    </p:anim>
                                    <p:anim calcmode="lin" valueType="num">
                                      <p:cBhvr additive="base">
                                        <p:cTn id="33" dur="750" fill="hold"/>
                                        <p:tgtEl>
                                          <p:spTgt spid="1050145"/>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0" nodeType="withEffect">
                                  <p:stCondLst>
                                    <p:cond delay="0"/>
                                  </p:stCondLst>
                                  <p:childTnLst>
                                    <p:set>
                                      <p:cBhvr>
                                        <p:cTn id="35" dur="1" fill="hold">
                                          <p:stCondLst>
                                            <p:cond delay="0"/>
                                          </p:stCondLst>
                                        </p:cTn>
                                        <p:tgtEl>
                                          <p:spTgt spid="1050146"/>
                                        </p:tgtEl>
                                        <p:attrNameLst>
                                          <p:attrName>style.visibility</p:attrName>
                                        </p:attrNameLst>
                                      </p:cBhvr>
                                      <p:to>
                                        <p:strVal val="visible"/>
                                      </p:to>
                                    </p:set>
                                    <p:anim calcmode="lin" valueType="num">
                                      <p:cBhvr additive="base">
                                        <p:cTn id="36" dur="750" fill="hold"/>
                                        <p:tgtEl>
                                          <p:spTgt spid="1050146"/>
                                        </p:tgtEl>
                                        <p:attrNameLst>
                                          <p:attrName>ppt_x</p:attrName>
                                        </p:attrNameLst>
                                      </p:cBhvr>
                                      <p:tavLst>
                                        <p:tav tm="0">
                                          <p:val>
                                            <p:strVal val="#ppt_x"/>
                                          </p:val>
                                        </p:tav>
                                        <p:tav tm="100000">
                                          <p:val>
                                            <p:strVal val="#ppt_x"/>
                                          </p:val>
                                        </p:tav>
                                      </p:tavLst>
                                    </p:anim>
                                    <p:anim calcmode="lin" valueType="num">
                                      <p:cBhvr additive="base">
                                        <p:cTn id="37" dur="750" fill="hold"/>
                                        <p:tgtEl>
                                          <p:spTgt spid="1050146"/>
                                        </p:tgtEl>
                                        <p:attrNameLst>
                                          <p:attrName>ppt_y</p:attrName>
                                        </p:attrNameLst>
                                      </p:cBhvr>
                                      <p:tavLst>
                                        <p:tav tm="0">
                                          <p:val>
                                            <p:strVal val="0-#ppt_h/2"/>
                                          </p:val>
                                        </p:tav>
                                        <p:tav tm="100000">
                                          <p:val>
                                            <p:strVal val="#ppt_y"/>
                                          </p:val>
                                        </p:tav>
                                      </p:tavLst>
                                    </p:anim>
                                  </p:childTnLst>
                                </p:cTn>
                              </p:par>
                              <p:par>
                                <p:cTn id="38" presetID="45" presetClass="entr" presetSubtype="0" fill="hold" grpId="1" nodeType="withEffect">
                                  <p:stCondLst>
                                    <p:cond delay="0"/>
                                  </p:stCondLst>
                                  <p:childTnLst>
                                    <p:set>
                                      <p:cBhvr>
                                        <p:cTn id="39" dur="1" fill="hold">
                                          <p:stCondLst>
                                            <p:cond delay="0"/>
                                          </p:stCondLst>
                                        </p:cTn>
                                        <p:tgtEl>
                                          <p:spTgt spid="1050145"/>
                                        </p:tgtEl>
                                        <p:attrNameLst>
                                          <p:attrName>style.visibility</p:attrName>
                                        </p:attrNameLst>
                                      </p:cBhvr>
                                      <p:to>
                                        <p:strVal val="visible"/>
                                      </p:to>
                                    </p:set>
                                    <p:animEffect transition="in" filter="fade">
                                      <p:cBhvr>
                                        <p:cTn id="40" dur="750"/>
                                        <p:tgtEl>
                                          <p:spTgt spid="1050145"/>
                                        </p:tgtEl>
                                      </p:cBhvr>
                                    </p:animEffect>
                                    <p:anim calcmode="lin" valueType="num">
                                      <p:cBhvr>
                                        <p:cTn id="41" dur="750" fill="hold"/>
                                        <p:tgtEl>
                                          <p:spTgt spid="1050145"/>
                                        </p:tgtEl>
                                        <p:attrNameLst>
                                          <p:attrName>ppt_w</p:attrName>
                                        </p:attrNameLst>
                                      </p:cBhvr>
                                      <p:tavLst>
                                        <p:tav tm="0" fmla="#ppt_w*sin(2.5*pi*$)">
                                          <p:val>
                                            <p:fltVal val="0"/>
                                          </p:val>
                                        </p:tav>
                                        <p:tav tm="100000">
                                          <p:val>
                                            <p:fltVal val="1"/>
                                          </p:val>
                                        </p:tav>
                                      </p:tavLst>
                                    </p:anim>
                                    <p:anim calcmode="lin" valueType="num">
                                      <p:cBhvr>
                                        <p:cTn id="42" dur="750" fill="hold"/>
                                        <p:tgtEl>
                                          <p:spTgt spid="1050145"/>
                                        </p:tgtEl>
                                        <p:attrNameLst>
                                          <p:attrName>ppt_h</p:attrName>
                                        </p:attrNameLst>
                                      </p:cBhvr>
                                      <p:tavLst>
                                        <p:tav tm="0">
                                          <p:val>
                                            <p:strVal val="#ppt_h"/>
                                          </p:val>
                                        </p:tav>
                                        <p:tav tm="100000">
                                          <p:val>
                                            <p:strVal val="#ppt_h"/>
                                          </p:val>
                                        </p:tav>
                                      </p:tavLst>
                                    </p:anim>
                                  </p:childTnLst>
                                </p:cTn>
                              </p:par>
                              <p:par>
                                <p:cTn id="43" presetID="45" presetClass="entr" presetSubtype="0" fill="hold" grpId="1" nodeType="withEffect">
                                  <p:stCondLst>
                                    <p:cond delay="0"/>
                                  </p:stCondLst>
                                  <p:childTnLst>
                                    <p:set>
                                      <p:cBhvr>
                                        <p:cTn id="44" dur="1" fill="hold">
                                          <p:stCondLst>
                                            <p:cond delay="0"/>
                                          </p:stCondLst>
                                        </p:cTn>
                                        <p:tgtEl>
                                          <p:spTgt spid="1050146"/>
                                        </p:tgtEl>
                                        <p:attrNameLst>
                                          <p:attrName>style.visibility</p:attrName>
                                        </p:attrNameLst>
                                      </p:cBhvr>
                                      <p:to>
                                        <p:strVal val="visible"/>
                                      </p:to>
                                    </p:set>
                                    <p:animEffect transition="in" filter="fade">
                                      <p:cBhvr>
                                        <p:cTn id="45" dur="750"/>
                                        <p:tgtEl>
                                          <p:spTgt spid="1050146"/>
                                        </p:tgtEl>
                                      </p:cBhvr>
                                    </p:animEffect>
                                    <p:anim calcmode="lin" valueType="num">
                                      <p:cBhvr>
                                        <p:cTn id="46" dur="750" fill="hold"/>
                                        <p:tgtEl>
                                          <p:spTgt spid="1050146"/>
                                        </p:tgtEl>
                                        <p:attrNameLst>
                                          <p:attrName>ppt_w</p:attrName>
                                        </p:attrNameLst>
                                      </p:cBhvr>
                                      <p:tavLst>
                                        <p:tav tm="0" fmla="#ppt_w*sin(2.5*pi*$)">
                                          <p:val>
                                            <p:fltVal val="0"/>
                                          </p:val>
                                        </p:tav>
                                        <p:tav tm="100000">
                                          <p:val>
                                            <p:fltVal val="1"/>
                                          </p:val>
                                        </p:tav>
                                      </p:tavLst>
                                    </p:anim>
                                    <p:anim calcmode="lin" valueType="num">
                                      <p:cBhvr>
                                        <p:cTn id="47" dur="750" fill="hold"/>
                                        <p:tgtEl>
                                          <p:spTgt spid="1050146"/>
                                        </p:tgtEl>
                                        <p:attrNameLst>
                                          <p:attrName>ppt_h</p:attrName>
                                        </p:attrNameLst>
                                      </p:cBhvr>
                                      <p:tavLst>
                                        <p:tav tm="0">
                                          <p:val>
                                            <p:strVal val="#ppt_h"/>
                                          </p:val>
                                        </p:tav>
                                        <p:tav tm="100000">
                                          <p:val>
                                            <p:strVal val="#ppt_h"/>
                                          </p:val>
                                        </p:tav>
                                      </p:tavLst>
                                    </p:anim>
                                  </p:childTnLst>
                                </p:cTn>
                              </p:par>
                              <p:par>
                                <p:cTn id="48" presetID="2" presetClass="entr" presetSubtype="2" decel="100000" fill="hold" grpId="0" nodeType="withEffect">
                                  <p:stCondLst>
                                    <p:cond delay="0"/>
                                  </p:stCondLst>
                                  <p:childTnLst>
                                    <p:set>
                                      <p:cBhvr>
                                        <p:cTn id="49" dur="1" fill="hold">
                                          <p:stCondLst>
                                            <p:cond delay="0"/>
                                          </p:stCondLst>
                                        </p:cTn>
                                        <p:tgtEl>
                                          <p:spTgt spid="1050147"/>
                                        </p:tgtEl>
                                        <p:attrNameLst>
                                          <p:attrName>style.visibility</p:attrName>
                                        </p:attrNameLst>
                                      </p:cBhvr>
                                      <p:to>
                                        <p:strVal val="visible"/>
                                      </p:to>
                                    </p:set>
                                    <p:anim calcmode="lin" valueType="num">
                                      <p:cBhvr additive="base">
                                        <p:cTn id="50" dur="500" fill="hold"/>
                                        <p:tgtEl>
                                          <p:spTgt spid="1050147"/>
                                        </p:tgtEl>
                                        <p:attrNameLst>
                                          <p:attrName>ppt_x</p:attrName>
                                        </p:attrNameLst>
                                      </p:cBhvr>
                                      <p:tavLst>
                                        <p:tav tm="0">
                                          <p:val>
                                            <p:strVal val="1+#ppt_w/2"/>
                                          </p:val>
                                        </p:tav>
                                        <p:tav tm="100000">
                                          <p:val>
                                            <p:strVal val="#ppt_x"/>
                                          </p:val>
                                        </p:tav>
                                      </p:tavLst>
                                    </p:anim>
                                    <p:anim calcmode="lin" valueType="num">
                                      <p:cBhvr additive="base">
                                        <p:cTn id="51" dur="500" fill="hold"/>
                                        <p:tgtEl>
                                          <p:spTgt spid="1050147"/>
                                        </p:tgtEl>
                                        <p:attrNameLst>
                                          <p:attrName>ppt_y</p:attrName>
                                        </p:attrNameLst>
                                      </p:cBhvr>
                                      <p:tavLst>
                                        <p:tav tm="0">
                                          <p:val>
                                            <p:strVal val="#ppt_y"/>
                                          </p:val>
                                        </p:tav>
                                        <p:tav tm="100000">
                                          <p:val>
                                            <p:strVal val="#ppt_y"/>
                                          </p:val>
                                        </p:tav>
                                      </p:tavLst>
                                    </p:anim>
                                  </p:childTnLst>
                                </p:cTn>
                              </p:par>
                              <p:par>
                                <p:cTn id="52" presetID="22" presetClass="entr" presetSubtype="2" fill="hold" grpId="0" nodeType="withEffect">
                                  <p:stCondLst>
                                    <p:cond delay="250"/>
                                  </p:stCondLst>
                                  <p:childTnLst>
                                    <p:set>
                                      <p:cBhvr>
                                        <p:cTn id="53" dur="1" fill="hold">
                                          <p:stCondLst>
                                            <p:cond delay="0"/>
                                          </p:stCondLst>
                                        </p:cTn>
                                        <p:tgtEl>
                                          <p:spTgt spid="1050135"/>
                                        </p:tgtEl>
                                        <p:attrNameLst>
                                          <p:attrName>style.visibility</p:attrName>
                                        </p:attrNameLst>
                                      </p:cBhvr>
                                      <p:to>
                                        <p:strVal val="visible"/>
                                      </p:to>
                                    </p:set>
                                    <p:animEffect transition="in" filter="wipe(right)">
                                      <p:cBhvr>
                                        <p:cTn id="54" dur="500"/>
                                        <p:tgtEl>
                                          <p:spTgt spid="1050135"/>
                                        </p:tgtEl>
                                      </p:cBhvr>
                                    </p:animEffect>
                                  </p:childTnLst>
                                </p:cTn>
                              </p:par>
                              <p:par>
                                <p:cTn id="55" presetID="2" presetClass="entr" presetSubtype="6" decel="100000" fill="hold" grpId="0" nodeType="withEffect">
                                  <p:stCondLst>
                                    <p:cond delay="0"/>
                                  </p:stCondLst>
                                  <p:childTnLst>
                                    <p:set>
                                      <p:cBhvr>
                                        <p:cTn id="56" dur="1" fill="hold">
                                          <p:stCondLst>
                                            <p:cond delay="0"/>
                                          </p:stCondLst>
                                        </p:cTn>
                                        <p:tgtEl>
                                          <p:spTgt spid="1050148"/>
                                        </p:tgtEl>
                                        <p:attrNameLst>
                                          <p:attrName>style.visibility</p:attrName>
                                        </p:attrNameLst>
                                      </p:cBhvr>
                                      <p:to>
                                        <p:strVal val="visible"/>
                                      </p:to>
                                    </p:set>
                                    <p:anim calcmode="lin" valueType="num">
                                      <p:cBhvr additive="base">
                                        <p:cTn id="57" dur="1000" fill="hold"/>
                                        <p:tgtEl>
                                          <p:spTgt spid="1050148"/>
                                        </p:tgtEl>
                                        <p:attrNameLst>
                                          <p:attrName>ppt_x</p:attrName>
                                        </p:attrNameLst>
                                      </p:cBhvr>
                                      <p:tavLst>
                                        <p:tav tm="0">
                                          <p:val>
                                            <p:strVal val="1+#ppt_w/2"/>
                                          </p:val>
                                        </p:tav>
                                        <p:tav tm="100000">
                                          <p:val>
                                            <p:strVal val="#ppt_x"/>
                                          </p:val>
                                        </p:tav>
                                      </p:tavLst>
                                    </p:anim>
                                    <p:anim calcmode="lin" valueType="num">
                                      <p:cBhvr additive="base">
                                        <p:cTn id="58" dur="1000" fill="hold"/>
                                        <p:tgtEl>
                                          <p:spTgt spid="1050148"/>
                                        </p:tgtEl>
                                        <p:attrNameLst>
                                          <p:attrName>ppt_y</p:attrName>
                                        </p:attrNameLst>
                                      </p:cBhvr>
                                      <p:tavLst>
                                        <p:tav tm="0">
                                          <p:val>
                                            <p:strVal val="1+#ppt_h/2"/>
                                          </p:val>
                                        </p:tav>
                                        <p:tav tm="100000">
                                          <p:val>
                                            <p:strVal val="#ppt_y"/>
                                          </p:val>
                                        </p:tav>
                                      </p:tavLst>
                                    </p:anim>
                                  </p:childTnLst>
                                </p:cTn>
                              </p:par>
                              <p:par>
                                <p:cTn id="59" presetID="45" presetClass="entr" presetSubtype="0" fill="hold" grpId="1" nodeType="withEffect">
                                  <p:stCondLst>
                                    <p:cond delay="0"/>
                                  </p:stCondLst>
                                  <p:childTnLst>
                                    <p:set>
                                      <p:cBhvr>
                                        <p:cTn id="60" dur="1" fill="hold">
                                          <p:stCondLst>
                                            <p:cond delay="0"/>
                                          </p:stCondLst>
                                        </p:cTn>
                                        <p:tgtEl>
                                          <p:spTgt spid="1050148"/>
                                        </p:tgtEl>
                                        <p:attrNameLst>
                                          <p:attrName>style.visibility</p:attrName>
                                        </p:attrNameLst>
                                      </p:cBhvr>
                                      <p:to>
                                        <p:strVal val="visible"/>
                                      </p:to>
                                    </p:set>
                                    <p:animEffect transition="in" filter="fade">
                                      <p:cBhvr>
                                        <p:cTn id="61" dur="1000"/>
                                        <p:tgtEl>
                                          <p:spTgt spid="1050148"/>
                                        </p:tgtEl>
                                      </p:cBhvr>
                                    </p:animEffect>
                                    <p:anim calcmode="lin" valueType="num">
                                      <p:cBhvr>
                                        <p:cTn id="62" dur="1000" fill="hold"/>
                                        <p:tgtEl>
                                          <p:spTgt spid="1050148"/>
                                        </p:tgtEl>
                                        <p:attrNameLst>
                                          <p:attrName>ppt_w</p:attrName>
                                        </p:attrNameLst>
                                      </p:cBhvr>
                                      <p:tavLst>
                                        <p:tav tm="0" fmla="#ppt_w*sin(2.5*pi*$)">
                                          <p:val>
                                            <p:fltVal val="0"/>
                                          </p:val>
                                        </p:tav>
                                        <p:tav tm="100000">
                                          <p:val>
                                            <p:fltVal val="1"/>
                                          </p:val>
                                        </p:tav>
                                      </p:tavLst>
                                    </p:anim>
                                    <p:anim calcmode="lin" valueType="num">
                                      <p:cBhvr>
                                        <p:cTn id="63" dur="1000" fill="hold"/>
                                        <p:tgtEl>
                                          <p:spTgt spid="1050148"/>
                                        </p:tgtEl>
                                        <p:attrNameLst>
                                          <p:attrName>ppt_h</p:attrName>
                                        </p:attrNameLst>
                                      </p:cBhvr>
                                      <p:tavLst>
                                        <p:tav tm="0">
                                          <p:val>
                                            <p:strVal val="#ppt_h"/>
                                          </p:val>
                                        </p:tav>
                                        <p:tav tm="100000">
                                          <p:val>
                                            <p:strVal val="#ppt_h"/>
                                          </p:val>
                                        </p:tav>
                                      </p:tavLst>
                                    </p:anim>
                                  </p:childTnLst>
                                </p:cTn>
                              </p:par>
                              <p:par>
                                <p:cTn id="64" presetID="2" presetClass="entr" presetSubtype="6" decel="100000" fill="hold" grpId="0" nodeType="withEffect">
                                  <p:stCondLst>
                                    <p:cond delay="0"/>
                                  </p:stCondLst>
                                  <p:childTnLst>
                                    <p:set>
                                      <p:cBhvr>
                                        <p:cTn id="65" dur="1" fill="hold">
                                          <p:stCondLst>
                                            <p:cond delay="0"/>
                                          </p:stCondLst>
                                        </p:cTn>
                                        <p:tgtEl>
                                          <p:spTgt spid="1050149">
                                            <p:txEl>
                                              <p:pRg st="0" end="0"/>
                                            </p:txEl>
                                          </p:spTgt>
                                        </p:tgtEl>
                                        <p:attrNameLst>
                                          <p:attrName>style.visibility</p:attrName>
                                        </p:attrNameLst>
                                      </p:cBhvr>
                                      <p:to>
                                        <p:strVal val="visible"/>
                                      </p:to>
                                    </p:set>
                                    <p:anim calcmode="lin" valueType="num">
                                      <p:cBhvr additive="base">
                                        <p:cTn id="66" dur="1000" fill="hold"/>
                                        <p:tgtEl>
                                          <p:spTgt spid="1050149">
                                            <p:txEl>
                                              <p:pRg st="0" end="0"/>
                                            </p:txEl>
                                          </p:spTgt>
                                        </p:tgtEl>
                                        <p:attrNameLst>
                                          <p:attrName>ppt_x</p:attrName>
                                        </p:attrNameLst>
                                      </p:cBhvr>
                                      <p:tavLst>
                                        <p:tav tm="0">
                                          <p:val>
                                            <p:strVal val="1+#ppt_w/2"/>
                                          </p:val>
                                        </p:tav>
                                        <p:tav tm="100000">
                                          <p:val>
                                            <p:strVal val="#ppt_x"/>
                                          </p:val>
                                        </p:tav>
                                      </p:tavLst>
                                    </p:anim>
                                    <p:anim calcmode="lin" valueType="num">
                                      <p:cBhvr additive="base">
                                        <p:cTn id="67" dur="1000" fill="hold"/>
                                        <p:tgtEl>
                                          <p:spTgt spid="1050149">
                                            <p:txEl>
                                              <p:pRg st="0" end="0"/>
                                            </p:txEl>
                                          </p:spTgt>
                                        </p:tgtEl>
                                        <p:attrNameLst>
                                          <p:attrName>ppt_y</p:attrName>
                                        </p:attrNameLst>
                                      </p:cBhvr>
                                      <p:tavLst>
                                        <p:tav tm="0">
                                          <p:val>
                                            <p:strVal val="1+#ppt_h/2"/>
                                          </p:val>
                                        </p:tav>
                                        <p:tav tm="100000">
                                          <p:val>
                                            <p:strVal val="#ppt_y"/>
                                          </p:val>
                                        </p:tav>
                                      </p:tavLst>
                                    </p:anim>
                                  </p:childTnLst>
                                </p:cTn>
                              </p:par>
                              <p:par>
                                <p:cTn id="68" presetID="2" presetClass="entr" presetSubtype="6" decel="100000" fill="hold" grpId="0" nodeType="withEffect">
                                  <p:stCondLst>
                                    <p:cond delay="0"/>
                                  </p:stCondLst>
                                  <p:childTnLst>
                                    <p:set>
                                      <p:cBhvr>
                                        <p:cTn id="69" dur="1" fill="hold">
                                          <p:stCondLst>
                                            <p:cond delay="0"/>
                                          </p:stCondLst>
                                        </p:cTn>
                                        <p:tgtEl>
                                          <p:spTgt spid="1050150"/>
                                        </p:tgtEl>
                                        <p:attrNameLst>
                                          <p:attrName>style.visibility</p:attrName>
                                        </p:attrNameLst>
                                      </p:cBhvr>
                                      <p:to>
                                        <p:strVal val="visible"/>
                                      </p:to>
                                    </p:set>
                                    <p:anim calcmode="lin" valueType="num">
                                      <p:cBhvr additive="base">
                                        <p:cTn id="70" dur="1000" fill="hold"/>
                                        <p:tgtEl>
                                          <p:spTgt spid="1050150"/>
                                        </p:tgtEl>
                                        <p:attrNameLst>
                                          <p:attrName>ppt_x</p:attrName>
                                        </p:attrNameLst>
                                      </p:cBhvr>
                                      <p:tavLst>
                                        <p:tav tm="0">
                                          <p:val>
                                            <p:strVal val="1+#ppt_w/2"/>
                                          </p:val>
                                        </p:tav>
                                        <p:tav tm="100000">
                                          <p:val>
                                            <p:strVal val="#ppt_x"/>
                                          </p:val>
                                        </p:tav>
                                      </p:tavLst>
                                    </p:anim>
                                    <p:anim calcmode="lin" valueType="num">
                                      <p:cBhvr additive="base">
                                        <p:cTn id="71" dur="1000" fill="hold"/>
                                        <p:tgtEl>
                                          <p:spTgt spid="1050150"/>
                                        </p:tgtEl>
                                        <p:attrNameLst>
                                          <p:attrName>ppt_y</p:attrName>
                                        </p:attrNameLst>
                                      </p:cBhvr>
                                      <p:tavLst>
                                        <p:tav tm="0">
                                          <p:val>
                                            <p:strVal val="1+#ppt_h/2"/>
                                          </p:val>
                                        </p:tav>
                                        <p:tav tm="100000">
                                          <p:val>
                                            <p:strVal val="#ppt_y"/>
                                          </p:val>
                                        </p:tav>
                                      </p:tavLst>
                                    </p:anim>
                                  </p:childTnLst>
                                </p:cTn>
                              </p:par>
                              <p:par>
                                <p:cTn id="72" presetID="45" presetClass="entr" presetSubtype="0" fill="hold" grpId="1" nodeType="withEffect">
                                  <p:stCondLst>
                                    <p:cond delay="0"/>
                                  </p:stCondLst>
                                  <p:childTnLst>
                                    <p:set>
                                      <p:cBhvr>
                                        <p:cTn id="73" dur="1" fill="hold">
                                          <p:stCondLst>
                                            <p:cond delay="0"/>
                                          </p:stCondLst>
                                        </p:cTn>
                                        <p:tgtEl>
                                          <p:spTgt spid="1050150"/>
                                        </p:tgtEl>
                                        <p:attrNameLst>
                                          <p:attrName>style.visibility</p:attrName>
                                        </p:attrNameLst>
                                      </p:cBhvr>
                                      <p:to>
                                        <p:strVal val="visible"/>
                                      </p:to>
                                    </p:set>
                                    <p:animEffect transition="in" filter="fade">
                                      <p:cBhvr>
                                        <p:cTn id="74" dur="1000"/>
                                        <p:tgtEl>
                                          <p:spTgt spid="1050150"/>
                                        </p:tgtEl>
                                      </p:cBhvr>
                                    </p:animEffect>
                                    <p:anim calcmode="lin" valueType="num">
                                      <p:cBhvr>
                                        <p:cTn id="75" dur="1000" fill="hold"/>
                                        <p:tgtEl>
                                          <p:spTgt spid="1050150"/>
                                        </p:tgtEl>
                                        <p:attrNameLst>
                                          <p:attrName>ppt_w</p:attrName>
                                        </p:attrNameLst>
                                      </p:cBhvr>
                                      <p:tavLst>
                                        <p:tav tm="0" fmla="#ppt_w*sin(2.5*pi*$)">
                                          <p:val>
                                            <p:fltVal val="0"/>
                                          </p:val>
                                        </p:tav>
                                        <p:tav tm="100000">
                                          <p:val>
                                            <p:fltVal val="1"/>
                                          </p:val>
                                        </p:tav>
                                      </p:tavLst>
                                    </p:anim>
                                    <p:anim calcmode="lin" valueType="num">
                                      <p:cBhvr>
                                        <p:cTn id="76" dur="1000" fill="hold"/>
                                        <p:tgtEl>
                                          <p:spTgt spid="1050150"/>
                                        </p:tgtEl>
                                        <p:attrNameLst>
                                          <p:attrName>ppt_h</p:attrName>
                                        </p:attrNameLst>
                                      </p:cBhvr>
                                      <p:tavLst>
                                        <p:tav tm="0">
                                          <p:val>
                                            <p:strVal val="#ppt_h"/>
                                          </p:val>
                                        </p:tav>
                                        <p:tav tm="100000">
                                          <p:val>
                                            <p:strVal val="#ppt_h"/>
                                          </p:val>
                                        </p:tav>
                                      </p:tavLst>
                                    </p:anim>
                                  </p:childTnLst>
                                </p:cTn>
                              </p:par>
                              <p:par>
                                <p:cTn id="77" presetID="2" presetClass="entr" presetSubtype="6" decel="100000" fill="hold" grpId="0" nodeType="withEffect">
                                  <p:stCondLst>
                                    <p:cond delay="0"/>
                                  </p:stCondLst>
                                  <p:childTnLst>
                                    <p:set>
                                      <p:cBhvr>
                                        <p:cTn id="78" dur="1" fill="hold">
                                          <p:stCondLst>
                                            <p:cond delay="0"/>
                                          </p:stCondLst>
                                        </p:cTn>
                                        <p:tgtEl>
                                          <p:spTgt spid="1050151">
                                            <p:txEl>
                                              <p:pRg st="0" end="0"/>
                                            </p:txEl>
                                          </p:spTgt>
                                        </p:tgtEl>
                                        <p:attrNameLst>
                                          <p:attrName>style.visibility</p:attrName>
                                        </p:attrNameLst>
                                      </p:cBhvr>
                                      <p:to>
                                        <p:strVal val="visible"/>
                                      </p:to>
                                    </p:set>
                                    <p:anim calcmode="lin" valueType="num">
                                      <p:cBhvr additive="base">
                                        <p:cTn id="79" dur="1000" fill="hold"/>
                                        <p:tgtEl>
                                          <p:spTgt spid="1050151">
                                            <p:txEl>
                                              <p:pRg st="0" end="0"/>
                                            </p:txEl>
                                          </p:spTgt>
                                        </p:tgtEl>
                                        <p:attrNameLst>
                                          <p:attrName>ppt_x</p:attrName>
                                        </p:attrNameLst>
                                      </p:cBhvr>
                                      <p:tavLst>
                                        <p:tav tm="0">
                                          <p:val>
                                            <p:strVal val="1+#ppt_w/2"/>
                                          </p:val>
                                        </p:tav>
                                        <p:tav tm="100000">
                                          <p:val>
                                            <p:strVal val="#ppt_x"/>
                                          </p:val>
                                        </p:tav>
                                      </p:tavLst>
                                    </p:anim>
                                    <p:anim calcmode="lin" valueType="num">
                                      <p:cBhvr additive="base">
                                        <p:cTn id="80" dur="1000" fill="hold"/>
                                        <p:tgtEl>
                                          <p:spTgt spid="1050151">
                                            <p:txEl>
                                              <p:pRg st="0" end="0"/>
                                            </p:txEl>
                                          </p:spTgt>
                                        </p:tgtEl>
                                        <p:attrNameLst>
                                          <p:attrName>ppt_y</p:attrName>
                                        </p:attrNameLst>
                                      </p:cBhvr>
                                      <p:tavLst>
                                        <p:tav tm="0">
                                          <p:val>
                                            <p:strVal val="1+#ppt_h/2"/>
                                          </p:val>
                                        </p:tav>
                                        <p:tav tm="100000">
                                          <p:val>
                                            <p:strVal val="#ppt_y"/>
                                          </p:val>
                                        </p:tav>
                                      </p:tavLst>
                                    </p:anim>
                                  </p:childTnLst>
                                </p:cTn>
                              </p:par>
                              <p:par>
                                <p:cTn id="81" presetID="2" presetClass="entr" presetSubtype="6" decel="100000" fill="hold" grpId="0" nodeType="withEffect">
                                  <p:stCondLst>
                                    <p:cond delay="0"/>
                                  </p:stCondLst>
                                  <p:childTnLst>
                                    <p:set>
                                      <p:cBhvr>
                                        <p:cTn id="82" dur="1" fill="hold">
                                          <p:stCondLst>
                                            <p:cond delay="0"/>
                                          </p:stCondLst>
                                        </p:cTn>
                                        <p:tgtEl>
                                          <p:spTgt spid="1050152"/>
                                        </p:tgtEl>
                                        <p:attrNameLst>
                                          <p:attrName>style.visibility</p:attrName>
                                        </p:attrNameLst>
                                      </p:cBhvr>
                                      <p:to>
                                        <p:strVal val="visible"/>
                                      </p:to>
                                    </p:set>
                                    <p:anim calcmode="lin" valueType="num">
                                      <p:cBhvr additive="base">
                                        <p:cTn id="83" dur="1000" fill="hold"/>
                                        <p:tgtEl>
                                          <p:spTgt spid="1050152"/>
                                        </p:tgtEl>
                                        <p:attrNameLst>
                                          <p:attrName>ppt_x</p:attrName>
                                        </p:attrNameLst>
                                      </p:cBhvr>
                                      <p:tavLst>
                                        <p:tav tm="0">
                                          <p:val>
                                            <p:strVal val="1+#ppt_w/2"/>
                                          </p:val>
                                        </p:tav>
                                        <p:tav tm="100000">
                                          <p:val>
                                            <p:strVal val="#ppt_x"/>
                                          </p:val>
                                        </p:tav>
                                      </p:tavLst>
                                    </p:anim>
                                    <p:anim calcmode="lin" valueType="num">
                                      <p:cBhvr additive="base">
                                        <p:cTn id="84" dur="1000" fill="hold"/>
                                        <p:tgtEl>
                                          <p:spTgt spid="1050152"/>
                                        </p:tgtEl>
                                        <p:attrNameLst>
                                          <p:attrName>ppt_y</p:attrName>
                                        </p:attrNameLst>
                                      </p:cBhvr>
                                      <p:tavLst>
                                        <p:tav tm="0">
                                          <p:val>
                                            <p:strVal val="1+#ppt_h/2"/>
                                          </p:val>
                                        </p:tav>
                                        <p:tav tm="100000">
                                          <p:val>
                                            <p:strVal val="#ppt_y"/>
                                          </p:val>
                                        </p:tav>
                                      </p:tavLst>
                                    </p:anim>
                                  </p:childTnLst>
                                </p:cTn>
                              </p:par>
                              <p:par>
                                <p:cTn id="85" presetID="45" presetClass="entr" presetSubtype="0" fill="hold" grpId="1" nodeType="withEffect">
                                  <p:stCondLst>
                                    <p:cond delay="0"/>
                                  </p:stCondLst>
                                  <p:childTnLst>
                                    <p:set>
                                      <p:cBhvr>
                                        <p:cTn id="86" dur="1" fill="hold">
                                          <p:stCondLst>
                                            <p:cond delay="0"/>
                                          </p:stCondLst>
                                        </p:cTn>
                                        <p:tgtEl>
                                          <p:spTgt spid="1050152"/>
                                        </p:tgtEl>
                                        <p:attrNameLst>
                                          <p:attrName>style.visibility</p:attrName>
                                        </p:attrNameLst>
                                      </p:cBhvr>
                                      <p:to>
                                        <p:strVal val="visible"/>
                                      </p:to>
                                    </p:set>
                                    <p:animEffect transition="in" filter="fade">
                                      <p:cBhvr>
                                        <p:cTn id="87" dur="1000"/>
                                        <p:tgtEl>
                                          <p:spTgt spid="1050152"/>
                                        </p:tgtEl>
                                      </p:cBhvr>
                                    </p:animEffect>
                                    <p:anim calcmode="lin" valueType="num">
                                      <p:cBhvr>
                                        <p:cTn id="88" dur="1000" fill="hold"/>
                                        <p:tgtEl>
                                          <p:spTgt spid="1050152"/>
                                        </p:tgtEl>
                                        <p:attrNameLst>
                                          <p:attrName>ppt_w</p:attrName>
                                        </p:attrNameLst>
                                      </p:cBhvr>
                                      <p:tavLst>
                                        <p:tav tm="0" fmla="#ppt_w*sin(2.5*pi*$)">
                                          <p:val>
                                            <p:fltVal val="0"/>
                                          </p:val>
                                        </p:tav>
                                        <p:tav tm="100000">
                                          <p:val>
                                            <p:fltVal val="1"/>
                                          </p:val>
                                        </p:tav>
                                      </p:tavLst>
                                    </p:anim>
                                    <p:anim calcmode="lin" valueType="num">
                                      <p:cBhvr>
                                        <p:cTn id="89" dur="1000" fill="hold"/>
                                        <p:tgtEl>
                                          <p:spTgt spid="1050152"/>
                                        </p:tgtEl>
                                        <p:attrNameLst>
                                          <p:attrName>ppt_h</p:attrName>
                                        </p:attrNameLst>
                                      </p:cBhvr>
                                      <p:tavLst>
                                        <p:tav tm="0">
                                          <p:val>
                                            <p:strVal val="#ppt_h"/>
                                          </p:val>
                                        </p:tav>
                                        <p:tav tm="100000">
                                          <p:val>
                                            <p:strVal val="#ppt_h"/>
                                          </p:val>
                                        </p:tav>
                                      </p:tavLst>
                                    </p:anim>
                                  </p:childTnLst>
                                </p:cTn>
                              </p:par>
                              <p:par>
                                <p:cTn id="90" presetID="2" presetClass="entr" presetSubtype="6" decel="100000" fill="hold" grpId="0" nodeType="withEffect">
                                  <p:stCondLst>
                                    <p:cond delay="0"/>
                                  </p:stCondLst>
                                  <p:childTnLst>
                                    <p:set>
                                      <p:cBhvr>
                                        <p:cTn id="91" dur="1" fill="hold">
                                          <p:stCondLst>
                                            <p:cond delay="0"/>
                                          </p:stCondLst>
                                        </p:cTn>
                                        <p:tgtEl>
                                          <p:spTgt spid="1050153">
                                            <p:txEl>
                                              <p:pRg st="0" end="0"/>
                                            </p:txEl>
                                          </p:spTgt>
                                        </p:tgtEl>
                                        <p:attrNameLst>
                                          <p:attrName>style.visibility</p:attrName>
                                        </p:attrNameLst>
                                      </p:cBhvr>
                                      <p:to>
                                        <p:strVal val="visible"/>
                                      </p:to>
                                    </p:set>
                                    <p:anim calcmode="lin" valueType="num">
                                      <p:cBhvr additive="base">
                                        <p:cTn id="92" dur="1000" fill="hold"/>
                                        <p:tgtEl>
                                          <p:spTgt spid="1050153">
                                            <p:txEl>
                                              <p:pRg st="0" end="0"/>
                                            </p:txEl>
                                          </p:spTgt>
                                        </p:tgtEl>
                                        <p:attrNameLst>
                                          <p:attrName>ppt_x</p:attrName>
                                        </p:attrNameLst>
                                      </p:cBhvr>
                                      <p:tavLst>
                                        <p:tav tm="0">
                                          <p:val>
                                            <p:strVal val="1+#ppt_w/2"/>
                                          </p:val>
                                        </p:tav>
                                        <p:tav tm="100000">
                                          <p:val>
                                            <p:strVal val="#ppt_x"/>
                                          </p:val>
                                        </p:tav>
                                      </p:tavLst>
                                    </p:anim>
                                    <p:anim calcmode="lin" valueType="num">
                                      <p:cBhvr additive="base">
                                        <p:cTn id="93" dur="1000" fill="hold"/>
                                        <p:tgtEl>
                                          <p:spTgt spid="1050153">
                                            <p:txEl>
                                              <p:pRg st="0" end="0"/>
                                            </p:txEl>
                                          </p:spTgt>
                                        </p:tgtEl>
                                        <p:attrNameLst>
                                          <p:attrName>ppt_y</p:attrName>
                                        </p:attrNameLst>
                                      </p:cBhvr>
                                      <p:tavLst>
                                        <p:tav tm="0">
                                          <p:val>
                                            <p:strVal val="1+#ppt_h/2"/>
                                          </p:val>
                                        </p:tav>
                                        <p:tav tm="100000">
                                          <p:val>
                                            <p:strVal val="#ppt_y"/>
                                          </p:val>
                                        </p:tav>
                                      </p:tavLst>
                                    </p:anim>
                                  </p:childTnLst>
                                </p:cTn>
                              </p:par>
                              <p:par>
                                <p:cTn id="94" presetID="2" presetClass="entr" presetSubtype="6" decel="100000" fill="hold" grpId="0" nodeType="withEffect">
                                  <p:stCondLst>
                                    <p:cond delay="0"/>
                                  </p:stCondLst>
                                  <p:childTnLst>
                                    <p:set>
                                      <p:cBhvr>
                                        <p:cTn id="95" dur="1" fill="hold">
                                          <p:stCondLst>
                                            <p:cond delay="0"/>
                                          </p:stCondLst>
                                        </p:cTn>
                                        <p:tgtEl>
                                          <p:spTgt spid="1050154"/>
                                        </p:tgtEl>
                                        <p:attrNameLst>
                                          <p:attrName>style.visibility</p:attrName>
                                        </p:attrNameLst>
                                      </p:cBhvr>
                                      <p:to>
                                        <p:strVal val="visible"/>
                                      </p:to>
                                    </p:set>
                                    <p:anim calcmode="lin" valueType="num">
                                      <p:cBhvr additive="base">
                                        <p:cTn id="96" dur="1000" fill="hold"/>
                                        <p:tgtEl>
                                          <p:spTgt spid="1050154"/>
                                        </p:tgtEl>
                                        <p:attrNameLst>
                                          <p:attrName>ppt_x</p:attrName>
                                        </p:attrNameLst>
                                      </p:cBhvr>
                                      <p:tavLst>
                                        <p:tav tm="0">
                                          <p:val>
                                            <p:strVal val="1+#ppt_w/2"/>
                                          </p:val>
                                        </p:tav>
                                        <p:tav tm="100000">
                                          <p:val>
                                            <p:strVal val="#ppt_x"/>
                                          </p:val>
                                        </p:tav>
                                      </p:tavLst>
                                    </p:anim>
                                    <p:anim calcmode="lin" valueType="num">
                                      <p:cBhvr additive="base">
                                        <p:cTn id="97" dur="1000" fill="hold"/>
                                        <p:tgtEl>
                                          <p:spTgt spid="1050154"/>
                                        </p:tgtEl>
                                        <p:attrNameLst>
                                          <p:attrName>ppt_y</p:attrName>
                                        </p:attrNameLst>
                                      </p:cBhvr>
                                      <p:tavLst>
                                        <p:tav tm="0">
                                          <p:val>
                                            <p:strVal val="1+#ppt_h/2"/>
                                          </p:val>
                                        </p:tav>
                                        <p:tav tm="100000">
                                          <p:val>
                                            <p:strVal val="#ppt_y"/>
                                          </p:val>
                                        </p:tav>
                                      </p:tavLst>
                                    </p:anim>
                                  </p:childTnLst>
                                </p:cTn>
                              </p:par>
                              <p:par>
                                <p:cTn id="98" presetID="45" presetClass="entr" presetSubtype="0" fill="hold" grpId="1" nodeType="withEffect">
                                  <p:stCondLst>
                                    <p:cond delay="0"/>
                                  </p:stCondLst>
                                  <p:childTnLst>
                                    <p:set>
                                      <p:cBhvr>
                                        <p:cTn id="99" dur="1" fill="hold">
                                          <p:stCondLst>
                                            <p:cond delay="0"/>
                                          </p:stCondLst>
                                        </p:cTn>
                                        <p:tgtEl>
                                          <p:spTgt spid="1050154"/>
                                        </p:tgtEl>
                                        <p:attrNameLst>
                                          <p:attrName>style.visibility</p:attrName>
                                        </p:attrNameLst>
                                      </p:cBhvr>
                                      <p:to>
                                        <p:strVal val="visible"/>
                                      </p:to>
                                    </p:set>
                                    <p:animEffect transition="in" filter="fade">
                                      <p:cBhvr>
                                        <p:cTn id="100" dur="1000"/>
                                        <p:tgtEl>
                                          <p:spTgt spid="1050154"/>
                                        </p:tgtEl>
                                      </p:cBhvr>
                                    </p:animEffect>
                                    <p:anim calcmode="lin" valueType="num">
                                      <p:cBhvr>
                                        <p:cTn id="101" dur="1000" fill="hold"/>
                                        <p:tgtEl>
                                          <p:spTgt spid="1050154"/>
                                        </p:tgtEl>
                                        <p:attrNameLst>
                                          <p:attrName>ppt_w</p:attrName>
                                        </p:attrNameLst>
                                      </p:cBhvr>
                                      <p:tavLst>
                                        <p:tav tm="0" fmla="#ppt_w*sin(2.5*pi*$)">
                                          <p:val>
                                            <p:fltVal val="0"/>
                                          </p:val>
                                        </p:tav>
                                        <p:tav tm="100000">
                                          <p:val>
                                            <p:fltVal val="1"/>
                                          </p:val>
                                        </p:tav>
                                      </p:tavLst>
                                    </p:anim>
                                    <p:anim calcmode="lin" valueType="num">
                                      <p:cBhvr>
                                        <p:cTn id="102" dur="1000" fill="hold"/>
                                        <p:tgtEl>
                                          <p:spTgt spid="1050154"/>
                                        </p:tgtEl>
                                        <p:attrNameLst>
                                          <p:attrName>ppt_h</p:attrName>
                                        </p:attrNameLst>
                                      </p:cBhvr>
                                      <p:tavLst>
                                        <p:tav tm="0">
                                          <p:val>
                                            <p:strVal val="#ppt_h"/>
                                          </p:val>
                                        </p:tav>
                                        <p:tav tm="100000">
                                          <p:val>
                                            <p:strVal val="#ppt_h"/>
                                          </p:val>
                                        </p:tav>
                                      </p:tavLst>
                                    </p:anim>
                                  </p:childTnLst>
                                </p:cTn>
                              </p:par>
                              <p:par>
                                <p:cTn id="103" presetID="2" presetClass="entr" presetSubtype="6" decel="100000" fill="hold" grpId="0" nodeType="withEffect">
                                  <p:stCondLst>
                                    <p:cond delay="0"/>
                                  </p:stCondLst>
                                  <p:childTnLst>
                                    <p:set>
                                      <p:cBhvr>
                                        <p:cTn id="104" dur="1" fill="hold">
                                          <p:stCondLst>
                                            <p:cond delay="0"/>
                                          </p:stCondLst>
                                        </p:cTn>
                                        <p:tgtEl>
                                          <p:spTgt spid="1050155">
                                            <p:txEl>
                                              <p:pRg st="0" end="0"/>
                                            </p:txEl>
                                          </p:spTgt>
                                        </p:tgtEl>
                                        <p:attrNameLst>
                                          <p:attrName>style.visibility</p:attrName>
                                        </p:attrNameLst>
                                      </p:cBhvr>
                                      <p:to>
                                        <p:strVal val="visible"/>
                                      </p:to>
                                    </p:set>
                                    <p:anim calcmode="lin" valueType="num">
                                      <p:cBhvr additive="base">
                                        <p:cTn id="105" dur="1000" fill="hold"/>
                                        <p:tgtEl>
                                          <p:spTgt spid="1050155">
                                            <p:txEl>
                                              <p:pRg st="0" end="0"/>
                                            </p:txEl>
                                          </p:spTgt>
                                        </p:tgtEl>
                                        <p:attrNameLst>
                                          <p:attrName>ppt_x</p:attrName>
                                        </p:attrNameLst>
                                      </p:cBhvr>
                                      <p:tavLst>
                                        <p:tav tm="0">
                                          <p:val>
                                            <p:strVal val="1+#ppt_w/2"/>
                                          </p:val>
                                        </p:tav>
                                        <p:tav tm="100000">
                                          <p:val>
                                            <p:strVal val="#ppt_x"/>
                                          </p:val>
                                        </p:tav>
                                      </p:tavLst>
                                    </p:anim>
                                    <p:anim calcmode="lin" valueType="num">
                                      <p:cBhvr additive="base">
                                        <p:cTn id="106" dur="1000" fill="hold"/>
                                        <p:tgtEl>
                                          <p:spTgt spid="1050155">
                                            <p:txEl>
                                              <p:pRg st="0" end="0"/>
                                            </p:txEl>
                                          </p:spTgt>
                                        </p:tgtEl>
                                        <p:attrNameLst>
                                          <p:attrName>ppt_y</p:attrName>
                                        </p:attrNameLst>
                                      </p:cBhvr>
                                      <p:tavLst>
                                        <p:tav tm="0">
                                          <p:val>
                                            <p:strVal val="1+#ppt_h/2"/>
                                          </p:val>
                                        </p:tav>
                                        <p:tav tm="100000">
                                          <p:val>
                                            <p:strVal val="#ppt_y"/>
                                          </p:val>
                                        </p:tav>
                                      </p:tavLst>
                                    </p:anim>
                                  </p:childTnLst>
                                </p:cTn>
                              </p:par>
                              <p:par>
                                <p:cTn id="107" presetID="2" presetClass="entr" presetSubtype="12" decel="100000" fill="hold" grpId="0" nodeType="withEffect">
                                  <p:stCondLst>
                                    <p:cond delay="250"/>
                                  </p:stCondLst>
                                  <p:childTnLst>
                                    <p:set>
                                      <p:cBhvr>
                                        <p:cTn id="108" dur="1" fill="hold">
                                          <p:stCondLst>
                                            <p:cond delay="0"/>
                                          </p:stCondLst>
                                        </p:cTn>
                                        <p:tgtEl>
                                          <p:spTgt spid="1050140"/>
                                        </p:tgtEl>
                                        <p:attrNameLst>
                                          <p:attrName>style.visibility</p:attrName>
                                        </p:attrNameLst>
                                      </p:cBhvr>
                                      <p:to>
                                        <p:strVal val="visible"/>
                                      </p:to>
                                    </p:set>
                                    <p:anim calcmode="lin" valueType="num">
                                      <p:cBhvr additive="base">
                                        <p:cTn id="109" dur="750" fill="hold"/>
                                        <p:tgtEl>
                                          <p:spTgt spid="1050140"/>
                                        </p:tgtEl>
                                        <p:attrNameLst>
                                          <p:attrName>ppt_x</p:attrName>
                                        </p:attrNameLst>
                                      </p:cBhvr>
                                      <p:tavLst>
                                        <p:tav tm="0">
                                          <p:val>
                                            <p:strVal val="0-#ppt_w/2"/>
                                          </p:val>
                                        </p:tav>
                                        <p:tav tm="100000">
                                          <p:val>
                                            <p:strVal val="#ppt_x"/>
                                          </p:val>
                                        </p:tav>
                                      </p:tavLst>
                                    </p:anim>
                                    <p:anim calcmode="lin" valueType="num">
                                      <p:cBhvr additive="base">
                                        <p:cTn id="110" dur="750" fill="hold"/>
                                        <p:tgtEl>
                                          <p:spTgt spid="1050140"/>
                                        </p:tgtEl>
                                        <p:attrNameLst>
                                          <p:attrName>ppt_y</p:attrName>
                                        </p:attrNameLst>
                                      </p:cBhvr>
                                      <p:tavLst>
                                        <p:tav tm="0">
                                          <p:val>
                                            <p:strVal val="1+#ppt_h/2"/>
                                          </p:val>
                                        </p:tav>
                                        <p:tav tm="100000">
                                          <p:val>
                                            <p:strVal val="#ppt_y"/>
                                          </p:val>
                                        </p:tav>
                                      </p:tavLst>
                                    </p:anim>
                                  </p:childTnLst>
                                </p:cTn>
                              </p:par>
                              <p:par>
                                <p:cTn id="111" presetID="45" presetClass="entr" presetSubtype="0" fill="hold" grpId="1" nodeType="withEffect">
                                  <p:stCondLst>
                                    <p:cond delay="250"/>
                                  </p:stCondLst>
                                  <p:childTnLst>
                                    <p:set>
                                      <p:cBhvr>
                                        <p:cTn id="112" dur="1" fill="hold">
                                          <p:stCondLst>
                                            <p:cond delay="0"/>
                                          </p:stCondLst>
                                        </p:cTn>
                                        <p:tgtEl>
                                          <p:spTgt spid="1050140"/>
                                        </p:tgtEl>
                                        <p:attrNameLst>
                                          <p:attrName>style.visibility</p:attrName>
                                        </p:attrNameLst>
                                      </p:cBhvr>
                                      <p:to>
                                        <p:strVal val="visible"/>
                                      </p:to>
                                    </p:set>
                                    <p:animEffect transition="in" filter="fade">
                                      <p:cBhvr>
                                        <p:cTn id="113" dur="750"/>
                                        <p:tgtEl>
                                          <p:spTgt spid="1050140"/>
                                        </p:tgtEl>
                                      </p:cBhvr>
                                    </p:animEffect>
                                    <p:anim calcmode="lin" valueType="num">
                                      <p:cBhvr>
                                        <p:cTn id="114" dur="750" fill="hold"/>
                                        <p:tgtEl>
                                          <p:spTgt spid="1050140"/>
                                        </p:tgtEl>
                                        <p:attrNameLst>
                                          <p:attrName>ppt_w</p:attrName>
                                        </p:attrNameLst>
                                      </p:cBhvr>
                                      <p:tavLst>
                                        <p:tav tm="0" fmla="#ppt_w*sin(2.5*pi*$)">
                                          <p:val>
                                            <p:fltVal val="0"/>
                                          </p:val>
                                        </p:tav>
                                        <p:tav tm="100000">
                                          <p:val>
                                            <p:fltVal val="1"/>
                                          </p:val>
                                        </p:tav>
                                      </p:tavLst>
                                    </p:anim>
                                    <p:anim calcmode="lin" valueType="num">
                                      <p:cBhvr>
                                        <p:cTn id="115" dur="750" fill="hold"/>
                                        <p:tgtEl>
                                          <p:spTgt spid="1050140"/>
                                        </p:tgtEl>
                                        <p:attrNameLst>
                                          <p:attrName>ppt_h</p:attrName>
                                        </p:attrNameLst>
                                      </p:cBhvr>
                                      <p:tavLst>
                                        <p:tav tm="0">
                                          <p:val>
                                            <p:strVal val="#ppt_h"/>
                                          </p:val>
                                        </p:tav>
                                        <p:tav tm="100000">
                                          <p:val>
                                            <p:strVal val="#ppt_h"/>
                                          </p:val>
                                        </p:tav>
                                      </p:tavLst>
                                    </p:anim>
                                  </p:childTnLst>
                                </p:cTn>
                              </p:par>
                              <p:par>
                                <p:cTn id="116" presetID="2" presetClass="entr" presetSubtype="12" decel="100000" fill="hold" grpId="0" nodeType="withEffect">
                                  <p:stCondLst>
                                    <p:cond delay="250"/>
                                  </p:stCondLst>
                                  <p:childTnLst>
                                    <p:set>
                                      <p:cBhvr>
                                        <p:cTn id="117" dur="1" fill="hold">
                                          <p:stCondLst>
                                            <p:cond delay="0"/>
                                          </p:stCondLst>
                                        </p:cTn>
                                        <p:tgtEl>
                                          <p:spTgt spid="1050136"/>
                                        </p:tgtEl>
                                        <p:attrNameLst>
                                          <p:attrName>style.visibility</p:attrName>
                                        </p:attrNameLst>
                                      </p:cBhvr>
                                      <p:to>
                                        <p:strVal val="visible"/>
                                      </p:to>
                                    </p:set>
                                    <p:anim calcmode="lin" valueType="num">
                                      <p:cBhvr additive="base">
                                        <p:cTn id="118" dur="750" fill="hold"/>
                                        <p:tgtEl>
                                          <p:spTgt spid="1050136"/>
                                        </p:tgtEl>
                                        <p:attrNameLst>
                                          <p:attrName>ppt_x</p:attrName>
                                        </p:attrNameLst>
                                      </p:cBhvr>
                                      <p:tavLst>
                                        <p:tav tm="0">
                                          <p:val>
                                            <p:strVal val="0-#ppt_w/2"/>
                                          </p:val>
                                        </p:tav>
                                        <p:tav tm="100000">
                                          <p:val>
                                            <p:strVal val="#ppt_x"/>
                                          </p:val>
                                        </p:tav>
                                      </p:tavLst>
                                    </p:anim>
                                    <p:anim calcmode="lin" valueType="num">
                                      <p:cBhvr additive="base">
                                        <p:cTn id="119" dur="750" fill="hold"/>
                                        <p:tgtEl>
                                          <p:spTgt spid="1050136"/>
                                        </p:tgtEl>
                                        <p:attrNameLst>
                                          <p:attrName>ppt_y</p:attrName>
                                        </p:attrNameLst>
                                      </p:cBhvr>
                                      <p:tavLst>
                                        <p:tav tm="0">
                                          <p:val>
                                            <p:strVal val="1+#ppt_h/2"/>
                                          </p:val>
                                        </p:tav>
                                        <p:tav tm="100000">
                                          <p:val>
                                            <p:strVal val="#ppt_y"/>
                                          </p:val>
                                        </p:tav>
                                      </p:tavLst>
                                    </p:anim>
                                  </p:childTnLst>
                                </p:cTn>
                              </p:par>
                              <p:par>
                                <p:cTn id="120" presetID="45" presetClass="entr" presetSubtype="0" fill="hold" grpId="1" nodeType="withEffect">
                                  <p:stCondLst>
                                    <p:cond delay="250"/>
                                  </p:stCondLst>
                                  <p:childTnLst>
                                    <p:set>
                                      <p:cBhvr>
                                        <p:cTn id="121" dur="1" fill="hold">
                                          <p:stCondLst>
                                            <p:cond delay="0"/>
                                          </p:stCondLst>
                                        </p:cTn>
                                        <p:tgtEl>
                                          <p:spTgt spid="1050136"/>
                                        </p:tgtEl>
                                        <p:attrNameLst>
                                          <p:attrName>style.visibility</p:attrName>
                                        </p:attrNameLst>
                                      </p:cBhvr>
                                      <p:to>
                                        <p:strVal val="visible"/>
                                      </p:to>
                                    </p:set>
                                    <p:animEffect transition="in" filter="fade">
                                      <p:cBhvr>
                                        <p:cTn id="122" dur="750"/>
                                        <p:tgtEl>
                                          <p:spTgt spid="1050136"/>
                                        </p:tgtEl>
                                      </p:cBhvr>
                                    </p:animEffect>
                                    <p:anim calcmode="lin" valueType="num">
                                      <p:cBhvr>
                                        <p:cTn id="123" dur="750" fill="hold"/>
                                        <p:tgtEl>
                                          <p:spTgt spid="1050136"/>
                                        </p:tgtEl>
                                        <p:attrNameLst>
                                          <p:attrName>ppt_w</p:attrName>
                                        </p:attrNameLst>
                                      </p:cBhvr>
                                      <p:tavLst>
                                        <p:tav tm="0" fmla="#ppt_w*sin(2.5*pi*$)">
                                          <p:val>
                                            <p:fltVal val="0"/>
                                          </p:val>
                                        </p:tav>
                                        <p:tav tm="100000">
                                          <p:val>
                                            <p:fltVal val="1"/>
                                          </p:val>
                                        </p:tav>
                                      </p:tavLst>
                                    </p:anim>
                                    <p:anim calcmode="lin" valueType="num">
                                      <p:cBhvr>
                                        <p:cTn id="124" dur="750" fill="hold"/>
                                        <p:tgtEl>
                                          <p:spTgt spid="1050136"/>
                                        </p:tgtEl>
                                        <p:attrNameLst>
                                          <p:attrName>ppt_h</p:attrName>
                                        </p:attrNameLst>
                                      </p:cBhvr>
                                      <p:tavLst>
                                        <p:tav tm="0">
                                          <p:val>
                                            <p:strVal val="#ppt_h"/>
                                          </p:val>
                                        </p:tav>
                                        <p:tav tm="100000">
                                          <p:val>
                                            <p:strVal val="#ppt_h"/>
                                          </p:val>
                                        </p:tav>
                                      </p:tavLst>
                                    </p:anim>
                                  </p:childTnLst>
                                </p:cTn>
                              </p:par>
                              <p:par>
                                <p:cTn id="125" presetID="2" presetClass="entr" presetSubtype="3" decel="100000" fill="hold" grpId="0" nodeType="withEffect">
                                  <p:stCondLst>
                                    <p:cond delay="250"/>
                                  </p:stCondLst>
                                  <p:childTnLst>
                                    <p:set>
                                      <p:cBhvr>
                                        <p:cTn id="126" dur="1" fill="hold">
                                          <p:stCondLst>
                                            <p:cond delay="0"/>
                                          </p:stCondLst>
                                        </p:cTn>
                                        <p:tgtEl>
                                          <p:spTgt spid="1050156"/>
                                        </p:tgtEl>
                                        <p:attrNameLst>
                                          <p:attrName>style.visibility</p:attrName>
                                        </p:attrNameLst>
                                      </p:cBhvr>
                                      <p:to>
                                        <p:strVal val="visible"/>
                                      </p:to>
                                    </p:set>
                                    <p:anim calcmode="lin" valueType="num">
                                      <p:cBhvr additive="base">
                                        <p:cTn id="127" dur="750" fill="hold"/>
                                        <p:tgtEl>
                                          <p:spTgt spid="1050156"/>
                                        </p:tgtEl>
                                        <p:attrNameLst>
                                          <p:attrName>ppt_x</p:attrName>
                                        </p:attrNameLst>
                                      </p:cBhvr>
                                      <p:tavLst>
                                        <p:tav tm="0">
                                          <p:val>
                                            <p:strVal val="1+#ppt_w/2"/>
                                          </p:val>
                                        </p:tav>
                                        <p:tav tm="100000">
                                          <p:val>
                                            <p:strVal val="#ppt_x"/>
                                          </p:val>
                                        </p:tav>
                                      </p:tavLst>
                                    </p:anim>
                                    <p:anim calcmode="lin" valueType="num">
                                      <p:cBhvr additive="base">
                                        <p:cTn id="128" dur="750" fill="hold"/>
                                        <p:tgtEl>
                                          <p:spTgt spid="1050156"/>
                                        </p:tgtEl>
                                        <p:attrNameLst>
                                          <p:attrName>ppt_y</p:attrName>
                                        </p:attrNameLst>
                                      </p:cBhvr>
                                      <p:tavLst>
                                        <p:tav tm="0">
                                          <p:val>
                                            <p:strVal val="0-#ppt_h/2"/>
                                          </p:val>
                                        </p:tav>
                                        <p:tav tm="100000">
                                          <p:val>
                                            <p:strVal val="#ppt_y"/>
                                          </p:val>
                                        </p:tav>
                                      </p:tavLst>
                                    </p:anim>
                                  </p:childTnLst>
                                </p:cTn>
                              </p:par>
                              <p:par>
                                <p:cTn id="129" presetID="45" presetClass="entr" presetSubtype="0" fill="hold" grpId="1" nodeType="withEffect">
                                  <p:stCondLst>
                                    <p:cond delay="250"/>
                                  </p:stCondLst>
                                  <p:childTnLst>
                                    <p:set>
                                      <p:cBhvr>
                                        <p:cTn id="130" dur="1" fill="hold">
                                          <p:stCondLst>
                                            <p:cond delay="0"/>
                                          </p:stCondLst>
                                        </p:cTn>
                                        <p:tgtEl>
                                          <p:spTgt spid="1050156"/>
                                        </p:tgtEl>
                                        <p:attrNameLst>
                                          <p:attrName>style.visibility</p:attrName>
                                        </p:attrNameLst>
                                      </p:cBhvr>
                                      <p:to>
                                        <p:strVal val="visible"/>
                                      </p:to>
                                    </p:set>
                                    <p:animEffect transition="in" filter="fade">
                                      <p:cBhvr>
                                        <p:cTn id="131" dur="750"/>
                                        <p:tgtEl>
                                          <p:spTgt spid="1050156"/>
                                        </p:tgtEl>
                                      </p:cBhvr>
                                    </p:animEffect>
                                    <p:anim calcmode="lin" valueType="num">
                                      <p:cBhvr>
                                        <p:cTn id="132" dur="750" fill="hold"/>
                                        <p:tgtEl>
                                          <p:spTgt spid="1050156"/>
                                        </p:tgtEl>
                                        <p:attrNameLst>
                                          <p:attrName>ppt_w</p:attrName>
                                        </p:attrNameLst>
                                      </p:cBhvr>
                                      <p:tavLst>
                                        <p:tav tm="0" fmla="#ppt_w*sin(2.5*pi*$)">
                                          <p:val>
                                            <p:fltVal val="0"/>
                                          </p:val>
                                        </p:tav>
                                        <p:tav tm="100000">
                                          <p:val>
                                            <p:fltVal val="1"/>
                                          </p:val>
                                        </p:tav>
                                      </p:tavLst>
                                    </p:anim>
                                    <p:anim calcmode="lin" valueType="num">
                                      <p:cBhvr>
                                        <p:cTn id="133" dur="750" fill="hold"/>
                                        <p:tgtEl>
                                          <p:spTgt spid="1050156"/>
                                        </p:tgtEl>
                                        <p:attrNameLst>
                                          <p:attrName>ppt_h</p:attrName>
                                        </p:attrNameLst>
                                      </p:cBhvr>
                                      <p:tavLst>
                                        <p:tav tm="0">
                                          <p:val>
                                            <p:strVal val="#ppt_h"/>
                                          </p:val>
                                        </p:tav>
                                        <p:tav tm="100000">
                                          <p:val>
                                            <p:strVal val="#ppt_h"/>
                                          </p:val>
                                        </p:tav>
                                      </p:tavLst>
                                    </p:anim>
                                  </p:childTnLst>
                                </p:cTn>
                              </p:par>
                              <p:par>
                                <p:cTn id="134" presetID="2" presetClass="entr" presetSubtype="3" decel="100000" fill="hold" grpId="0" nodeType="withEffect">
                                  <p:stCondLst>
                                    <p:cond delay="250"/>
                                  </p:stCondLst>
                                  <p:childTnLst>
                                    <p:set>
                                      <p:cBhvr>
                                        <p:cTn id="135" dur="1" fill="hold">
                                          <p:stCondLst>
                                            <p:cond delay="0"/>
                                          </p:stCondLst>
                                        </p:cTn>
                                        <p:tgtEl>
                                          <p:spTgt spid="1050139"/>
                                        </p:tgtEl>
                                        <p:attrNameLst>
                                          <p:attrName>style.visibility</p:attrName>
                                        </p:attrNameLst>
                                      </p:cBhvr>
                                      <p:to>
                                        <p:strVal val="visible"/>
                                      </p:to>
                                    </p:set>
                                    <p:anim calcmode="lin" valueType="num">
                                      <p:cBhvr additive="base">
                                        <p:cTn id="136" dur="750" fill="hold"/>
                                        <p:tgtEl>
                                          <p:spTgt spid="1050139"/>
                                        </p:tgtEl>
                                        <p:attrNameLst>
                                          <p:attrName>ppt_x</p:attrName>
                                        </p:attrNameLst>
                                      </p:cBhvr>
                                      <p:tavLst>
                                        <p:tav tm="0">
                                          <p:val>
                                            <p:strVal val="1+#ppt_w/2"/>
                                          </p:val>
                                        </p:tav>
                                        <p:tav tm="100000">
                                          <p:val>
                                            <p:strVal val="#ppt_x"/>
                                          </p:val>
                                        </p:tav>
                                      </p:tavLst>
                                    </p:anim>
                                    <p:anim calcmode="lin" valueType="num">
                                      <p:cBhvr additive="base">
                                        <p:cTn id="137" dur="750" fill="hold"/>
                                        <p:tgtEl>
                                          <p:spTgt spid="1050139"/>
                                        </p:tgtEl>
                                        <p:attrNameLst>
                                          <p:attrName>ppt_y</p:attrName>
                                        </p:attrNameLst>
                                      </p:cBhvr>
                                      <p:tavLst>
                                        <p:tav tm="0">
                                          <p:val>
                                            <p:strVal val="0-#ppt_h/2"/>
                                          </p:val>
                                        </p:tav>
                                        <p:tav tm="100000">
                                          <p:val>
                                            <p:strVal val="#ppt_y"/>
                                          </p:val>
                                        </p:tav>
                                      </p:tavLst>
                                    </p:anim>
                                  </p:childTnLst>
                                </p:cTn>
                              </p:par>
                              <p:par>
                                <p:cTn id="138" presetID="45" presetClass="entr" presetSubtype="0" fill="hold" grpId="1" nodeType="withEffect">
                                  <p:stCondLst>
                                    <p:cond delay="250"/>
                                  </p:stCondLst>
                                  <p:childTnLst>
                                    <p:set>
                                      <p:cBhvr>
                                        <p:cTn id="139" dur="1" fill="hold">
                                          <p:stCondLst>
                                            <p:cond delay="0"/>
                                          </p:stCondLst>
                                        </p:cTn>
                                        <p:tgtEl>
                                          <p:spTgt spid="1050139"/>
                                        </p:tgtEl>
                                        <p:attrNameLst>
                                          <p:attrName>style.visibility</p:attrName>
                                        </p:attrNameLst>
                                      </p:cBhvr>
                                      <p:to>
                                        <p:strVal val="visible"/>
                                      </p:to>
                                    </p:set>
                                    <p:animEffect transition="in" filter="fade">
                                      <p:cBhvr>
                                        <p:cTn id="140" dur="750"/>
                                        <p:tgtEl>
                                          <p:spTgt spid="1050139"/>
                                        </p:tgtEl>
                                      </p:cBhvr>
                                    </p:animEffect>
                                    <p:anim calcmode="lin" valueType="num">
                                      <p:cBhvr>
                                        <p:cTn id="141" dur="750" fill="hold"/>
                                        <p:tgtEl>
                                          <p:spTgt spid="1050139"/>
                                        </p:tgtEl>
                                        <p:attrNameLst>
                                          <p:attrName>ppt_w</p:attrName>
                                        </p:attrNameLst>
                                      </p:cBhvr>
                                      <p:tavLst>
                                        <p:tav tm="0" fmla="#ppt_w*sin(2.5*pi*$)">
                                          <p:val>
                                            <p:fltVal val="0"/>
                                          </p:val>
                                        </p:tav>
                                        <p:tav tm="100000">
                                          <p:val>
                                            <p:fltVal val="1"/>
                                          </p:val>
                                        </p:tav>
                                      </p:tavLst>
                                    </p:anim>
                                    <p:anim calcmode="lin" valueType="num">
                                      <p:cBhvr>
                                        <p:cTn id="142" dur="750" fill="hold"/>
                                        <p:tgtEl>
                                          <p:spTgt spid="1050139"/>
                                        </p:tgtEl>
                                        <p:attrNameLst>
                                          <p:attrName>ppt_h</p:attrName>
                                        </p:attrNameLst>
                                      </p:cBhvr>
                                      <p:tavLst>
                                        <p:tav tm="0">
                                          <p:val>
                                            <p:strVal val="#ppt_h"/>
                                          </p:val>
                                        </p:tav>
                                        <p:tav tm="100000">
                                          <p:val>
                                            <p:strVal val="#ppt_h"/>
                                          </p:val>
                                        </p:tav>
                                      </p:tavLst>
                                    </p:anim>
                                  </p:childTnLst>
                                </p:cTn>
                              </p:par>
                            </p:childTnLst>
                          </p:cTn>
                        </p:par>
                        <p:par>
                          <p:cTn id="143" fill="hold">
                            <p:stCondLst>
                              <p:cond delay="2200"/>
                            </p:stCondLst>
                            <p:childTnLst>
                              <p:par>
                                <p:cTn id="144" presetID="34" presetClass="emph" presetSubtype="0" fill="hold" grpId="1" nodeType="afterEffect">
                                  <p:stCondLst>
                                    <p:cond delay="250"/>
                                  </p:stCondLst>
                                  <p:iterate type="lt">
                                    <p:tmPct val="10000"/>
                                  </p:iterate>
                                  <p:childTnLst>
                                    <p:animMotion origin="layout" path="M 0.0 0.0 L 0.0 -0.07213" pathEditMode="relative" ptsTypes="">
                                      <p:cBhvr>
                                        <p:cTn id="145" dur="250" accel="50000" decel="50000" autoRev="1" fill="hold">
                                          <p:stCondLst>
                                            <p:cond delay="0"/>
                                          </p:stCondLst>
                                        </p:cTn>
                                        <p:tgtEl>
                                          <p:spTgt spid="1050144"/>
                                        </p:tgtEl>
                                        <p:attrNameLst>
                                          <p:attrName>ppt_x</p:attrName>
                                          <p:attrName>ppt_y</p:attrName>
                                        </p:attrNameLst>
                                      </p:cBhvr>
                                    </p:animMotion>
                                    <p:animRot by="1500000">
                                      <p:cBhvr>
                                        <p:cTn id="146" dur="125" fill="hold">
                                          <p:stCondLst>
                                            <p:cond delay="0"/>
                                          </p:stCondLst>
                                        </p:cTn>
                                        <p:tgtEl>
                                          <p:spTgt spid="1050144"/>
                                        </p:tgtEl>
                                        <p:attrNameLst>
                                          <p:attrName>r</p:attrName>
                                        </p:attrNameLst>
                                      </p:cBhvr>
                                    </p:animRot>
                                    <p:animRot by="-1500000">
                                      <p:cBhvr>
                                        <p:cTn id="147" dur="125" fill="hold">
                                          <p:stCondLst>
                                            <p:cond delay="125"/>
                                          </p:stCondLst>
                                        </p:cTn>
                                        <p:tgtEl>
                                          <p:spTgt spid="1050144"/>
                                        </p:tgtEl>
                                        <p:attrNameLst>
                                          <p:attrName>r</p:attrName>
                                        </p:attrNameLst>
                                      </p:cBhvr>
                                    </p:animRot>
                                    <p:animRot by="-1500000">
                                      <p:cBhvr>
                                        <p:cTn id="148" dur="125" fill="hold">
                                          <p:stCondLst>
                                            <p:cond delay="250"/>
                                          </p:stCondLst>
                                        </p:cTn>
                                        <p:tgtEl>
                                          <p:spTgt spid="1050144"/>
                                        </p:tgtEl>
                                        <p:attrNameLst>
                                          <p:attrName>r</p:attrName>
                                        </p:attrNameLst>
                                      </p:cBhvr>
                                    </p:animRot>
                                    <p:animRot by="1500000">
                                      <p:cBhvr>
                                        <p:cTn id="149" dur="125" fill="hold">
                                          <p:stCondLst>
                                            <p:cond delay="375"/>
                                          </p:stCondLst>
                                        </p:cTn>
                                        <p:tgtEl>
                                          <p:spTgt spid="105014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135" grpId="0" animBg="1"/>
      <p:bldP spid="1050136" grpId="0" animBg="1"/>
      <p:bldP spid="1050136" grpId="1" animBg="1"/>
      <p:bldP spid="1050137" grpId="0" animBg="1"/>
      <p:bldP spid="1050137" grpId="1" animBg="1"/>
      <p:bldP spid="1050138" grpId="0" animBg="1"/>
      <p:bldP spid="1050138" grpId="1" animBg="1"/>
      <p:bldP spid="1050139" grpId="0" animBg="1"/>
      <p:bldP spid="1050139" grpId="1" animBg="1"/>
      <p:bldP spid="1050140" grpId="0" animBg="1"/>
      <p:bldP spid="1050140" grpId="1" animBg="1"/>
      <p:bldP spid="1050143" grpId="0" animBg="1"/>
      <p:bldP spid="1050143" grpId="1" animBg="1"/>
      <p:bldP spid="1050144" grpId="0"/>
      <p:bldP spid="1050144" grpId="1"/>
      <p:bldP spid="1050145" grpId="0" animBg="1"/>
      <p:bldP spid="1050145" grpId="1" animBg="1"/>
      <p:bldP spid="1050146" grpId="0"/>
      <p:bldP spid="1050146" grpId="1"/>
      <p:bldP spid="1050147" grpId="0">
        <p:tmplLst>
          <p:tmpl>
            <p:tnLst>
              <p:par>
                <p:cTn presetID="2" presetClass="entr" presetSubtype="2" decel="100000" fill="hold" nodeType="withEffect">
                  <p:stCondLst>
                    <p:cond delay="0"/>
                  </p:stCondLst>
                  <p:childTnLst>
                    <p:set>
                      <p:cBhvr>
                        <p:cTn dur="1" fill="hold">
                          <p:stCondLst>
                            <p:cond delay="0"/>
                          </p:stCondLst>
                        </p:cTn>
                        <p:tgtEl>
                          <p:spTgt spid="1050147"/>
                        </p:tgtEl>
                        <p:attrNameLst>
                          <p:attrName>style.visibility</p:attrName>
                        </p:attrNameLst>
                      </p:cBhvr>
                      <p:to>
                        <p:strVal val="visible"/>
                      </p:to>
                    </p:set>
                    <p:anim calcmode="lin" valueType="num">
                      <p:cBhvr additive="base">
                        <p:cTn dur="500" fill="hold"/>
                        <p:tgtEl>
                          <p:spTgt spid="1050147"/>
                        </p:tgtEl>
                        <p:attrNameLst>
                          <p:attrName>ppt_x</p:attrName>
                        </p:attrNameLst>
                      </p:cBhvr>
                      <p:tavLst>
                        <p:tav tm="0">
                          <p:val>
                            <p:strVal val="1+#ppt_w/2"/>
                          </p:val>
                        </p:tav>
                        <p:tav tm="100000">
                          <p:val>
                            <p:strVal val="#ppt_x"/>
                          </p:val>
                        </p:tav>
                      </p:tavLst>
                    </p:anim>
                    <p:anim calcmode="lin" valueType="num">
                      <p:cBhvr additive="base">
                        <p:cTn dur="500" fill="hold"/>
                        <p:tgtEl>
                          <p:spTgt spid="1050147"/>
                        </p:tgtEl>
                        <p:attrNameLst>
                          <p:attrName>ppt_y</p:attrName>
                        </p:attrNameLst>
                      </p:cBhvr>
                      <p:tavLst>
                        <p:tav tm="0">
                          <p:val>
                            <p:strVal val="#ppt_y"/>
                          </p:val>
                        </p:tav>
                        <p:tav tm="100000">
                          <p:val>
                            <p:strVal val="#ppt_y"/>
                          </p:val>
                        </p:tav>
                      </p:tavLst>
                    </p:anim>
                  </p:childTnLst>
                </p:cTn>
              </p:par>
            </p:tnLst>
          </p:tmpl>
        </p:tmplLst>
      </p:bldP>
      <p:bldP spid="1050148" grpId="0"/>
      <p:bldP spid="1050148" grpId="1"/>
      <p:bldP spid="1050149" grpId="0" build="p">
        <p:tmplLst>
          <p:tmpl lvl="1">
            <p:tnLst>
              <p:par>
                <p:cTn presetID="2" presetClass="entr" presetSubtype="6" decel="100000" fill="hold" nodeType="withEffect">
                  <p:stCondLst>
                    <p:cond delay="0"/>
                  </p:stCondLst>
                  <p:childTnLst>
                    <p:set>
                      <p:cBhvr>
                        <p:cTn dur="1" fill="hold">
                          <p:stCondLst>
                            <p:cond delay="0"/>
                          </p:stCondLst>
                        </p:cTn>
                        <p:tgtEl>
                          <p:spTgt spid="1050149"/>
                        </p:tgtEl>
                        <p:attrNameLst>
                          <p:attrName>style.visibility</p:attrName>
                        </p:attrNameLst>
                      </p:cBhvr>
                      <p:to>
                        <p:strVal val="visible"/>
                      </p:to>
                    </p:set>
                    <p:anim calcmode="lin" valueType="num">
                      <p:cBhvr additive="base">
                        <p:cTn dur="1000" fill="hold"/>
                        <p:tgtEl>
                          <p:spTgt spid="1050149"/>
                        </p:tgtEl>
                        <p:attrNameLst>
                          <p:attrName>ppt_x</p:attrName>
                        </p:attrNameLst>
                      </p:cBhvr>
                      <p:tavLst>
                        <p:tav tm="0">
                          <p:val>
                            <p:strVal val="1+#ppt_w/2"/>
                          </p:val>
                        </p:tav>
                        <p:tav tm="100000">
                          <p:val>
                            <p:strVal val="#ppt_x"/>
                          </p:val>
                        </p:tav>
                      </p:tavLst>
                    </p:anim>
                    <p:anim calcmode="lin" valueType="num">
                      <p:cBhvr additive="base">
                        <p:cTn dur="1000" fill="hold"/>
                        <p:tgtEl>
                          <p:spTgt spid="1050149"/>
                        </p:tgtEl>
                        <p:attrNameLst>
                          <p:attrName>ppt_y</p:attrName>
                        </p:attrNameLst>
                      </p:cBhvr>
                      <p:tavLst>
                        <p:tav tm="0">
                          <p:val>
                            <p:strVal val="1+#ppt_h/2"/>
                          </p:val>
                        </p:tav>
                        <p:tav tm="100000">
                          <p:val>
                            <p:strVal val="#ppt_y"/>
                          </p:val>
                        </p:tav>
                      </p:tavLst>
                    </p:anim>
                  </p:childTnLst>
                </p:cTn>
              </p:par>
            </p:tnLst>
          </p:tmpl>
        </p:tmplLst>
      </p:bldP>
      <p:bldP spid="1050150" grpId="0"/>
      <p:bldP spid="1050150" grpId="1"/>
      <p:bldP spid="1050151" grpId="0" build="p">
        <p:tmplLst>
          <p:tmpl lvl="1">
            <p:tnLst>
              <p:par>
                <p:cTn presetID="2" presetClass="entr" presetSubtype="6" decel="100000" fill="hold" nodeType="withEffect">
                  <p:stCondLst>
                    <p:cond delay="0"/>
                  </p:stCondLst>
                  <p:childTnLst>
                    <p:set>
                      <p:cBhvr>
                        <p:cTn dur="1" fill="hold">
                          <p:stCondLst>
                            <p:cond delay="0"/>
                          </p:stCondLst>
                        </p:cTn>
                        <p:tgtEl>
                          <p:spTgt spid="1050151"/>
                        </p:tgtEl>
                        <p:attrNameLst>
                          <p:attrName>style.visibility</p:attrName>
                        </p:attrNameLst>
                      </p:cBhvr>
                      <p:to>
                        <p:strVal val="visible"/>
                      </p:to>
                    </p:set>
                    <p:anim calcmode="lin" valueType="num">
                      <p:cBhvr additive="base">
                        <p:cTn dur="1000" fill="hold"/>
                        <p:tgtEl>
                          <p:spTgt spid="1050151"/>
                        </p:tgtEl>
                        <p:attrNameLst>
                          <p:attrName>ppt_x</p:attrName>
                        </p:attrNameLst>
                      </p:cBhvr>
                      <p:tavLst>
                        <p:tav tm="0">
                          <p:val>
                            <p:strVal val="1+#ppt_w/2"/>
                          </p:val>
                        </p:tav>
                        <p:tav tm="100000">
                          <p:val>
                            <p:strVal val="#ppt_x"/>
                          </p:val>
                        </p:tav>
                      </p:tavLst>
                    </p:anim>
                    <p:anim calcmode="lin" valueType="num">
                      <p:cBhvr additive="base">
                        <p:cTn dur="1000" fill="hold"/>
                        <p:tgtEl>
                          <p:spTgt spid="1050151"/>
                        </p:tgtEl>
                        <p:attrNameLst>
                          <p:attrName>ppt_y</p:attrName>
                        </p:attrNameLst>
                      </p:cBhvr>
                      <p:tavLst>
                        <p:tav tm="0">
                          <p:val>
                            <p:strVal val="1+#ppt_h/2"/>
                          </p:val>
                        </p:tav>
                        <p:tav tm="100000">
                          <p:val>
                            <p:strVal val="#ppt_y"/>
                          </p:val>
                        </p:tav>
                      </p:tavLst>
                    </p:anim>
                  </p:childTnLst>
                </p:cTn>
              </p:par>
            </p:tnLst>
          </p:tmpl>
        </p:tmplLst>
      </p:bldP>
      <p:bldP spid="1050152" grpId="0"/>
      <p:bldP spid="1050152" grpId="1"/>
      <p:bldP spid="1050153" grpId="0" build="p">
        <p:tmplLst>
          <p:tmpl lvl="1">
            <p:tnLst>
              <p:par>
                <p:cTn presetID="2" presetClass="entr" presetSubtype="6" decel="100000" fill="hold" nodeType="withEffect">
                  <p:stCondLst>
                    <p:cond delay="0"/>
                  </p:stCondLst>
                  <p:childTnLst>
                    <p:set>
                      <p:cBhvr>
                        <p:cTn dur="1" fill="hold">
                          <p:stCondLst>
                            <p:cond delay="0"/>
                          </p:stCondLst>
                        </p:cTn>
                        <p:tgtEl>
                          <p:spTgt spid="1050153"/>
                        </p:tgtEl>
                        <p:attrNameLst>
                          <p:attrName>style.visibility</p:attrName>
                        </p:attrNameLst>
                      </p:cBhvr>
                      <p:to>
                        <p:strVal val="visible"/>
                      </p:to>
                    </p:set>
                    <p:anim calcmode="lin" valueType="num">
                      <p:cBhvr additive="base">
                        <p:cTn dur="1000" fill="hold"/>
                        <p:tgtEl>
                          <p:spTgt spid="1050153"/>
                        </p:tgtEl>
                        <p:attrNameLst>
                          <p:attrName>ppt_x</p:attrName>
                        </p:attrNameLst>
                      </p:cBhvr>
                      <p:tavLst>
                        <p:tav tm="0">
                          <p:val>
                            <p:strVal val="1+#ppt_w/2"/>
                          </p:val>
                        </p:tav>
                        <p:tav tm="100000">
                          <p:val>
                            <p:strVal val="#ppt_x"/>
                          </p:val>
                        </p:tav>
                      </p:tavLst>
                    </p:anim>
                    <p:anim calcmode="lin" valueType="num">
                      <p:cBhvr additive="base">
                        <p:cTn dur="1000" fill="hold"/>
                        <p:tgtEl>
                          <p:spTgt spid="1050153"/>
                        </p:tgtEl>
                        <p:attrNameLst>
                          <p:attrName>ppt_y</p:attrName>
                        </p:attrNameLst>
                      </p:cBhvr>
                      <p:tavLst>
                        <p:tav tm="0">
                          <p:val>
                            <p:strVal val="1+#ppt_h/2"/>
                          </p:val>
                        </p:tav>
                        <p:tav tm="100000">
                          <p:val>
                            <p:strVal val="#ppt_y"/>
                          </p:val>
                        </p:tav>
                      </p:tavLst>
                    </p:anim>
                  </p:childTnLst>
                </p:cTn>
              </p:par>
            </p:tnLst>
          </p:tmpl>
        </p:tmplLst>
      </p:bldP>
      <p:bldP spid="1050154" grpId="0"/>
      <p:bldP spid="1050154" grpId="1"/>
      <p:bldP spid="1050155" grpId="0" build="p">
        <p:tmplLst>
          <p:tmpl lvl="1">
            <p:tnLst>
              <p:par>
                <p:cTn presetID="2" presetClass="entr" presetSubtype="6" decel="100000" fill="hold" nodeType="withEffect">
                  <p:stCondLst>
                    <p:cond delay="0"/>
                  </p:stCondLst>
                  <p:childTnLst>
                    <p:set>
                      <p:cBhvr>
                        <p:cTn dur="1" fill="hold">
                          <p:stCondLst>
                            <p:cond delay="0"/>
                          </p:stCondLst>
                        </p:cTn>
                        <p:tgtEl>
                          <p:spTgt spid="1050155"/>
                        </p:tgtEl>
                        <p:attrNameLst>
                          <p:attrName>style.visibility</p:attrName>
                        </p:attrNameLst>
                      </p:cBhvr>
                      <p:to>
                        <p:strVal val="visible"/>
                      </p:to>
                    </p:set>
                    <p:anim calcmode="lin" valueType="num">
                      <p:cBhvr additive="base">
                        <p:cTn dur="1000" fill="hold"/>
                        <p:tgtEl>
                          <p:spTgt spid="1050155"/>
                        </p:tgtEl>
                        <p:attrNameLst>
                          <p:attrName>ppt_x</p:attrName>
                        </p:attrNameLst>
                      </p:cBhvr>
                      <p:tavLst>
                        <p:tav tm="0">
                          <p:val>
                            <p:strVal val="1+#ppt_w/2"/>
                          </p:val>
                        </p:tav>
                        <p:tav tm="100000">
                          <p:val>
                            <p:strVal val="#ppt_x"/>
                          </p:val>
                        </p:tav>
                      </p:tavLst>
                    </p:anim>
                    <p:anim calcmode="lin" valueType="num">
                      <p:cBhvr additive="base">
                        <p:cTn dur="1000" fill="hold"/>
                        <p:tgtEl>
                          <p:spTgt spid="1050155"/>
                        </p:tgtEl>
                        <p:attrNameLst>
                          <p:attrName>ppt_y</p:attrName>
                        </p:attrNameLst>
                      </p:cBhvr>
                      <p:tavLst>
                        <p:tav tm="0">
                          <p:val>
                            <p:strVal val="1+#ppt_h/2"/>
                          </p:val>
                        </p:tav>
                        <p:tav tm="100000">
                          <p:val>
                            <p:strVal val="#ppt_y"/>
                          </p:val>
                        </p:tav>
                      </p:tavLst>
                    </p:anim>
                  </p:childTnLst>
                </p:cTn>
              </p:par>
            </p:tnLst>
          </p:tmpl>
        </p:tmplLst>
      </p:bldP>
      <p:bldP spid="1050156" grpId="0" animBg="1"/>
      <p:bldP spid="1050156" grpId="1" animBg="1"/>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yramid">
    <p:spTree>
      <p:nvGrpSpPr>
        <p:cNvPr id="1" name=""/>
        <p:cNvGrpSpPr/>
        <p:nvPr/>
      </p:nvGrpSpPr>
      <p:grpSpPr>
        <a:xfrm>
          <a:off x="0" y="0"/>
          <a:ext cx="0" cy="0"/>
          <a:chOff x="0" y="0"/>
          <a:chExt cx="0" cy="0"/>
        </a:xfrm>
      </p:grpSpPr>
      <p:grpSp>
        <p:nvGrpSpPr>
          <p:cNvPr id="226" name="グループ化 38"/>
          <p:cNvGrpSpPr/>
          <p:nvPr userDrawn="1"/>
        </p:nvGrpSpPr>
        <p:grpSpPr>
          <a:xfrm flipH="1">
            <a:off x="6153597" y="2531512"/>
            <a:ext cx="4056747" cy="7542332"/>
            <a:chOff x="1400631" y="2191657"/>
            <a:chExt cx="3439887" cy="6734629"/>
          </a:xfrm>
          <a:solidFill>
            <a:schemeClr val="bg1">
              <a:lumMod val="85000"/>
            </a:schemeClr>
          </a:solidFill>
        </p:grpSpPr>
        <p:sp>
          <p:nvSpPr>
            <p:cNvPr id="1050025" name="直角三角形 52"/>
            <p:cNvSpPr/>
            <p:nvPr userDrawn="1"/>
          </p:nvSpPr>
          <p:spPr>
            <a:xfrm flipH="1">
              <a:off x="1400631" y="2191657"/>
              <a:ext cx="3439885" cy="515982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026" name="直角三角形 53"/>
            <p:cNvSpPr/>
            <p:nvPr userDrawn="1"/>
          </p:nvSpPr>
          <p:spPr>
            <a:xfrm rot="16200000" flipH="1">
              <a:off x="2333175" y="6418942"/>
              <a:ext cx="1574800" cy="343988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7" name="グループ化 84"/>
          <p:cNvGrpSpPr/>
          <p:nvPr userDrawn="1"/>
        </p:nvGrpSpPr>
        <p:grpSpPr>
          <a:xfrm>
            <a:off x="2096849" y="2533939"/>
            <a:ext cx="4056747" cy="7542332"/>
            <a:chOff x="1400631" y="2191657"/>
            <a:chExt cx="3439887" cy="6734629"/>
          </a:xfrm>
          <a:solidFill>
            <a:schemeClr val="bg1">
              <a:lumMod val="65000"/>
            </a:schemeClr>
          </a:solidFill>
        </p:grpSpPr>
        <p:sp>
          <p:nvSpPr>
            <p:cNvPr id="1050027" name="直角三角形 85"/>
            <p:cNvSpPr/>
            <p:nvPr userDrawn="1"/>
          </p:nvSpPr>
          <p:spPr>
            <a:xfrm flipH="1">
              <a:off x="1400631" y="2191657"/>
              <a:ext cx="3439885" cy="515982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028" name="直角三角形 86"/>
            <p:cNvSpPr/>
            <p:nvPr userDrawn="1"/>
          </p:nvSpPr>
          <p:spPr>
            <a:xfrm rot="16200000" flipH="1">
              <a:off x="2333175" y="6418942"/>
              <a:ext cx="1574800" cy="343988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50029" name="直角三角形 25"/>
          <p:cNvSpPr/>
          <p:nvPr userDrawn="1"/>
        </p:nvSpPr>
        <p:spPr>
          <a:xfrm rot="16200000" flipH="1">
            <a:off x="884597" y="-884601"/>
            <a:ext cx="4385420" cy="6154621"/>
          </a:xfrm>
          <a:custGeom>
            <a:avLst/>
            <a:gdLst/>
            <a:ahLst/>
            <a:cxnLst/>
            <a:rect l="l" t="t" r="r" b="b"/>
            <a:pathLst>
              <a:path w="4385420" h="6154621">
                <a:moveTo>
                  <a:pt x="688593" y="1814402"/>
                </a:moveTo>
                <a:lnTo>
                  <a:pt x="2537007" y="6154621"/>
                </a:lnTo>
                <a:lnTo>
                  <a:pt x="2537007" y="6154618"/>
                </a:lnTo>
                <a:lnTo>
                  <a:pt x="4385420" y="6154618"/>
                </a:lnTo>
                <a:lnTo>
                  <a:pt x="2537006" y="1814399"/>
                </a:lnTo>
                <a:lnTo>
                  <a:pt x="2537006" y="1814402"/>
                </a:lnTo>
                <a:close/>
                <a:moveTo>
                  <a:pt x="0" y="0"/>
                </a:moveTo>
                <a:lnTo>
                  <a:pt x="0" y="197532"/>
                </a:lnTo>
                <a:lnTo>
                  <a:pt x="688592" y="1814398"/>
                </a:lnTo>
                <a:lnTo>
                  <a:pt x="688592" y="1814395"/>
                </a:lnTo>
                <a:lnTo>
                  <a:pt x="2537005" y="1814395"/>
                </a:lnTo>
                <a:lnTo>
                  <a:pt x="176429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030" name="フリーフォーム 67"/>
          <p:cNvSpPr/>
          <p:nvPr userDrawn="1"/>
        </p:nvSpPr>
        <p:spPr>
          <a:xfrm>
            <a:off x="6154618" y="2533939"/>
            <a:ext cx="1001379" cy="1851482"/>
          </a:xfrm>
          <a:custGeom>
            <a:avLst/>
            <a:gdLst>
              <a:gd name="connsiteX0" fmla="*/ 0 w 1001379"/>
              <a:gd name="connsiteY0" fmla="*/ 0 h 1851482"/>
              <a:gd name="connsiteX1" fmla="*/ 1001379 w 1001379"/>
              <a:gd name="connsiteY1" fmla="*/ 1426422 h 1851482"/>
              <a:gd name="connsiteX2" fmla="*/ 0 w 1001379"/>
              <a:gd name="connsiteY2" fmla="*/ 1851482 h 1851482"/>
              <a:gd name="connsiteX3" fmla="*/ 0 w 1001379"/>
              <a:gd name="connsiteY3" fmla="*/ 0 h 1851482"/>
            </a:gdLst>
            <a:ahLst/>
            <a:cxnLst>
              <a:cxn ang="0">
                <a:pos x="connsiteX0" y="connsiteY0"/>
              </a:cxn>
              <a:cxn ang="0">
                <a:pos x="connsiteX1" y="connsiteY1"/>
              </a:cxn>
              <a:cxn ang="0">
                <a:pos x="connsiteX2" y="connsiteY2"/>
              </a:cxn>
              <a:cxn ang="0">
                <a:pos x="connsiteX3" y="connsiteY3"/>
              </a:cxn>
            </a:cxnLst>
            <a:rect l="l" t="t" r="r" b="b"/>
            <a:pathLst>
              <a:path w="1001379" h="1851482">
                <a:moveTo>
                  <a:pt x="0" y="0"/>
                </a:moveTo>
                <a:lnTo>
                  <a:pt x="1001379" y="1426422"/>
                </a:lnTo>
                <a:lnTo>
                  <a:pt x="0" y="185148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050031"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1050032"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1050033" name="直角三角形 35"/>
          <p:cNvSpPr/>
          <p:nvPr userDrawn="1"/>
        </p:nvSpPr>
        <p:spPr>
          <a:xfrm rot="16200000" flipH="1">
            <a:off x="842535" y="4764187"/>
            <a:ext cx="4469545" cy="6154621"/>
          </a:xfrm>
          <a:custGeom>
            <a:avLst/>
            <a:gdLst/>
            <a:ahLst/>
            <a:cxnLst/>
            <a:rect l="l" t="t" r="r" b="b"/>
            <a:pathLst>
              <a:path w="4469545" h="6154621">
                <a:moveTo>
                  <a:pt x="772717" y="1814402"/>
                </a:moveTo>
                <a:lnTo>
                  <a:pt x="2621131" y="6154621"/>
                </a:lnTo>
                <a:lnTo>
                  <a:pt x="2621131" y="6154618"/>
                </a:lnTo>
                <a:lnTo>
                  <a:pt x="4469545" y="6154618"/>
                </a:lnTo>
                <a:lnTo>
                  <a:pt x="2621130" y="1814399"/>
                </a:lnTo>
                <a:lnTo>
                  <a:pt x="2621130" y="1814402"/>
                </a:lnTo>
                <a:close/>
                <a:moveTo>
                  <a:pt x="0" y="0"/>
                </a:moveTo>
                <a:lnTo>
                  <a:pt x="772716" y="1814398"/>
                </a:lnTo>
                <a:lnTo>
                  <a:pt x="772716" y="1814395"/>
                </a:lnTo>
                <a:lnTo>
                  <a:pt x="2621129" y="1814395"/>
                </a:lnTo>
                <a:lnTo>
                  <a:pt x="1848414"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034" name="直角三角形 29"/>
          <p:cNvSpPr/>
          <p:nvPr userDrawn="1"/>
        </p:nvSpPr>
        <p:spPr>
          <a:xfrm rot="16200000" flipH="1">
            <a:off x="842535" y="968700"/>
            <a:ext cx="4469545" cy="6154621"/>
          </a:xfrm>
          <a:custGeom>
            <a:avLst/>
            <a:gdLst/>
            <a:ahLst/>
            <a:cxnLst/>
            <a:rect l="l" t="t" r="r" b="b"/>
            <a:pathLst>
              <a:path w="4469545" h="6154621">
                <a:moveTo>
                  <a:pt x="772717" y="1814402"/>
                </a:moveTo>
                <a:lnTo>
                  <a:pt x="2621131" y="6154621"/>
                </a:lnTo>
                <a:lnTo>
                  <a:pt x="2621131" y="6154618"/>
                </a:lnTo>
                <a:lnTo>
                  <a:pt x="4469545" y="6154618"/>
                </a:lnTo>
                <a:lnTo>
                  <a:pt x="2621131" y="1814399"/>
                </a:lnTo>
                <a:lnTo>
                  <a:pt x="2621131" y="1814402"/>
                </a:lnTo>
                <a:close/>
                <a:moveTo>
                  <a:pt x="0" y="0"/>
                </a:moveTo>
                <a:lnTo>
                  <a:pt x="772716" y="1814398"/>
                </a:lnTo>
                <a:lnTo>
                  <a:pt x="772716" y="1814395"/>
                </a:lnTo>
                <a:lnTo>
                  <a:pt x="2621130" y="1814395"/>
                </a:lnTo>
                <a:lnTo>
                  <a:pt x="1848415"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035" name="直角三角形 32"/>
          <p:cNvSpPr/>
          <p:nvPr userDrawn="1"/>
        </p:nvSpPr>
        <p:spPr>
          <a:xfrm rot="16200000" flipH="1">
            <a:off x="842536" y="2866443"/>
            <a:ext cx="4469544" cy="6154620"/>
          </a:xfrm>
          <a:custGeom>
            <a:avLst/>
            <a:gdLst/>
            <a:ahLst/>
            <a:cxnLst/>
            <a:rect l="l" t="t" r="r" b="b"/>
            <a:pathLst>
              <a:path w="4469544" h="6154620">
                <a:moveTo>
                  <a:pt x="772717" y="1814401"/>
                </a:moveTo>
                <a:lnTo>
                  <a:pt x="2621131" y="6154620"/>
                </a:lnTo>
                <a:lnTo>
                  <a:pt x="2621131" y="6154617"/>
                </a:lnTo>
                <a:lnTo>
                  <a:pt x="4469544" y="6154617"/>
                </a:lnTo>
                <a:lnTo>
                  <a:pt x="2621130" y="1814398"/>
                </a:lnTo>
                <a:lnTo>
                  <a:pt x="2621130" y="1814401"/>
                </a:lnTo>
                <a:close/>
                <a:moveTo>
                  <a:pt x="0" y="0"/>
                </a:moveTo>
                <a:lnTo>
                  <a:pt x="772716" y="1814397"/>
                </a:lnTo>
                <a:lnTo>
                  <a:pt x="772716" y="1814394"/>
                </a:lnTo>
                <a:lnTo>
                  <a:pt x="2621129" y="1814394"/>
                </a:lnTo>
                <a:lnTo>
                  <a:pt x="184841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036" name="フリーフォーム 65"/>
          <p:cNvSpPr/>
          <p:nvPr userDrawn="1"/>
        </p:nvSpPr>
        <p:spPr>
          <a:xfrm>
            <a:off x="6154617" y="3998626"/>
            <a:ext cx="2026350" cy="2281896"/>
          </a:xfrm>
          <a:custGeom>
            <a:avLst/>
            <a:gdLst>
              <a:gd name="connsiteX0" fmla="*/ 1028242 w 2026350"/>
              <a:gd name="connsiteY0" fmla="*/ 0 h 2281896"/>
              <a:gd name="connsiteX1" fmla="*/ 2026350 w 2026350"/>
              <a:gd name="connsiteY1" fmla="*/ 1421762 h 2281896"/>
              <a:gd name="connsiteX2" fmla="*/ 0 w 2026350"/>
              <a:gd name="connsiteY2" fmla="*/ 2281896 h 2281896"/>
              <a:gd name="connsiteX3" fmla="*/ 0 w 2026350"/>
              <a:gd name="connsiteY3" fmla="*/ 436463 h 2281896"/>
              <a:gd name="connsiteX4" fmla="*/ 1028242 w 2026350"/>
              <a:gd name="connsiteY4" fmla="*/ 0 h 2281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350" h="2281896">
                <a:moveTo>
                  <a:pt x="1028242" y="0"/>
                </a:moveTo>
                <a:lnTo>
                  <a:pt x="2026350" y="1421762"/>
                </a:lnTo>
                <a:lnTo>
                  <a:pt x="0" y="2281896"/>
                </a:lnTo>
                <a:lnTo>
                  <a:pt x="0" y="436463"/>
                </a:lnTo>
                <a:lnTo>
                  <a:pt x="1028242" y="0"/>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050037" name="フリーフォーム 62"/>
          <p:cNvSpPr/>
          <p:nvPr userDrawn="1"/>
        </p:nvSpPr>
        <p:spPr>
          <a:xfrm>
            <a:off x="6154618" y="5458653"/>
            <a:ext cx="3052187" cy="2718573"/>
          </a:xfrm>
          <a:custGeom>
            <a:avLst/>
            <a:gdLst>
              <a:gd name="connsiteX0" fmla="*/ 2053212 w 3052187"/>
              <a:gd name="connsiteY0" fmla="*/ 0 h 2718573"/>
              <a:gd name="connsiteX1" fmla="*/ 3052187 w 3052187"/>
              <a:gd name="connsiteY1" fmla="*/ 1422997 h 2718573"/>
              <a:gd name="connsiteX2" fmla="*/ 0 w 3052187"/>
              <a:gd name="connsiteY2" fmla="*/ 2718573 h 2718573"/>
              <a:gd name="connsiteX3" fmla="*/ 0 w 3052187"/>
              <a:gd name="connsiteY3" fmla="*/ 871537 h 2718573"/>
              <a:gd name="connsiteX4" fmla="*/ 2053212 w 3052187"/>
              <a:gd name="connsiteY4" fmla="*/ 0 h 271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187" h="2718573">
                <a:moveTo>
                  <a:pt x="2053212" y="0"/>
                </a:moveTo>
                <a:lnTo>
                  <a:pt x="3052187" y="1422997"/>
                </a:lnTo>
                <a:lnTo>
                  <a:pt x="0" y="2718573"/>
                </a:lnTo>
                <a:lnTo>
                  <a:pt x="0" y="871537"/>
                </a:lnTo>
                <a:lnTo>
                  <a:pt x="2053212"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228" name="グループ化 8"/>
          <p:cNvGrpSpPr/>
          <p:nvPr userDrawn="1"/>
        </p:nvGrpSpPr>
        <p:grpSpPr>
          <a:xfrm>
            <a:off x="6154615" y="6919914"/>
            <a:ext cx="4056748" cy="3156356"/>
            <a:chOff x="7549101" y="6886372"/>
            <a:chExt cx="4056748" cy="3156356"/>
          </a:xfrm>
          <a:solidFill>
            <a:schemeClr val="accent4">
              <a:lumMod val="60000"/>
              <a:lumOff val="40000"/>
            </a:schemeClr>
          </a:solidFill>
        </p:grpSpPr>
        <p:sp>
          <p:nvSpPr>
            <p:cNvPr id="1050038" name="フリーフォーム 59"/>
            <p:cNvSpPr/>
            <p:nvPr userDrawn="1"/>
          </p:nvSpPr>
          <p:spPr>
            <a:xfrm>
              <a:off x="7549104" y="6886372"/>
              <a:ext cx="4056745" cy="1392686"/>
            </a:xfrm>
            <a:custGeom>
              <a:avLst/>
              <a:gdLst>
                <a:gd name="connsiteX0" fmla="*/ 3079049 w 4056745"/>
                <a:gd name="connsiteY0" fmla="*/ 0 h 1392686"/>
                <a:gd name="connsiteX1" fmla="*/ 4056745 w 4056745"/>
                <a:gd name="connsiteY1" fmla="*/ 1392686 h 1392686"/>
                <a:gd name="connsiteX2" fmla="*/ 0 w 4056745"/>
                <a:gd name="connsiteY2" fmla="*/ 1392686 h 1392686"/>
                <a:gd name="connsiteX3" fmla="*/ 0 w 4056745"/>
                <a:gd name="connsiteY3" fmla="*/ 1306979 h 1392686"/>
                <a:gd name="connsiteX4" fmla="*/ 3079049 w 4056745"/>
                <a:gd name="connsiteY4" fmla="*/ 0 h 1392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6745" h="1392686">
                  <a:moveTo>
                    <a:pt x="3079049" y="0"/>
                  </a:moveTo>
                  <a:lnTo>
                    <a:pt x="4056745" y="1392686"/>
                  </a:lnTo>
                  <a:lnTo>
                    <a:pt x="0" y="1392686"/>
                  </a:lnTo>
                  <a:lnTo>
                    <a:pt x="0" y="1306979"/>
                  </a:lnTo>
                  <a:lnTo>
                    <a:pt x="307904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050039" name="フリーフォーム 57"/>
            <p:cNvSpPr/>
            <p:nvPr userDrawn="1"/>
          </p:nvSpPr>
          <p:spPr>
            <a:xfrm>
              <a:off x="7549101" y="8279059"/>
              <a:ext cx="4056747" cy="1763669"/>
            </a:xfrm>
            <a:custGeom>
              <a:avLst/>
              <a:gdLst>
                <a:gd name="connsiteX0" fmla="*/ 0 w 4056747"/>
                <a:gd name="connsiteY0" fmla="*/ 0 h 1763669"/>
                <a:gd name="connsiteX1" fmla="*/ 4056747 w 4056747"/>
                <a:gd name="connsiteY1" fmla="*/ 0 h 1763669"/>
                <a:gd name="connsiteX2" fmla="*/ 0 w 4056747"/>
                <a:gd name="connsiteY2" fmla="*/ 1763669 h 1763669"/>
                <a:gd name="connsiteX3" fmla="*/ 0 w 4056747"/>
                <a:gd name="connsiteY3" fmla="*/ 0 h 1763669"/>
              </a:gdLst>
              <a:ahLst/>
              <a:cxnLst>
                <a:cxn ang="0">
                  <a:pos x="connsiteX0" y="connsiteY0"/>
                </a:cxn>
                <a:cxn ang="0">
                  <a:pos x="connsiteX1" y="connsiteY1"/>
                </a:cxn>
                <a:cxn ang="0">
                  <a:pos x="connsiteX2" y="connsiteY2"/>
                </a:cxn>
                <a:cxn ang="0">
                  <a:pos x="connsiteX3" y="connsiteY3"/>
                </a:cxn>
              </a:cxnLst>
              <a:rect l="l" t="t" r="r" b="b"/>
              <a:pathLst>
                <a:path w="4056747" h="1763669">
                  <a:moveTo>
                    <a:pt x="0" y="0"/>
                  </a:moveTo>
                  <a:lnTo>
                    <a:pt x="4056747" y="0"/>
                  </a:lnTo>
                  <a:lnTo>
                    <a:pt x="0" y="176366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sp>
        <p:nvSpPr>
          <p:cNvPr id="1050040" name="テキスト プレースホルダー 6"/>
          <p:cNvSpPr>
            <a:spLocks noGrp="1"/>
          </p:cNvSpPr>
          <p:nvPr>
            <p:ph type="body" sz="quarter" idx="24" hasCustomPrompt="1"/>
          </p:nvPr>
        </p:nvSpPr>
        <p:spPr>
          <a:xfrm rot="1380000">
            <a:off x="1279776" y="1724416"/>
            <a:ext cx="3914371" cy="1060769"/>
          </a:xfrm>
        </p:spPr>
        <p:txBody>
          <a:bodyPr anchor="ctr">
            <a:noAutofit/>
          </a:bodyPr>
          <a:lstStyle>
            <a:lvl1pPr algn="r">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1050041" name="テキスト プレースホルダー 6"/>
          <p:cNvSpPr>
            <a:spLocks noGrp="1"/>
          </p:cNvSpPr>
          <p:nvPr>
            <p:ph type="body" sz="quarter" idx="25" hasCustomPrompt="1"/>
          </p:nvPr>
        </p:nvSpPr>
        <p:spPr>
          <a:xfrm rot="1380000">
            <a:off x="1279776" y="3627307"/>
            <a:ext cx="3914371" cy="1060769"/>
          </a:xfrm>
        </p:spPr>
        <p:txBody>
          <a:bodyPr anchor="ctr">
            <a:noAutofit/>
          </a:bodyPr>
          <a:lstStyle>
            <a:lvl1pPr algn="r">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1050042" name="テキスト プレースホルダー 6"/>
          <p:cNvSpPr>
            <a:spLocks noGrp="1"/>
          </p:cNvSpPr>
          <p:nvPr>
            <p:ph type="body" sz="quarter" idx="26" hasCustomPrompt="1"/>
          </p:nvPr>
        </p:nvSpPr>
        <p:spPr>
          <a:xfrm rot="1380000">
            <a:off x="1279776" y="5530198"/>
            <a:ext cx="3914371" cy="1060769"/>
          </a:xfrm>
        </p:spPr>
        <p:txBody>
          <a:bodyPr anchor="ctr">
            <a:noAutofit/>
          </a:bodyPr>
          <a:lstStyle>
            <a:lvl1pPr algn="r">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1050043" name="テキスト プレースホルダー 6"/>
          <p:cNvSpPr>
            <a:spLocks noGrp="1"/>
          </p:cNvSpPr>
          <p:nvPr>
            <p:ph type="body" sz="quarter" idx="27" hasCustomPrompt="1"/>
          </p:nvPr>
        </p:nvSpPr>
        <p:spPr>
          <a:xfrm rot="1380000">
            <a:off x="1279776" y="7433090"/>
            <a:ext cx="3914371" cy="1060769"/>
          </a:xfrm>
        </p:spPr>
        <p:txBody>
          <a:bodyPr anchor="ctr">
            <a:noAutofit/>
          </a:bodyPr>
          <a:lstStyle>
            <a:lvl1pPr algn="r">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1050044" name="テキスト ボックス 14"/>
          <p:cNvSpPr txBox="1"/>
          <p:nvPr userDrawn="1"/>
        </p:nvSpPr>
        <p:spPr>
          <a:xfrm>
            <a:off x="6180019" y="3503092"/>
            <a:ext cx="771365" cy="70788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4000" dirty="0">
                <a:solidFill>
                  <a:schemeClr val="bg1"/>
                </a:solidFill>
              </a:rPr>
              <a:t>01</a:t>
            </a:r>
            <a:endParaRPr kumimoji="1" lang="ja-JP" altLang="en-US" sz="4000" dirty="0">
              <a:solidFill>
                <a:schemeClr val="bg1"/>
              </a:solidFill>
            </a:endParaRPr>
          </a:p>
        </p:txBody>
      </p:sp>
      <p:sp>
        <p:nvSpPr>
          <p:cNvPr id="1050045" name="テキスト ボックス 64"/>
          <p:cNvSpPr txBox="1"/>
          <p:nvPr userDrawn="1"/>
        </p:nvSpPr>
        <p:spPr>
          <a:xfrm>
            <a:off x="6713912" y="5157454"/>
            <a:ext cx="771365" cy="70788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4000" dirty="0">
                <a:solidFill>
                  <a:schemeClr val="bg1"/>
                </a:solidFill>
              </a:rPr>
              <a:t>02</a:t>
            </a:r>
            <a:endParaRPr kumimoji="1" lang="ja-JP" altLang="en-US" sz="4000" dirty="0">
              <a:solidFill>
                <a:schemeClr val="bg1"/>
              </a:solidFill>
            </a:endParaRPr>
          </a:p>
        </p:txBody>
      </p:sp>
      <p:sp>
        <p:nvSpPr>
          <p:cNvPr id="1050046" name="テキスト ボックス 66"/>
          <p:cNvSpPr txBox="1"/>
          <p:nvPr userDrawn="1"/>
        </p:nvSpPr>
        <p:spPr>
          <a:xfrm>
            <a:off x="7270297" y="6823360"/>
            <a:ext cx="771365" cy="70788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4000" dirty="0">
                <a:solidFill>
                  <a:schemeClr val="bg1"/>
                </a:solidFill>
              </a:rPr>
              <a:t>03</a:t>
            </a:r>
            <a:endParaRPr kumimoji="1" lang="ja-JP" altLang="en-US" sz="4000" dirty="0">
              <a:solidFill>
                <a:schemeClr val="bg1"/>
              </a:solidFill>
            </a:endParaRPr>
          </a:p>
        </p:txBody>
      </p:sp>
      <p:sp>
        <p:nvSpPr>
          <p:cNvPr id="1050047" name="テキスト ボックス 68"/>
          <p:cNvSpPr txBox="1"/>
          <p:nvPr userDrawn="1"/>
        </p:nvSpPr>
        <p:spPr>
          <a:xfrm>
            <a:off x="7799473" y="8465001"/>
            <a:ext cx="771365" cy="70788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4000" dirty="0">
                <a:solidFill>
                  <a:schemeClr val="bg1"/>
                </a:solidFill>
              </a:rPr>
              <a:t>04</a:t>
            </a:r>
            <a:endParaRPr kumimoji="1" lang="ja-JP" altLang="en-US" sz="4000" dirty="0">
              <a:solidFill>
                <a:schemeClr val="bg1"/>
              </a:solidFill>
            </a:endParaRPr>
          </a:p>
        </p:txBody>
      </p:sp>
      <p:sp>
        <p:nvSpPr>
          <p:cNvPr id="1050048" name="図プレースホルダー 7"/>
          <p:cNvSpPr>
            <a:spLocks noGrp="1"/>
          </p:cNvSpPr>
          <p:nvPr>
            <p:ph type="pic" sz="quarter" idx="18" hasCustomPrompt="1"/>
          </p:nvPr>
        </p:nvSpPr>
        <p:spPr>
          <a:xfrm rot="1380000">
            <a:off x="5048898" y="2851349"/>
            <a:ext cx="664454" cy="664454"/>
          </a:xfrm>
        </p:spPr>
        <p:txBody>
          <a:bodyPr>
            <a:normAutofit/>
          </a:bodyPr>
          <a:lstStyle>
            <a:lvl1pPr>
              <a:defRPr sz="1200"/>
            </a:lvl1pPr>
          </a:lstStyle>
          <a:p>
            <a:r>
              <a:rPr kumimoji="1" lang="en-US" altLang="ja-JP" dirty="0"/>
              <a:t>ICON</a:t>
            </a:r>
            <a:endParaRPr kumimoji="1" lang="ja-JP" altLang="en-US" dirty="0"/>
          </a:p>
        </p:txBody>
      </p:sp>
      <p:sp>
        <p:nvSpPr>
          <p:cNvPr id="1050049" name="図プレースホルダー 7"/>
          <p:cNvSpPr>
            <a:spLocks noGrp="1"/>
          </p:cNvSpPr>
          <p:nvPr>
            <p:ph type="pic" sz="quarter" idx="28" hasCustomPrompt="1"/>
          </p:nvPr>
        </p:nvSpPr>
        <p:spPr>
          <a:xfrm rot="1380000">
            <a:off x="5048898" y="4752195"/>
            <a:ext cx="664454" cy="664454"/>
          </a:xfrm>
        </p:spPr>
        <p:txBody>
          <a:bodyPr>
            <a:normAutofit/>
          </a:bodyPr>
          <a:lstStyle>
            <a:lvl1pPr>
              <a:defRPr sz="1200"/>
            </a:lvl1pPr>
          </a:lstStyle>
          <a:p>
            <a:r>
              <a:rPr kumimoji="1" lang="en-US" altLang="ja-JP" dirty="0"/>
              <a:t>ICON</a:t>
            </a:r>
            <a:endParaRPr kumimoji="1" lang="ja-JP" altLang="en-US" dirty="0"/>
          </a:p>
        </p:txBody>
      </p:sp>
      <p:sp>
        <p:nvSpPr>
          <p:cNvPr id="1050050" name="図プレースホルダー 7"/>
          <p:cNvSpPr>
            <a:spLocks noGrp="1"/>
          </p:cNvSpPr>
          <p:nvPr>
            <p:ph type="pic" sz="quarter" idx="29" hasCustomPrompt="1"/>
          </p:nvPr>
        </p:nvSpPr>
        <p:spPr>
          <a:xfrm rot="1380000">
            <a:off x="5048898" y="6653041"/>
            <a:ext cx="664454" cy="664454"/>
          </a:xfrm>
        </p:spPr>
        <p:txBody>
          <a:bodyPr>
            <a:normAutofit/>
          </a:bodyPr>
          <a:lstStyle>
            <a:lvl1pPr>
              <a:defRPr sz="1200"/>
            </a:lvl1pPr>
          </a:lstStyle>
          <a:p>
            <a:r>
              <a:rPr kumimoji="1" lang="en-US" altLang="ja-JP" dirty="0"/>
              <a:t>ICON</a:t>
            </a:r>
            <a:endParaRPr kumimoji="1" lang="ja-JP" altLang="en-US" dirty="0"/>
          </a:p>
        </p:txBody>
      </p:sp>
      <p:sp>
        <p:nvSpPr>
          <p:cNvPr id="1050051" name="図プレースホルダー 7"/>
          <p:cNvSpPr>
            <a:spLocks noGrp="1"/>
          </p:cNvSpPr>
          <p:nvPr>
            <p:ph type="pic" sz="quarter" idx="30" hasCustomPrompt="1"/>
          </p:nvPr>
        </p:nvSpPr>
        <p:spPr>
          <a:xfrm rot="1380000">
            <a:off x="5048898" y="8553888"/>
            <a:ext cx="664454" cy="664454"/>
          </a:xfrm>
        </p:spPr>
        <p:txBody>
          <a:bodyPr>
            <a:normAutofit/>
          </a:bodyPr>
          <a:lstStyle>
            <a:lvl1pPr>
              <a:defRPr sz="1200"/>
            </a:lvl1pPr>
          </a:lstStyle>
          <a:p>
            <a:r>
              <a:rPr kumimoji="1" lang="en-US" altLang="ja-JP" dirty="0"/>
              <a:t>ICON</a:t>
            </a:r>
            <a:endParaRPr kumimoji="1" lang="ja-JP" altLang="en-US" dirty="0"/>
          </a:p>
        </p:txBody>
      </p:sp>
      <p:sp>
        <p:nvSpPr>
          <p:cNvPr id="1050052" name="テキスト プレースホルダー 6"/>
          <p:cNvSpPr>
            <a:spLocks noGrp="1"/>
          </p:cNvSpPr>
          <p:nvPr>
            <p:ph type="body" sz="quarter" idx="31" hasCustomPrompt="1"/>
          </p:nvPr>
        </p:nvSpPr>
        <p:spPr>
          <a:xfrm>
            <a:off x="7202057" y="2463272"/>
            <a:ext cx="7416799" cy="1350309"/>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050053" name="テキスト プレースホルダー 6"/>
          <p:cNvSpPr>
            <a:spLocks noGrp="1"/>
          </p:cNvSpPr>
          <p:nvPr>
            <p:ph type="body" sz="quarter" idx="32" hasCustomPrompt="1"/>
          </p:nvPr>
        </p:nvSpPr>
        <p:spPr>
          <a:xfrm>
            <a:off x="8263702" y="3895507"/>
            <a:ext cx="7416799" cy="1350309"/>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050054" name="テキスト プレースホルダー 6"/>
          <p:cNvSpPr>
            <a:spLocks noGrp="1"/>
          </p:cNvSpPr>
          <p:nvPr>
            <p:ph type="body" sz="quarter" idx="33" hasCustomPrompt="1"/>
          </p:nvPr>
        </p:nvSpPr>
        <p:spPr>
          <a:xfrm>
            <a:off x="9291883" y="5327742"/>
            <a:ext cx="7416799" cy="1350309"/>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050055" name="テキスト プレースホルダー 6"/>
          <p:cNvSpPr>
            <a:spLocks noGrp="1"/>
          </p:cNvSpPr>
          <p:nvPr>
            <p:ph type="body" sz="quarter" idx="34" hasCustomPrompt="1"/>
          </p:nvPr>
        </p:nvSpPr>
        <p:spPr>
          <a:xfrm>
            <a:off x="10245469" y="6759976"/>
            <a:ext cx="7416799" cy="1350309"/>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050056" name="正方形/長方形 78"/>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057" name="タイトル プレースホルダー 1"/>
          <p:cNvSpPr>
            <a:spLocks noGrp="1"/>
          </p:cNvSpPr>
          <p:nvPr>
            <p:ph type="title" hasCustomPrompt="1"/>
          </p:nvPr>
        </p:nvSpPr>
        <p:spPr>
          <a:xfrm>
            <a:off x="6043539" y="246956"/>
            <a:ext cx="11765081" cy="1203151"/>
          </a:xfrm>
          <a:prstGeom prst="rect">
            <a:avLst/>
          </a:prstGeom>
        </p:spPr>
        <p:txBody>
          <a:bodyPr vert="horz" lIns="163275" tIns="81638" rIns="163275" bIns="81638" rtlCol="0" anchor="ctr">
            <a:normAutofit/>
          </a:bodyPr>
          <a:lstStyle>
            <a:lvl1pPr>
              <a:defRPr baseline="0"/>
            </a:lvl1pPr>
          </a:lstStyle>
          <a:p>
            <a:r>
              <a:rPr kumimoji="1" lang="en-US" altLang="ja-JP" dirty="0"/>
              <a:t>Slide Title Goes Here</a:t>
            </a:r>
            <a:endParaRPr kumimoji="1" lang="ja-JP" altLang="en-US" dirty="0"/>
          </a:p>
        </p:txBody>
      </p:sp>
      <p:sp>
        <p:nvSpPr>
          <p:cNvPr id="1050058" name="テキスト プレースホルダー 6"/>
          <p:cNvSpPr>
            <a:spLocks noGrp="1"/>
          </p:cNvSpPr>
          <p:nvPr>
            <p:ph type="body" sz="quarter" idx="13" hasCustomPrompt="1"/>
          </p:nvPr>
        </p:nvSpPr>
        <p:spPr>
          <a:xfrm>
            <a:off x="6115547" y="1543100"/>
            <a:ext cx="11659064"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050059" name="正方形/長方形 83"/>
          <p:cNvSpPr/>
          <p:nvPr userDrawn="1"/>
        </p:nvSpPr>
        <p:spPr>
          <a:xfrm>
            <a:off x="6187555"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1050057"/>
                                        </p:tgtEl>
                                        <p:attrNameLst>
                                          <p:attrName>style.visibility</p:attrName>
                                        </p:attrNameLst>
                                      </p:cBhvr>
                                      <p:to>
                                        <p:strVal val="visible"/>
                                      </p:to>
                                    </p:set>
                                    <p:anim calcmode="lin" valueType="num">
                                      <p:cBhvr additive="base">
                                        <p:cTn id="7" dur="500" fill="hold"/>
                                        <p:tgtEl>
                                          <p:spTgt spid="1050057"/>
                                        </p:tgtEl>
                                        <p:attrNameLst>
                                          <p:attrName>ppt_x</p:attrName>
                                        </p:attrNameLst>
                                      </p:cBhvr>
                                      <p:tavLst>
                                        <p:tav tm="0">
                                          <p:val>
                                            <p:strVal val="#ppt_x"/>
                                          </p:val>
                                        </p:tav>
                                        <p:tav tm="100000">
                                          <p:val>
                                            <p:strVal val="#ppt_x"/>
                                          </p:val>
                                        </p:tav>
                                      </p:tavLst>
                                    </p:anim>
                                    <p:anim calcmode="lin" valueType="num">
                                      <p:cBhvr additive="base">
                                        <p:cTn id="8" dur="500" fill="hold"/>
                                        <p:tgtEl>
                                          <p:spTgt spid="1050057"/>
                                        </p:tgtEl>
                                        <p:attrNameLst>
                                          <p:attrName>ppt_y</p:attrName>
                                        </p:attrNameLst>
                                      </p:cBhvr>
                                      <p:tavLst>
                                        <p:tav tm="0">
                                          <p:val>
                                            <p:strVal val="0-#ppt_h/2"/>
                                          </p:val>
                                        </p:tav>
                                        <p:tav tm="100000">
                                          <p:val>
                                            <p:strVal val="#ppt_y"/>
                                          </p:val>
                                        </p:tav>
                                      </p:tavLst>
                                    </p:anim>
                                  </p:childTnLst>
                                </p:cTn>
                              </p:par>
                            </p:childTnLst>
                          </p:cTn>
                        </p:par>
                        <p:par>
                          <p:cTn id="9" fill="hold">
                            <p:stCondLst>
                              <p:cond delay="1750"/>
                            </p:stCondLst>
                            <p:childTnLst>
                              <p:par>
                                <p:cTn id="10" presetID="2" presetClass="entr" presetSubtype="2" decel="100000" fill="hold" grpId="0" nodeType="afterEffect">
                                  <p:stCondLst>
                                    <p:cond delay="0"/>
                                  </p:stCondLst>
                                  <p:childTnLst>
                                    <p:set>
                                      <p:cBhvr>
                                        <p:cTn id="11" dur="1" fill="hold">
                                          <p:stCondLst>
                                            <p:cond delay="0"/>
                                          </p:stCondLst>
                                        </p:cTn>
                                        <p:tgtEl>
                                          <p:spTgt spid="1050059"/>
                                        </p:tgtEl>
                                        <p:attrNameLst>
                                          <p:attrName>style.visibility</p:attrName>
                                        </p:attrNameLst>
                                      </p:cBhvr>
                                      <p:to>
                                        <p:strVal val="visible"/>
                                      </p:to>
                                    </p:set>
                                    <p:anim calcmode="lin" valueType="num">
                                      <p:cBhvr additive="base">
                                        <p:cTn id="12" dur="500" fill="hold"/>
                                        <p:tgtEl>
                                          <p:spTgt spid="1050059"/>
                                        </p:tgtEl>
                                        <p:attrNameLst>
                                          <p:attrName>ppt_x</p:attrName>
                                        </p:attrNameLst>
                                      </p:cBhvr>
                                      <p:tavLst>
                                        <p:tav tm="0">
                                          <p:val>
                                            <p:strVal val="1+#ppt_w/2"/>
                                          </p:val>
                                        </p:tav>
                                        <p:tav tm="100000">
                                          <p:val>
                                            <p:strVal val="#ppt_x"/>
                                          </p:val>
                                        </p:tav>
                                      </p:tavLst>
                                    </p:anim>
                                    <p:anim calcmode="lin" valueType="num">
                                      <p:cBhvr additive="base">
                                        <p:cTn id="13" dur="500" fill="hold"/>
                                        <p:tgtEl>
                                          <p:spTgt spid="1050059"/>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1050058">
                                            <p:txEl>
                                              <p:pRg st="0" end="0"/>
                                            </p:txEl>
                                          </p:spTgt>
                                        </p:tgtEl>
                                        <p:attrNameLst>
                                          <p:attrName>style.visibility</p:attrName>
                                        </p:attrNameLst>
                                      </p:cBhvr>
                                      <p:to>
                                        <p:strVal val="visible"/>
                                      </p:to>
                                    </p:set>
                                    <p:animEffect transition="in" filter="wipe(left)">
                                      <p:cBhvr>
                                        <p:cTn id="16" dur="500"/>
                                        <p:tgtEl>
                                          <p:spTgt spid="1050058">
                                            <p:txEl>
                                              <p:pRg st="0" end="0"/>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26"/>
                                        </p:tgtEl>
                                        <p:attrNameLst>
                                          <p:attrName>style.visibility</p:attrName>
                                        </p:attrNameLst>
                                      </p:cBhvr>
                                      <p:to>
                                        <p:strVal val="visible"/>
                                      </p:to>
                                    </p:set>
                                    <p:animEffect transition="in" filter="wipe(down)">
                                      <p:cBhvr>
                                        <p:cTn id="19" dur="500"/>
                                        <p:tgtEl>
                                          <p:spTgt spid="226"/>
                                        </p:tgtEl>
                                      </p:cBhvr>
                                    </p:animEffect>
                                  </p:childTnLst>
                                </p:cTn>
                              </p:par>
                              <p:par>
                                <p:cTn id="20" presetID="22" presetClass="entr" presetSubtype="4" fill="hold" nodeType="withEffect">
                                  <p:stCondLst>
                                    <p:cond delay="0"/>
                                  </p:stCondLst>
                                  <p:childTnLst>
                                    <p:set>
                                      <p:cBhvr>
                                        <p:cTn id="21" dur="1" fill="hold">
                                          <p:stCondLst>
                                            <p:cond delay="0"/>
                                          </p:stCondLst>
                                        </p:cTn>
                                        <p:tgtEl>
                                          <p:spTgt spid="227"/>
                                        </p:tgtEl>
                                        <p:attrNameLst>
                                          <p:attrName>style.visibility</p:attrName>
                                        </p:attrNameLst>
                                      </p:cBhvr>
                                      <p:to>
                                        <p:strVal val="visible"/>
                                      </p:to>
                                    </p:set>
                                    <p:animEffect transition="in" filter="wipe(down)">
                                      <p:cBhvr>
                                        <p:cTn id="22" dur="500"/>
                                        <p:tgtEl>
                                          <p:spTgt spid="227"/>
                                        </p:tgtEl>
                                      </p:cBhvr>
                                    </p:animEffect>
                                  </p:childTnLst>
                                </p:cTn>
                              </p:par>
                            </p:childTnLst>
                          </p:cTn>
                        </p:par>
                        <p:par>
                          <p:cTn id="23" fill="hold">
                            <p:stCondLst>
                              <p:cond delay="2250"/>
                            </p:stCondLst>
                            <p:childTnLst>
                              <p:par>
                                <p:cTn id="24" presetID="2" presetClass="entr" presetSubtype="1" decel="100000" fill="hold" grpId="0" nodeType="afterEffect">
                                  <p:stCondLst>
                                    <p:cond delay="0"/>
                                  </p:stCondLst>
                                  <p:childTnLst>
                                    <p:set>
                                      <p:cBhvr>
                                        <p:cTn id="25" dur="1" fill="hold">
                                          <p:stCondLst>
                                            <p:cond delay="0"/>
                                          </p:stCondLst>
                                        </p:cTn>
                                        <p:tgtEl>
                                          <p:spTgt spid="1050047"/>
                                        </p:tgtEl>
                                        <p:attrNameLst>
                                          <p:attrName>style.visibility</p:attrName>
                                        </p:attrNameLst>
                                      </p:cBhvr>
                                      <p:to>
                                        <p:strVal val="visible"/>
                                      </p:to>
                                    </p:set>
                                    <p:anim calcmode="lin" valueType="num">
                                      <p:cBhvr additive="base">
                                        <p:cTn id="26" dur="1250" fill="hold"/>
                                        <p:tgtEl>
                                          <p:spTgt spid="1050047"/>
                                        </p:tgtEl>
                                        <p:attrNameLst>
                                          <p:attrName>ppt_x</p:attrName>
                                        </p:attrNameLst>
                                      </p:cBhvr>
                                      <p:tavLst>
                                        <p:tav tm="0">
                                          <p:val>
                                            <p:strVal val="#ppt_x"/>
                                          </p:val>
                                        </p:tav>
                                        <p:tav tm="100000">
                                          <p:val>
                                            <p:strVal val="#ppt_x"/>
                                          </p:val>
                                        </p:tav>
                                      </p:tavLst>
                                    </p:anim>
                                    <p:anim calcmode="lin" valueType="num">
                                      <p:cBhvr additive="base">
                                        <p:cTn id="27" dur="1250" fill="hold"/>
                                        <p:tgtEl>
                                          <p:spTgt spid="1050047"/>
                                        </p:tgtEl>
                                        <p:attrNameLst>
                                          <p:attrName>ppt_y</p:attrName>
                                        </p:attrNameLst>
                                      </p:cBhvr>
                                      <p:tavLst>
                                        <p:tav tm="0">
                                          <p:val>
                                            <p:strVal val="0-#ppt_h/2"/>
                                          </p:val>
                                        </p:tav>
                                        <p:tav tm="100000">
                                          <p:val>
                                            <p:strVal val="#ppt_y"/>
                                          </p:val>
                                        </p:tav>
                                      </p:tavLst>
                                    </p:anim>
                                  </p:childTnLst>
                                </p:cTn>
                              </p:par>
                              <p:par>
                                <p:cTn id="28" presetID="2" presetClass="entr" presetSubtype="1" decel="100000" fill="hold" nodeType="withEffect">
                                  <p:stCondLst>
                                    <p:cond delay="0"/>
                                  </p:stCondLst>
                                  <p:childTnLst>
                                    <p:set>
                                      <p:cBhvr>
                                        <p:cTn id="29" dur="1" fill="hold">
                                          <p:stCondLst>
                                            <p:cond delay="0"/>
                                          </p:stCondLst>
                                        </p:cTn>
                                        <p:tgtEl>
                                          <p:spTgt spid="228"/>
                                        </p:tgtEl>
                                        <p:attrNameLst>
                                          <p:attrName>style.visibility</p:attrName>
                                        </p:attrNameLst>
                                      </p:cBhvr>
                                      <p:to>
                                        <p:strVal val="visible"/>
                                      </p:to>
                                    </p:set>
                                    <p:anim calcmode="lin" valueType="num">
                                      <p:cBhvr additive="base">
                                        <p:cTn id="30" dur="1250" fill="hold"/>
                                        <p:tgtEl>
                                          <p:spTgt spid="228"/>
                                        </p:tgtEl>
                                        <p:attrNameLst>
                                          <p:attrName>ppt_x</p:attrName>
                                        </p:attrNameLst>
                                      </p:cBhvr>
                                      <p:tavLst>
                                        <p:tav tm="0">
                                          <p:val>
                                            <p:strVal val="#ppt_x"/>
                                          </p:val>
                                        </p:tav>
                                        <p:tav tm="100000">
                                          <p:val>
                                            <p:strVal val="#ppt_x"/>
                                          </p:val>
                                        </p:tav>
                                      </p:tavLst>
                                    </p:anim>
                                    <p:anim calcmode="lin" valueType="num">
                                      <p:cBhvr additive="base">
                                        <p:cTn id="31" dur="1250" fill="hold"/>
                                        <p:tgtEl>
                                          <p:spTgt spid="228"/>
                                        </p:tgtEl>
                                        <p:attrNameLst>
                                          <p:attrName>ppt_y</p:attrName>
                                        </p:attrNameLst>
                                      </p:cBhvr>
                                      <p:tavLst>
                                        <p:tav tm="0">
                                          <p:val>
                                            <p:strVal val="0-#ppt_h/2"/>
                                          </p:val>
                                        </p:tav>
                                        <p:tav tm="100000">
                                          <p:val>
                                            <p:strVal val="#ppt_y"/>
                                          </p:val>
                                        </p:tav>
                                      </p:tavLst>
                                    </p:anim>
                                  </p:childTnLst>
                                </p:cTn>
                              </p:par>
                              <p:par>
                                <p:cTn id="32" presetID="22" presetClass="entr" presetSubtype="8" fill="hold" nodeType="withEffect">
                                  <p:stCondLst>
                                    <p:cond delay="0"/>
                                  </p:stCondLst>
                                  <p:childTnLst>
                                    <p:set>
                                      <p:cBhvr>
                                        <p:cTn id="33" dur="1" fill="hold">
                                          <p:stCondLst>
                                            <p:cond delay="0"/>
                                          </p:stCondLst>
                                        </p:cTn>
                                        <p:tgtEl>
                                          <p:spTgt spid="228"/>
                                        </p:tgtEl>
                                        <p:attrNameLst>
                                          <p:attrName>style.visibility</p:attrName>
                                        </p:attrNameLst>
                                      </p:cBhvr>
                                      <p:to>
                                        <p:strVal val="visible"/>
                                      </p:to>
                                    </p:set>
                                    <p:animEffect transition="in" filter="wipe(left)">
                                      <p:cBhvr>
                                        <p:cTn id="34" dur="1250"/>
                                        <p:tgtEl>
                                          <p:spTgt spid="228"/>
                                        </p:tgtEl>
                                      </p:cBhvr>
                                    </p:animEffect>
                                  </p:childTnLst>
                                </p:cTn>
                              </p:par>
                              <p:par>
                                <p:cTn id="35" presetID="2" presetClass="entr" presetSubtype="1" decel="100000" fill="hold" grpId="0" nodeType="withEffect">
                                  <p:stCondLst>
                                    <p:cond delay="0"/>
                                  </p:stCondLst>
                                  <p:childTnLst>
                                    <p:set>
                                      <p:cBhvr>
                                        <p:cTn id="36" dur="1" fill="hold">
                                          <p:stCondLst>
                                            <p:cond delay="0"/>
                                          </p:stCondLst>
                                        </p:cTn>
                                        <p:tgtEl>
                                          <p:spTgt spid="1050051"/>
                                        </p:tgtEl>
                                        <p:attrNameLst>
                                          <p:attrName>style.visibility</p:attrName>
                                        </p:attrNameLst>
                                      </p:cBhvr>
                                      <p:to>
                                        <p:strVal val="visible"/>
                                      </p:to>
                                    </p:set>
                                    <p:anim calcmode="lin" valueType="num">
                                      <p:cBhvr additive="base">
                                        <p:cTn id="37" dur="1250" fill="hold"/>
                                        <p:tgtEl>
                                          <p:spTgt spid="1050051"/>
                                        </p:tgtEl>
                                        <p:attrNameLst>
                                          <p:attrName>ppt_x</p:attrName>
                                        </p:attrNameLst>
                                      </p:cBhvr>
                                      <p:tavLst>
                                        <p:tav tm="0">
                                          <p:val>
                                            <p:strVal val="#ppt_x"/>
                                          </p:val>
                                        </p:tav>
                                        <p:tav tm="100000">
                                          <p:val>
                                            <p:strVal val="#ppt_x"/>
                                          </p:val>
                                        </p:tav>
                                      </p:tavLst>
                                    </p:anim>
                                    <p:anim calcmode="lin" valueType="num">
                                      <p:cBhvr additive="base">
                                        <p:cTn id="38" dur="1250" fill="hold"/>
                                        <p:tgtEl>
                                          <p:spTgt spid="1050051"/>
                                        </p:tgtEl>
                                        <p:attrNameLst>
                                          <p:attrName>ppt_y</p:attrName>
                                        </p:attrNameLst>
                                      </p:cBhvr>
                                      <p:tavLst>
                                        <p:tav tm="0">
                                          <p:val>
                                            <p:strVal val="0-#ppt_h/2"/>
                                          </p:val>
                                        </p:tav>
                                        <p:tav tm="100000">
                                          <p:val>
                                            <p:strVal val="#ppt_y"/>
                                          </p:val>
                                        </p:tav>
                                      </p:tavLst>
                                    </p:anim>
                                  </p:childTnLst>
                                </p:cTn>
                              </p:par>
                              <p:par>
                                <p:cTn id="39" presetID="2" presetClass="entr" presetSubtype="1" decel="100000" fill="hold" grpId="0" nodeType="withEffect">
                                  <p:stCondLst>
                                    <p:cond delay="0"/>
                                  </p:stCondLst>
                                  <p:childTnLst>
                                    <p:set>
                                      <p:cBhvr>
                                        <p:cTn id="40" dur="1" fill="hold">
                                          <p:stCondLst>
                                            <p:cond delay="0"/>
                                          </p:stCondLst>
                                        </p:cTn>
                                        <p:tgtEl>
                                          <p:spTgt spid="1050033"/>
                                        </p:tgtEl>
                                        <p:attrNameLst>
                                          <p:attrName>style.visibility</p:attrName>
                                        </p:attrNameLst>
                                      </p:cBhvr>
                                      <p:to>
                                        <p:strVal val="visible"/>
                                      </p:to>
                                    </p:set>
                                    <p:anim calcmode="lin" valueType="num">
                                      <p:cBhvr additive="base">
                                        <p:cTn id="41" dur="1250" fill="hold"/>
                                        <p:tgtEl>
                                          <p:spTgt spid="1050033"/>
                                        </p:tgtEl>
                                        <p:attrNameLst>
                                          <p:attrName>ppt_x</p:attrName>
                                        </p:attrNameLst>
                                      </p:cBhvr>
                                      <p:tavLst>
                                        <p:tav tm="0">
                                          <p:val>
                                            <p:strVal val="#ppt_x"/>
                                          </p:val>
                                        </p:tav>
                                        <p:tav tm="100000">
                                          <p:val>
                                            <p:strVal val="#ppt_x"/>
                                          </p:val>
                                        </p:tav>
                                      </p:tavLst>
                                    </p:anim>
                                    <p:anim calcmode="lin" valueType="num">
                                      <p:cBhvr additive="base">
                                        <p:cTn id="42" dur="1250" fill="hold"/>
                                        <p:tgtEl>
                                          <p:spTgt spid="1050033"/>
                                        </p:tgtEl>
                                        <p:attrNameLst>
                                          <p:attrName>ppt_y</p:attrName>
                                        </p:attrNameLst>
                                      </p:cBhvr>
                                      <p:tavLst>
                                        <p:tav tm="0">
                                          <p:val>
                                            <p:strVal val="0-#ppt_h/2"/>
                                          </p:val>
                                        </p:tav>
                                        <p:tav tm="100000">
                                          <p:val>
                                            <p:strVal val="#ppt_y"/>
                                          </p:val>
                                        </p:tav>
                                      </p:tavLst>
                                    </p:anim>
                                  </p:childTnLst>
                                </p:cTn>
                              </p:par>
                              <p:par>
                                <p:cTn id="43" presetID="22" presetClass="entr" presetSubtype="2" fill="hold" grpId="1" nodeType="withEffect">
                                  <p:stCondLst>
                                    <p:cond delay="0"/>
                                  </p:stCondLst>
                                  <p:childTnLst>
                                    <p:set>
                                      <p:cBhvr>
                                        <p:cTn id="44" dur="1" fill="hold">
                                          <p:stCondLst>
                                            <p:cond delay="0"/>
                                          </p:stCondLst>
                                        </p:cTn>
                                        <p:tgtEl>
                                          <p:spTgt spid="1050033"/>
                                        </p:tgtEl>
                                        <p:attrNameLst>
                                          <p:attrName>style.visibility</p:attrName>
                                        </p:attrNameLst>
                                      </p:cBhvr>
                                      <p:to>
                                        <p:strVal val="visible"/>
                                      </p:to>
                                    </p:set>
                                    <p:animEffect transition="in" filter="wipe(right)">
                                      <p:cBhvr>
                                        <p:cTn id="45" dur="1250"/>
                                        <p:tgtEl>
                                          <p:spTgt spid="1050033"/>
                                        </p:tgtEl>
                                      </p:cBhvr>
                                    </p:animEffect>
                                  </p:childTnLst>
                                </p:cTn>
                              </p:par>
                              <p:par>
                                <p:cTn id="46" presetID="2" presetClass="entr" presetSubtype="1" decel="100000" fill="hold" grpId="0" nodeType="withEffect">
                                  <p:stCondLst>
                                    <p:cond delay="0"/>
                                  </p:stCondLst>
                                  <p:childTnLst>
                                    <p:set>
                                      <p:cBhvr>
                                        <p:cTn id="47" dur="1" fill="hold">
                                          <p:stCondLst>
                                            <p:cond delay="0"/>
                                          </p:stCondLst>
                                        </p:cTn>
                                        <p:tgtEl>
                                          <p:spTgt spid="1050043">
                                            <p:txEl>
                                              <p:pRg st="0" end="0"/>
                                            </p:txEl>
                                          </p:spTgt>
                                        </p:tgtEl>
                                        <p:attrNameLst>
                                          <p:attrName>style.visibility</p:attrName>
                                        </p:attrNameLst>
                                      </p:cBhvr>
                                      <p:to>
                                        <p:strVal val="visible"/>
                                      </p:to>
                                    </p:set>
                                    <p:anim calcmode="lin" valueType="num">
                                      <p:cBhvr additive="base">
                                        <p:cTn id="48" dur="1250" fill="hold"/>
                                        <p:tgtEl>
                                          <p:spTgt spid="1050043">
                                            <p:txEl>
                                              <p:pRg st="0" end="0"/>
                                            </p:txEl>
                                          </p:spTgt>
                                        </p:tgtEl>
                                        <p:attrNameLst>
                                          <p:attrName>ppt_x</p:attrName>
                                        </p:attrNameLst>
                                      </p:cBhvr>
                                      <p:tavLst>
                                        <p:tav tm="0">
                                          <p:val>
                                            <p:strVal val="#ppt_x"/>
                                          </p:val>
                                        </p:tav>
                                        <p:tav tm="100000">
                                          <p:val>
                                            <p:strVal val="#ppt_x"/>
                                          </p:val>
                                        </p:tav>
                                      </p:tavLst>
                                    </p:anim>
                                    <p:anim calcmode="lin" valueType="num">
                                      <p:cBhvr additive="base">
                                        <p:cTn id="49" dur="1250" fill="hold"/>
                                        <p:tgtEl>
                                          <p:spTgt spid="1050043">
                                            <p:txEl>
                                              <p:pRg st="0" end="0"/>
                                            </p:txEl>
                                          </p:spTgt>
                                        </p:tgtEl>
                                        <p:attrNameLst>
                                          <p:attrName>ppt_y</p:attrName>
                                        </p:attrNameLst>
                                      </p:cBhvr>
                                      <p:tavLst>
                                        <p:tav tm="0">
                                          <p:val>
                                            <p:strVal val="0-#ppt_h/2"/>
                                          </p:val>
                                        </p:tav>
                                        <p:tav tm="100000">
                                          <p:val>
                                            <p:strVal val="#ppt_y"/>
                                          </p:val>
                                        </p:tav>
                                      </p:tavLst>
                                    </p:anim>
                                  </p:childTnLst>
                                </p:cTn>
                              </p:par>
                              <p:par>
                                <p:cTn id="50" presetID="22" presetClass="entr" presetSubtype="2" fill="hold" grpId="1" nodeType="withEffect">
                                  <p:stCondLst>
                                    <p:cond delay="0"/>
                                  </p:stCondLst>
                                  <p:childTnLst>
                                    <p:set>
                                      <p:cBhvr>
                                        <p:cTn id="51" dur="1" fill="hold">
                                          <p:stCondLst>
                                            <p:cond delay="0"/>
                                          </p:stCondLst>
                                        </p:cTn>
                                        <p:tgtEl>
                                          <p:spTgt spid="1050043">
                                            <p:txEl>
                                              <p:pRg st="0" end="0"/>
                                            </p:txEl>
                                          </p:spTgt>
                                        </p:tgtEl>
                                        <p:attrNameLst>
                                          <p:attrName>style.visibility</p:attrName>
                                        </p:attrNameLst>
                                      </p:cBhvr>
                                      <p:to>
                                        <p:strVal val="visible"/>
                                      </p:to>
                                    </p:set>
                                    <p:animEffect transition="in" filter="wipe(right)">
                                      <p:cBhvr>
                                        <p:cTn id="52" dur="1000"/>
                                        <p:tgtEl>
                                          <p:spTgt spid="1050043">
                                            <p:txEl>
                                              <p:pRg st="0" end="0"/>
                                            </p:txEl>
                                          </p:spTgt>
                                        </p:tgtEl>
                                      </p:cBhvr>
                                    </p:animEffect>
                                  </p:childTnLst>
                                </p:cTn>
                              </p:par>
                              <p:par>
                                <p:cTn id="53" presetID="2" presetClass="entr" presetSubtype="2" decel="100000" fill="hold" grpId="0" nodeType="withEffect">
                                  <p:stCondLst>
                                    <p:cond delay="500"/>
                                  </p:stCondLst>
                                  <p:childTnLst>
                                    <p:set>
                                      <p:cBhvr>
                                        <p:cTn id="54" dur="1" fill="hold">
                                          <p:stCondLst>
                                            <p:cond delay="0"/>
                                          </p:stCondLst>
                                        </p:cTn>
                                        <p:tgtEl>
                                          <p:spTgt spid="1050055">
                                            <p:txEl>
                                              <p:pRg st="0" end="0"/>
                                            </p:txEl>
                                          </p:spTgt>
                                        </p:tgtEl>
                                        <p:attrNameLst>
                                          <p:attrName>style.visibility</p:attrName>
                                        </p:attrNameLst>
                                      </p:cBhvr>
                                      <p:to>
                                        <p:strVal val="visible"/>
                                      </p:to>
                                    </p:set>
                                    <p:anim calcmode="lin" valueType="num">
                                      <p:cBhvr additive="base">
                                        <p:cTn id="55" dur="1000" fill="hold"/>
                                        <p:tgtEl>
                                          <p:spTgt spid="1050055">
                                            <p:txEl>
                                              <p:pRg st="0" end="0"/>
                                            </p:txEl>
                                          </p:spTgt>
                                        </p:tgtEl>
                                        <p:attrNameLst>
                                          <p:attrName>ppt_x</p:attrName>
                                        </p:attrNameLst>
                                      </p:cBhvr>
                                      <p:tavLst>
                                        <p:tav tm="0">
                                          <p:val>
                                            <p:strVal val="1+#ppt_w/2"/>
                                          </p:val>
                                        </p:tav>
                                        <p:tav tm="100000">
                                          <p:val>
                                            <p:strVal val="#ppt_x"/>
                                          </p:val>
                                        </p:tav>
                                      </p:tavLst>
                                    </p:anim>
                                    <p:anim calcmode="lin" valueType="num">
                                      <p:cBhvr additive="base">
                                        <p:cTn id="56" dur="1000" fill="hold"/>
                                        <p:tgtEl>
                                          <p:spTgt spid="1050055">
                                            <p:txEl>
                                              <p:pRg st="0" end="0"/>
                                            </p:txEl>
                                          </p:spTgt>
                                        </p:tgtEl>
                                        <p:attrNameLst>
                                          <p:attrName>ppt_y</p:attrName>
                                        </p:attrNameLst>
                                      </p:cBhvr>
                                      <p:tavLst>
                                        <p:tav tm="0">
                                          <p:val>
                                            <p:strVal val="#ppt_y"/>
                                          </p:val>
                                        </p:tav>
                                        <p:tav tm="100000">
                                          <p:val>
                                            <p:strVal val="#ppt_y"/>
                                          </p:val>
                                        </p:tav>
                                      </p:tavLst>
                                    </p:anim>
                                  </p:childTnLst>
                                </p:cTn>
                              </p:par>
                            </p:childTnLst>
                          </p:cTn>
                        </p:par>
                        <p:par>
                          <p:cTn id="57" fill="hold">
                            <p:stCondLst>
                              <p:cond delay="3750"/>
                            </p:stCondLst>
                            <p:childTnLst>
                              <p:par>
                                <p:cTn id="58" presetID="2" presetClass="entr" presetSubtype="1" decel="100000" fill="hold" grpId="0" nodeType="afterEffect">
                                  <p:stCondLst>
                                    <p:cond delay="0"/>
                                  </p:stCondLst>
                                  <p:childTnLst>
                                    <p:set>
                                      <p:cBhvr>
                                        <p:cTn id="59" dur="1" fill="hold">
                                          <p:stCondLst>
                                            <p:cond delay="0"/>
                                          </p:stCondLst>
                                        </p:cTn>
                                        <p:tgtEl>
                                          <p:spTgt spid="1050046"/>
                                        </p:tgtEl>
                                        <p:attrNameLst>
                                          <p:attrName>style.visibility</p:attrName>
                                        </p:attrNameLst>
                                      </p:cBhvr>
                                      <p:to>
                                        <p:strVal val="visible"/>
                                      </p:to>
                                    </p:set>
                                    <p:anim calcmode="lin" valueType="num">
                                      <p:cBhvr additive="base">
                                        <p:cTn id="60" dur="1250" fill="hold"/>
                                        <p:tgtEl>
                                          <p:spTgt spid="1050046"/>
                                        </p:tgtEl>
                                        <p:attrNameLst>
                                          <p:attrName>ppt_x</p:attrName>
                                        </p:attrNameLst>
                                      </p:cBhvr>
                                      <p:tavLst>
                                        <p:tav tm="0">
                                          <p:val>
                                            <p:strVal val="#ppt_x"/>
                                          </p:val>
                                        </p:tav>
                                        <p:tav tm="100000">
                                          <p:val>
                                            <p:strVal val="#ppt_x"/>
                                          </p:val>
                                        </p:tav>
                                      </p:tavLst>
                                    </p:anim>
                                    <p:anim calcmode="lin" valueType="num">
                                      <p:cBhvr additive="base">
                                        <p:cTn id="61" dur="1250" fill="hold"/>
                                        <p:tgtEl>
                                          <p:spTgt spid="1050046"/>
                                        </p:tgtEl>
                                        <p:attrNameLst>
                                          <p:attrName>ppt_y</p:attrName>
                                        </p:attrNameLst>
                                      </p:cBhvr>
                                      <p:tavLst>
                                        <p:tav tm="0">
                                          <p:val>
                                            <p:strVal val="0-#ppt_h/2"/>
                                          </p:val>
                                        </p:tav>
                                        <p:tav tm="100000">
                                          <p:val>
                                            <p:strVal val="#ppt_y"/>
                                          </p:val>
                                        </p:tav>
                                      </p:tavLst>
                                    </p:anim>
                                  </p:childTnLst>
                                </p:cTn>
                              </p:par>
                              <p:par>
                                <p:cTn id="62" presetID="2" presetClass="entr" presetSubtype="1" decel="100000" fill="hold" grpId="0" nodeType="withEffect">
                                  <p:stCondLst>
                                    <p:cond delay="0"/>
                                  </p:stCondLst>
                                  <p:childTnLst>
                                    <p:set>
                                      <p:cBhvr>
                                        <p:cTn id="63" dur="1" fill="hold">
                                          <p:stCondLst>
                                            <p:cond delay="0"/>
                                          </p:stCondLst>
                                        </p:cTn>
                                        <p:tgtEl>
                                          <p:spTgt spid="1050037"/>
                                        </p:tgtEl>
                                        <p:attrNameLst>
                                          <p:attrName>style.visibility</p:attrName>
                                        </p:attrNameLst>
                                      </p:cBhvr>
                                      <p:to>
                                        <p:strVal val="visible"/>
                                      </p:to>
                                    </p:set>
                                    <p:anim calcmode="lin" valueType="num">
                                      <p:cBhvr additive="base">
                                        <p:cTn id="64" dur="1250" fill="hold"/>
                                        <p:tgtEl>
                                          <p:spTgt spid="1050037"/>
                                        </p:tgtEl>
                                        <p:attrNameLst>
                                          <p:attrName>ppt_x</p:attrName>
                                        </p:attrNameLst>
                                      </p:cBhvr>
                                      <p:tavLst>
                                        <p:tav tm="0">
                                          <p:val>
                                            <p:strVal val="#ppt_x"/>
                                          </p:val>
                                        </p:tav>
                                        <p:tav tm="100000">
                                          <p:val>
                                            <p:strVal val="#ppt_x"/>
                                          </p:val>
                                        </p:tav>
                                      </p:tavLst>
                                    </p:anim>
                                    <p:anim calcmode="lin" valueType="num">
                                      <p:cBhvr additive="base">
                                        <p:cTn id="65" dur="1250" fill="hold"/>
                                        <p:tgtEl>
                                          <p:spTgt spid="1050037"/>
                                        </p:tgtEl>
                                        <p:attrNameLst>
                                          <p:attrName>ppt_y</p:attrName>
                                        </p:attrNameLst>
                                      </p:cBhvr>
                                      <p:tavLst>
                                        <p:tav tm="0">
                                          <p:val>
                                            <p:strVal val="0-#ppt_h/2"/>
                                          </p:val>
                                        </p:tav>
                                        <p:tav tm="100000">
                                          <p:val>
                                            <p:strVal val="#ppt_y"/>
                                          </p:val>
                                        </p:tav>
                                      </p:tavLst>
                                    </p:anim>
                                  </p:childTnLst>
                                </p:cTn>
                              </p:par>
                              <p:par>
                                <p:cTn id="66" presetID="22" presetClass="entr" presetSubtype="8" fill="hold" grpId="1" nodeType="withEffect">
                                  <p:stCondLst>
                                    <p:cond delay="0"/>
                                  </p:stCondLst>
                                  <p:childTnLst>
                                    <p:set>
                                      <p:cBhvr>
                                        <p:cTn id="67" dur="1" fill="hold">
                                          <p:stCondLst>
                                            <p:cond delay="0"/>
                                          </p:stCondLst>
                                        </p:cTn>
                                        <p:tgtEl>
                                          <p:spTgt spid="1050037"/>
                                        </p:tgtEl>
                                        <p:attrNameLst>
                                          <p:attrName>style.visibility</p:attrName>
                                        </p:attrNameLst>
                                      </p:cBhvr>
                                      <p:to>
                                        <p:strVal val="visible"/>
                                      </p:to>
                                    </p:set>
                                    <p:animEffect transition="in" filter="wipe(left)">
                                      <p:cBhvr>
                                        <p:cTn id="68" dur="1250"/>
                                        <p:tgtEl>
                                          <p:spTgt spid="1050037"/>
                                        </p:tgtEl>
                                      </p:cBhvr>
                                    </p:animEffect>
                                  </p:childTnLst>
                                </p:cTn>
                              </p:par>
                              <p:par>
                                <p:cTn id="69" presetID="2" presetClass="entr" presetSubtype="1" decel="100000" fill="hold" grpId="0" nodeType="withEffect">
                                  <p:stCondLst>
                                    <p:cond delay="0"/>
                                  </p:stCondLst>
                                  <p:childTnLst>
                                    <p:set>
                                      <p:cBhvr>
                                        <p:cTn id="70" dur="1" fill="hold">
                                          <p:stCondLst>
                                            <p:cond delay="0"/>
                                          </p:stCondLst>
                                        </p:cTn>
                                        <p:tgtEl>
                                          <p:spTgt spid="1050050"/>
                                        </p:tgtEl>
                                        <p:attrNameLst>
                                          <p:attrName>style.visibility</p:attrName>
                                        </p:attrNameLst>
                                      </p:cBhvr>
                                      <p:to>
                                        <p:strVal val="visible"/>
                                      </p:to>
                                    </p:set>
                                    <p:anim calcmode="lin" valueType="num">
                                      <p:cBhvr additive="base">
                                        <p:cTn id="71" dur="1250" fill="hold"/>
                                        <p:tgtEl>
                                          <p:spTgt spid="1050050"/>
                                        </p:tgtEl>
                                        <p:attrNameLst>
                                          <p:attrName>ppt_x</p:attrName>
                                        </p:attrNameLst>
                                      </p:cBhvr>
                                      <p:tavLst>
                                        <p:tav tm="0">
                                          <p:val>
                                            <p:strVal val="#ppt_x"/>
                                          </p:val>
                                        </p:tav>
                                        <p:tav tm="100000">
                                          <p:val>
                                            <p:strVal val="#ppt_x"/>
                                          </p:val>
                                        </p:tav>
                                      </p:tavLst>
                                    </p:anim>
                                    <p:anim calcmode="lin" valueType="num">
                                      <p:cBhvr additive="base">
                                        <p:cTn id="72" dur="1250" fill="hold"/>
                                        <p:tgtEl>
                                          <p:spTgt spid="1050050"/>
                                        </p:tgtEl>
                                        <p:attrNameLst>
                                          <p:attrName>ppt_y</p:attrName>
                                        </p:attrNameLst>
                                      </p:cBhvr>
                                      <p:tavLst>
                                        <p:tav tm="0">
                                          <p:val>
                                            <p:strVal val="0-#ppt_h/2"/>
                                          </p:val>
                                        </p:tav>
                                        <p:tav tm="100000">
                                          <p:val>
                                            <p:strVal val="#ppt_y"/>
                                          </p:val>
                                        </p:tav>
                                      </p:tavLst>
                                    </p:anim>
                                  </p:childTnLst>
                                </p:cTn>
                              </p:par>
                              <p:par>
                                <p:cTn id="73" presetID="2" presetClass="entr" presetSubtype="1" decel="100000" fill="hold" grpId="0" nodeType="withEffect">
                                  <p:stCondLst>
                                    <p:cond delay="0"/>
                                  </p:stCondLst>
                                  <p:childTnLst>
                                    <p:set>
                                      <p:cBhvr>
                                        <p:cTn id="74" dur="1" fill="hold">
                                          <p:stCondLst>
                                            <p:cond delay="0"/>
                                          </p:stCondLst>
                                        </p:cTn>
                                        <p:tgtEl>
                                          <p:spTgt spid="1050035"/>
                                        </p:tgtEl>
                                        <p:attrNameLst>
                                          <p:attrName>style.visibility</p:attrName>
                                        </p:attrNameLst>
                                      </p:cBhvr>
                                      <p:to>
                                        <p:strVal val="visible"/>
                                      </p:to>
                                    </p:set>
                                    <p:anim calcmode="lin" valueType="num">
                                      <p:cBhvr additive="base">
                                        <p:cTn id="75" dur="1250" fill="hold"/>
                                        <p:tgtEl>
                                          <p:spTgt spid="1050035"/>
                                        </p:tgtEl>
                                        <p:attrNameLst>
                                          <p:attrName>ppt_x</p:attrName>
                                        </p:attrNameLst>
                                      </p:cBhvr>
                                      <p:tavLst>
                                        <p:tav tm="0">
                                          <p:val>
                                            <p:strVal val="#ppt_x"/>
                                          </p:val>
                                        </p:tav>
                                        <p:tav tm="100000">
                                          <p:val>
                                            <p:strVal val="#ppt_x"/>
                                          </p:val>
                                        </p:tav>
                                      </p:tavLst>
                                    </p:anim>
                                    <p:anim calcmode="lin" valueType="num">
                                      <p:cBhvr additive="base">
                                        <p:cTn id="76" dur="1250" fill="hold"/>
                                        <p:tgtEl>
                                          <p:spTgt spid="1050035"/>
                                        </p:tgtEl>
                                        <p:attrNameLst>
                                          <p:attrName>ppt_y</p:attrName>
                                        </p:attrNameLst>
                                      </p:cBhvr>
                                      <p:tavLst>
                                        <p:tav tm="0">
                                          <p:val>
                                            <p:strVal val="0-#ppt_h/2"/>
                                          </p:val>
                                        </p:tav>
                                        <p:tav tm="100000">
                                          <p:val>
                                            <p:strVal val="#ppt_y"/>
                                          </p:val>
                                        </p:tav>
                                      </p:tavLst>
                                    </p:anim>
                                  </p:childTnLst>
                                </p:cTn>
                              </p:par>
                              <p:par>
                                <p:cTn id="77" presetID="22" presetClass="entr" presetSubtype="2" fill="hold" grpId="1" nodeType="withEffect">
                                  <p:stCondLst>
                                    <p:cond delay="0"/>
                                  </p:stCondLst>
                                  <p:childTnLst>
                                    <p:set>
                                      <p:cBhvr>
                                        <p:cTn id="78" dur="1" fill="hold">
                                          <p:stCondLst>
                                            <p:cond delay="0"/>
                                          </p:stCondLst>
                                        </p:cTn>
                                        <p:tgtEl>
                                          <p:spTgt spid="1050035"/>
                                        </p:tgtEl>
                                        <p:attrNameLst>
                                          <p:attrName>style.visibility</p:attrName>
                                        </p:attrNameLst>
                                      </p:cBhvr>
                                      <p:to>
                                        <p:strVal val="visible"/>
                                      </p:to>
                                    </p:set>
                                    <p:animEffect transition="in" filter="wipe(right)">
                                      <p:cBhvr>
                                        <p:cTn id="79" dur="1250"/>
                                        <p:tgtEl>
                                          <p:spTgt spid="1050035"/>
                                        </p:tgtEl>
                                      </p:cBhvr>
                                    </p:animEffect>
                                  </p:childTnLst>
                                </p:cTn>
                              </p:par>
                              <p:par>
                                <p:cTn id="80" presetID="2" presetClass="entr" presetSubtype="1" decel="100000" fill="hold" grpId="0" nodeType="withEffect">
                                  <p:stCondLst>
                                    <p:cond delay="0"/>
                                  </p:stCondLst>
                                  <p:childTnLst>
                                    <p:set>
                                      <p:cBhvr>
                                        <p:cTn id="81" dur="1" fill="hold">
                                          <p:stCondLst>
                                            <p:cond delay="0"/>
                                          </p:stCondLst>
                                        </p:cTn>
                                        <p:tgtEl>
                                          <p:spTgt spid="1050042">
                                            <p:txEl>
                                              <p:pRg st="0" end="0"/>
                                            </p:txEl>
                                          </p:spTgt>
                                        </p:tgtEl>
                                        <p:attrNameLst>
                                          <p:attrName>style.visibility</p:attrName>
                                        </p:attrNameLst>
                                      </p:cBhvr>
                                      <p:to>
                                        <p:strVal val="visible"/>
                                      </p:to>
                                    </p:set>
                                    <p:anim calcmode="lin" valueType="num">
                                      <p:cBhvr additive="base">
                                        <p:cTn id="82" dur="1250" fill="hold"/>
                                        <p:tgtEl>
                                          <p:spTgt spid="1050042">
                                            <p:txEl>
                                              <p:pRg st="0" end="0"/>
                                            </p:txEl>
                                          </p:spTgt>
                                        </p:tgtEl>
                                        <p:attrNameLst>
                                          <p:attrName>ppt_x</p:attrName>
                                        </p:attrNameLst>
                                      </p:cBhvr>
                                      <p:tavLst>
                                        <p:tav tm="0">
                                          <p:val>
                                            <p:strVal val="#ppt_x"/>
                                          </p:val>
                                        </p:tav>
                                        <p:tav tm="100000">
                                          <p:val>
                                            <p:strVal val="#ppt_x"/>
                                          </p:val>
                                        </p:tav>
                                      </p:tavLst>
                                    </p:anim>
                                    <p:anim calcmode="lin" valueType="num">
                                      <p:cBhvr additive="base">
                                        <p:cTn id="83" dur="1250" fill="hold"/>
                                        <p:tgtEl>
                                          <p:spTgt spid="1050042">
                                            <p:txEl>
                                              <p:pRg st="0" end="0"/>
                                            </p:txEl>
                                          </p:spTgt>
                                        </p:tgtEl>
                                        <p:attrNameLst>
                                          <p:attrName>ppt_y</p:attrName>
                                        </p:attrNameLst>
                                      </p:cBhvr>
                                      <p:tavLst>
                                        <p:tav tm="0">
                                          <p:val>
                                            <p:strVal val="0-#ppt_h/2"/>
                                          </p:val>
                                        </p:tav>
                                        <p:tav tm="100000">
                                          <p:val>
                                            <p:strVal val="#ppt_y"/>
                                          </p:val>
                                        </p:tav>
                                      </p:tavLst>
                                    </p:anim>
                                  </p:childTnLst>
                                </p:cTn>
                              </p:par>
                              <p:par>
                                <p:cTn id="84" presetID="22" presetClass="entr" presetSubtype="2" fill="hold" grpId="1" nodeType="withEffect">
                                  <p:stCondLst>
                                    <p:cond delay="0"/>
                                  </p:stCondLst>
                                  <p:childTnLst>
                                    <p:set>
                                      <p:cBhvr>
                                        <p:cTn id="85" dur="1" fill="hold">
                                          <p:stCondLst>
                                            <p:cond delay="0"/>
                                          </p:stCondLst>
                                        </p:cTn>
                                        <p:tgtEl>
                                          <p:spTgt spid="1050042">
                                            <p:txEl>
                                              <p:pRg st="0" end="0"/>
                                            </p:txEl>
                                          </p:spTgt>
                                        </p:tgtEl>
                                        <p:attrNameLst>
                                          <p:attrName>style.visibility</p:attrName>
                                        </p:attrNameLst>
                                      </p:cBhvr>
                                      <p:to>
                                        <p:strVal val="visible"/>
                                      </p:to>
                                    </p:set>
                                    <p:animEffect transition="in" filter="wipe(right)">
                                      <p:cBhvr>
                                        <p:cTn id="86" dur="1000"/>
                                        <p:tgtEl>
                                          <p:spTgt spid="1050042">
                                            <p:txEl>
                                              <p:pRg st="0" end="0"/>
                                            </p:txEl>
                                          </p:spTgt>
                                        </p:tgtEl>
                                      </p:cBhvr>
                                    </p:animEffect>
                                  </p:childTnLst>
                                </p:cTn>
                              </p:par>
                              <p:par>
                                <p:cTn id="87" presetID="2" presetClass="entr" presetSubtype="2" decel="100000" fill="hold" grpId="0" nodeType="withEffect">
                                  <p:stCondLst>
                                    <p:cond delay="500"/>
                                  </p:stCondLst>
                                  <p:childTnLst>
                                    <p:set>
                                      <p:cBhvr>
                                        <p:cTn id="88" dur="1" fill="hold">
                                          <p:stCondLst>
                                            <p:cond delay="0"/>
                                          </p:stCondLst>
                                        </p:cTn>
                                        <p:tgtEl>
                                          <p:spTgt spid="1050054">
                                            <p:txEl>
                                              <p:pRg st="0" end="0"/>
                                            </p:txEl>
                                          </p:spTgt>
                                        </p:tgtEl>
                                        <p:attrNameLst>
                                          <p:attrName>style.visibility</p:attrName>
                                        </p:attrNameLst>
                                      </p:cBhvr>
                                      <p:to>
                                        <p:strVal val="visible"/>
                                      </p:to>
                                    </p:set>
                                    <p:anim calcmode="lin" valueType="num">
                                      <p:cBhvr additive="base">
                                        <p:cTn id="89" dur="1000" fill="hold"/>
                                        <p:tgtEl>
                                          <p:spTgt spid="1050054">
                                            <p:txEl>
                                              <p:pRg st="0" end="0"/>
                                            </p:txEl>
                                          </p:spTgt>
                                        </p:tgtEl>
                                        <p:attrNameLst>
                                          <p:attrName>ppt_x</p:attrName>
                                        </p:attrNameLst>
                                      </p:cBhvr>
                                      <p:tavLst>
                                        <p:tav tm="0">
                                          <p:val>
                                            <p:strVal val="1+#ppt_w/2"/>
                                          </p:val>
                                        </p:tav>
                                        <p:tav tm="100000">
                                          <p:val>
                                            <p:strVal val="#ppt_x"/>
                                          </p:val>
                                        </p:tav>
                                      </p:tavLst>
                                    </p:anim>
                                    <p:anim calcmode="lin" valueType="num">
                                      <p:cBhvr additive="base">
                                        <p:cTn id="90" dur="1000" fill="hold"/>
                                        <p:tgtEl>
                                          <p:spTgt spid="1050054">
                                            <p:txEl>
                                              <p:pRg st="0" end="0"/>
                                            </p:txEl>
                                          </p:spTgt>
                                        </p:tgtEl>
                                        <p:attrNameLst>
                                          <p:attrName>ppt_y</p:attrName>
                                        </p:attrNameLst>
                                      </p:cBhvr>
                                      <p:tavLst>
                                        <p:tav tm="0">
                                          <p:val>
                                            <p:strVal val="#ppt_y"/>
                                          </p:val>
                                        </p:tav>
                                        <p:tav tm="100000">
                                          <p:val>
                                            <p:strVal val="#ppt_y"/>
                                          </p:val>
                                        </p:tav>
                                      </p:tavLst>
                                    </p:anim>
                                  </p:childTnLst>
                                </p:cTn>
                              </p:par>
                            </p:childTnLst>
                          </p:cTn>
                        </p:par>
                        <p:par>
                          <p:cTn id="91" fill="hold">
                            <p:stCondLst>
                              <p:cond delay="5250"/>
                            </p:stCondLst>
                            <p:childTnLst>
                              <p:par>
                                <p:cTn id="92" presetID="2" presetClass="entr" presetSubtype="1" decel="100000" fill="hold" grpId="0" nodeType="afterEffect">
                                  <p:stCondLst>
                                    <p:cond delay="0"/>
                                  </p:stCondLst>
                                  <p:childTnLst>
                                    <p:set>
                                      <p:cBhvr>
                                        <p:cTn id="93" dur="1" fill="hold">
                                          <p:stCondLst>
                                            <p:cond delay="0"/>
                                          </p:stCondLst>
                                        </p:cTn>
                                        <p:tgtEl>
                                          <p:spTgt spid="1050045"/>
                                        </p:tgtEl>
                                        <p:attrNameLst>
                                          <p:attrName>style.visibility</p:attrName>
                                        </p:attrNameLst>
                                      </p:cBhvr>
                                      <p:to>
                                        <p:strVal val="visible"/>
                                      </p:to>
                                    </p:set>
                                    <p:anim calcmode="lin" valueType="num">
                                      <p:cBhvr additive="base">
                                        <p:cTn id="94" dur="1250" fill="hold"/>
                                        <p:tgtEl>
                                          <p:spTgt spid="1050045"/>
                                        </p:tgtEl>
                                        <p:attrNameLst>
                                          <p:attrName>ppt_x</p:attrName>
                                        </p:attrNameLst>
                                      </p:cBhvr>
                                      <p:tavLst>
                                        <p:tav tm="0">
                                          <p:val>
                                            <p:strVal val="#ppt_x"/>
                                          </p:val>
                                        </p:tav>
                                        <p:tav tm="100000">
                                          <p:val>
                                            <p:strVal val="#ppt_x"/>
                                          </p:val>
                                        </p:tav>
                                      </p:tavLst>
                                    </p:anim>
                                    <p:anim calcmode="lin" valueType="num">
                                      <p:cBhvr additive="base">
                                        <p:cTn id="95" dur="1250" fill="hold"/>
                                        <p:tgtEl>
                                          <p:spTgt spid="1050045"/>
                                        </p:tgtEl>
                                        <p:attrNameLst>
                                          <p:attrName>ppt_y</p:attrName>
                                        </p:attrNameLst>
                                      </p:cBhvr>
                                      <p:tavLst>
                                        <p:tav tm="0">
                                          <p:val>
                                            <p:strVal val="0-#ppt_h/2"/>
                                          </p:val>
                                        </p:tav>
                                        <p:tav tm="100000">
                                          <p:val>
                                            <p:strVal val="#ppt_y"/>
                                          </p:val>
                                        </p:tav>
                                      </p:tavLst>
                                    </p:anim>
                                  </p:childTnLst>
                                </p:cTn>
                              </p:par>
                              <p:par>
                                <p:cTn id="96" presetID="2" presetClass="entr" presetSubtype="1" decel="100000" fill="hold" grpId="0" nodeType="withEffect">
                                  <p:stCondLst>
                                    <p:cond delay="0"/>
                                  </p:stCondLst>
                                  <p:childTnLst>
                                    <p:set>
                                      <p:cBhvr>
                                        <p:cTn id="97" dur="1" fill="hold">
                                          <p:stCondLst>
                                            <p:cond delay="0"/>
                                          </p:stCondLst>
                                        </p:cTn>
                                        <p:tgtEl>
                                          <p:spTgt spid="1050036"/>
                                        </p:tgtEl>
                                        <p:attrNameLst>
                                          <p:attrName>style.visibility</p:attrName>
                                        </p:attrNameLst>
                                      </p:cBhvr>
                                      <p:to>
                                        <p:strVal val="visible"/>
                                      </p:to>
                                    </p:set>
                                    <p:anim calcmode="lin" valueType="num">
                                      <p:cBhvr additive="base">
                                        <p:cTn id="98" dur="1250" fill="hold"/>
                                        <p:tgtEl>
                                          <p:spTgt spid="1050036"/>
                                        </p:tgtEl>
                                        <p:attrNameLst>
                                          <p:attrName>ppt_x</p:attrName>
                                        </p:attrNameLst>
                                      </p:cBhvr>
                                      <p:tavLst>
                                        <p:tav tm="0">
                                          <p:val>
                                            <p:strVal val="#ppt_x"/>
                                          </p:val>
                                        </p:tav>
                                        <p:tav tm="100000">
                                          <p:val>
                                            <p:strVal val="#ppt_x"/>
                                          </p:val>
                                        </p:tav>
                                      </p:tavLst>
                                    </p:anim>
                                    <p:anim calcmode="lin" valueType="num">
                                      <p:cBhvr additive="base">
                                        <p:cTn id="99" dur="1250" fill="hold"/>
                                        <p:tgtEl>
                                          <p:spTgt spid="1050036"/>
                                        </p:tgtEl>
                                        <p:attrNameLst>
                                          <p:attrName>ppt_y</p:attrName>
                                        </p:attrNameLst>
                                      </p:cBhvr>
                                      <p:tavLst>
                                        <p:tav tm="0">
                                          <p:val>
                                            <p:strVal val="0-#ppt_h/2"/>
                                          </p:val>
                                        </p:tav>
                                        <p:tav tm="100000">
                                          <p:val>
                                            <p:strVal val="#ppt_y"/>
                                          </p:val>
                                        </p:tav>
                                      </p:tavLst>
                                    </p:anim>
                                  </p:childTnLst>
                                </p:cTn>
                              </p:par>
                              <p:par>
                                <p:cTn id="100" presetID="22" presetClass="entr" presetSubtype="8" fill="hold" grpId="1" nodeType="withEffect">
                                  <p:stCondLst>
                                    <p:cond delay="0"/>
                                  </p:stCondLst>
                                  <p:childTnLst>
                                    <p:set>
                                      <p:cBhvr>
                                        <p:cTn id="101" dur="1" fill="hold">
                                          <p:stCondLst>
                                            <p:cond delay="0"/>
                                          </p:stCondLst>
                                        </p:cTn>
                                        <p:tgtEl>
                                          <p:spTgt spid="1050036"/>
                                        </p:tgtEl>
                                        <p:attrNameLst>
                                          <p:attrName>style.visibility</p:attrName>
                                        </p:attrNameLst>
                                      </p:cBhvr>
                                      <p:to>
                                        <p:strVal val="visible"/>
                                      </p:to>
                                    </p:set>
                                    <p:animEffect transition="in" filter="wipe(left)">
                                      <p:cBhvr>
                                        <p:cTn id="102" dur="1250"/>
                                        <p:tgtEl>
                                          <p:spTgt spid="1050036"/>
                                        </p:tgtEl>
                                      </p:cBhvr>
                                    </p:animEffect>
                                  </p:childTnLst>
                                </p:cTn>
                              </p:par>
                              <p:par>
                                <p:cTn id="103" presetID="2" presetClass="entr" presetSubtype="1" decel="100000" fill="hold" grpId="0" nodeType="withEffect">
                                  <p:stCondLst>
                                    <p:cond delay="0"/>
                                  </p:stCondLst>
                                  <p:childTnLst>
                                    <p:set>
                                      <p:cBhvr>
                                        <p:cTn id="104" dur="1" fill="hold">
                                          <p:stCondLst>
                                            <p:cond delay="0"/>
                                          </p:stCondLst>
                                        </p:cTn>
                                        <p:tgtEl>
                                          <p:spTgt spid="1050049"/>
                                        </p:tgtEl>
                                        <p:attrNameLst>
                                          <p:attrName>style.visibility</p:attrName>
                                        </p:attrNameLst>
                                      </p:cBhvr>
                                      <p:to>
                                        <p:strVal val="visible"/>
                                      </p:to>
                                    </p:set>
                                    <p:anim calcmode="lin" valueType="num">
                                      <p:cBhvr additive="base">
                                        <p:cTn id="105" dur="1250" fill="hold"/>
                                        <p:tgtEl>
                                          <p:spTgt spid="1050049"/>
                                        </p:tgtEl>
                                        <p:attrNameLst>
                                          <p:attrName>ppt_x</p:attrName>
                                        </p:attrNameLst>
                                      </p:cBhvr>
                                      <p:tavLst>
                                        <p:tav tm="0">
                                          <p:val>
                                            <p:strVal val="#ppt_x"/>
                                          </p:val>
                                        </p:tav>
                                        <p:tav tm="100000">
                                          <p:val>
                                            <p:strVal val="#ppt_x"/>
                                          </p:val>
                                        </p:tav>
                                      </p:tavLst>
                                    </p:anim>
                                    <p:anim calcmode="lin" valueType="num">
                                      <p:cBhvr additive="base">
                                        <p:cTn id="106" dur="1250" fill="hold"/>
                                        <p:tgtEl>
                                          <p:spTgt spid="1050049"/>
                                        </p:tgtEl>
                                        <p:attrNameLst>
                                          <p:attrName>ppt_y</p:attrName>
                                        </p:attrNameLst>
                                      </p:cBhvr>
                                      <p:tavLst>
                                        <p:tav tm="0">
                                          <p:val>
                                            <p:strVal val="0-#ppt_h/2"/>
                                          </p:val>
                                        </p:tav>
                                        <p:tav tm="100000">
                                          <p:val>
                                            <p:strVal val="#ppt_y"/>
                                          </p:val>
                                        </p:tav>
                                      </p:tavLst>
                                    </p:anim>
                                  </p:childTnLst>
                                </p:cTn>
                              </p:par>
                              <p:par>
                                <p:cTn id="107" presetID="2" presetClass="entr" presetSubtype="1" decel="100000" fill="hold" grpId="0" nodeType="withEffect">
                                  <p:stCondLst>
                                    <p:cond delay="0"/>
                                  </p:stCondLst>
                                  <p:childTnLst>
                                    <p:set>
                                      <p:cBhvr>
                                        <p:cTn id="108" dur="1" fill="hold">
                                          <p:stCondLst>
                                            <p:cond delay="0"/>
                                          </p:stCondLst>
                                        </p:cTn>
                                        <p:tgtEl>
                                          <p:spTgt spid="1050041">
                                            <p:txEl>
                                              <p:pRg st="0" end="0"/>
                                            </p:txEl>
                                          </p:spTgt>
                                        </p:tgtEl>
                                        <p:attrNameLst>
                                          <p:attrName>style.visibility</p:attrName>
                                        </p:attrNameLst>
                                      </p:cBhvr>
                                      <p:to>
                                        <p:strVal val="visible"/>
                                      </p:to>
                                    </p:set>
                                    <p:anim calcmode="lin" valueType="num">
                                      <p:cBhvr additive="base">
                                        <p:cTn id="109" dur="1250" fill="hold"/>
                                        <p:tgtEl>
                                          <p:spTgt spid="1050041">
                                            <p:txEl>
                                              <p:pRg st="0" end="0"/>
                                            </p:txEl>
                                          </p:spTgt>
                                        </p:tgtEl>
                                        <p:attrNameLst>
                                          <p:attrName>ppt_x</p:attrName>
                                        </p:attrNameLst>
                                      </p:cBhvr>
                                      <p:tavLst>
                                        <p:tav tm="0">
                                          <p:val>
                                            <p:strVal val="#ppt_x"/>
                                          </p:val>
                                        </p:tav>
                                        <p:tav tm="100000">
                                          <p:val>
                                            <p:strVal val="#ppt_x"/>
                                          </p:val>
                                        </p:tav>
                                      </p:tavLst>
                                    </p:anim>
                                    <p:anim calcmode="lin" valueType="num">
                                      <p:cBhvr additive="base">
                                        <p:cTn id="110" dur="1250" fill="hold"/>
                                        <p:tgtEl>
                                          <p:spTgt spid="1050041">
                                            <p:txEl>
                                              <p:pRg st="0" end="0"/>
                                            </p:txEl>
                                          </p:spTgt>
                                        </p:tgtEl>
                                        <p:attrNameLst>
                                          <p:attrName>ppt_y</p:attrName>
                                        </p:attrNameLst>
                                      </p:cBhvr>
                                      <p:tavLst>
                                        <p:tav tm="0">
                                          <p:val>
                                            <p:strVal val="0-#ppt_h/2"/>
                                          </p:val>
                                        </p:tav>
                                        <p:tav tm="100000">
                                          <p:val>
                                            <p:strVal val="#ppt_y"/>
                                          </p:val>
                                        </p:tav>
                                      </p:tavLst>
                                    </p:anim>
                                  </p:childTnLst>
                                </p:cTn>
                              </p:par>
                              <p:par>
                                <p:cTn id="111" presetID="22" presetClass="entr" presetSubtype="2" fill="hold" grpId="1" nodeType="withEffect">
                                  <p:stCondLst>
                                    <p:cond delay="0"/>
                                  </p:stCondLst>
                                  <p:childTnLst>
                                    <p:set>
                                      <p:cBhvr>
                                        <p:cTn id="112" dur="1" fill="hold">
                                          <p:stCondLst>
                                            <p:cond delay="0"/>
                                          </p:stCondLst>
                                        </p:cTn>
                                        <p:tgtEl>
                                          <p:spTgt spid="1050041">
                                            <p:txEl>
                                              <p:pRg st="0" end="0"/>
                                            </p:txEl>
                                          </p:spTgt>
                                        </p:tgtEl>
                                        <p:attrNameLst>
                                          <p:attrName>style.visibility</p:attrName>
                                        </p:attrNameLst>
                                      </p:cBhvr>
                                      <p:to>
                                        <p:strVal val="visible"/>
                                      </p:to>
                                    </p:set>
                                    <p:animEffect transition="in" filter="wipe(right)">
                                      <p:cBhvr>
                                        <p:cTn id="113" dur="1000"/>
                                        <p:tgtEl>
                                          <p:spTgt spid="1050041">
                                            <p:txEl>
                                              <p:pRg st="0" end="0"/>
                                            </p:txEl>
                                          </p:spTgt>
                                        </p:tgtEl>
                                      </p:cBhvr>
                                    </p:animEffect>
                                  </p:childTnLst>
                                </p:cTn>
                              </p:par>
                              <p:par>
                                <p:cTn id="114" presetID="2" presetClass="entr" presetSubtype="1" decel="100000" fill="hold" grpId="0" nodeType="withEffect">
                                  <p:stCondLst>
                                    <p:cond delay="0"/>
                                  </p:stCondLst>
                                  <p:childTnLst>
                                    <p:set>
                                      <p:cBhvr>
                                        <p:cTn id="115" dur="1" fill="hold">
                                          <p:stCondLst>
                                            <p:cond delay="0"/>
                                          </p:stCondLst>
                                        </p:cTn>
                                        <p:tgtEl>
                                          <p:spTgt spid="1050034"/>
                                        </p:tgtEl>
                                        <p:attrNameLst>
                                          <p:attrName>style.visibility</p:attrName>
                                        </p:attrNameLst>
                                      </p:cBhvr>
                                      <p:to>
                                        <p:strVal val="visible"/>
                                      </p:to>
                                    </p:set>
                                    <p:anim calcmode="lin" valueType="num">
                                      <p:cBhvr additive="base">
                                        <p:cTn id="116" dur="1250" fill="hold"/>
                                        <p:tgtEl>
                                          <p:spTgt spid="1050034"/>
                                        </p:tgtEl>
                                        <p:attrNameLst>
                                          <p:attrName>ppt_x</p:attrName>
                                        </p:attrNameLst>
                                      </p:cBhvr>
                                      <p:tavLst>
                                        <p:tav tm="0">
                                          <p:val>
                                            <p:strVal val="#ppt_x"/>
                                          </p:val>
                                        </p:tav>
                                        <p:tav tm="100000">
                                          <p:val>
                                            <p:strVal val="#ppt_x"/>
                                          </p:val>
                                        </p:tav>
                                      </p:tavLst>
                                    </p:anim>
                                    <p:anim calcmode="lin" valueType="num">
                                      <p:cBhvr additive="base">
                                        <p:cTn id="117" dur="1250" fill="hold"/>
                                        <p:tgtEl>
                                          <p:spTgt spid="1050034"/>
                                        </p:tgtEl>
                                        <p:attrNameLst>
                                          <p:attrName>ppt_y</p:attrName>
                                        </p:attrNameLst>
                                      </p:cBhvr>
                                      <p:tavLst>
                                        <p:tav tm="0">
                                          <p:val>
                                            <p:strVal val="0-#ppt_h/2"/>
                                          </p:val>
                                        </p:tav>
                                        <p:tav tm="100000">
                                          <p:val>
                                            <p:strVal val="#ppt_y"/>
                                          </p:val>
                                        </p:tav>
                                      </p:tavLst>
                                    </p:anim>
                                  </p:childTnLst>
                                </p:cTn>
                              </p:par>
                              <p:par>
                                <p:cTn id="118" presetID="22" presetClass="entr" presetSubtype="2" fill="hold" grpId="1" nodeType="withEffect">
                                  <p:stCondLst>
                                    <p:cond delay="0"/>
                                  </p:stCondLst>
                                  <p:childTnLst>
                                    <p:set>
                                      <p:cBhvr>
                                        <p:cTn id="119" dur="1" fill="hold">
                                          <p:stCondLst>
                                            <p:cond delay="0"/>
                                          </p:stCondLst>
                                        </p:cTn>
                                        <p:tgtEl>
                                          <p:spTgt spid="1050034"/>
                                        </p:tgtEl>
                                        <p:attrNameLst>
                                          <p:attrName>style.visibility</p:attrName>
                                        </p:attrNameLst>
                                      </p:cBhvr>
                                      <p:to>
                                        <p:strVal val="visible"/>
                                      </p:to>
                                    </p:set>
                                    <p:animEffect transition="in" filter="wipe(right)">
                                      <p:cBhvr>
                                        <p:cTn id="120" dur="1250"/>
                                        <p:tgtEl>
                                          <p:spTgt spid="1050034"/>
                                        </p:tgtEl>
                                      </p:cBhvr>
                                    </p:animEffect>
                                  </p:childTnLst>
                                </p:cTn>
                              </p:par>
                              <p:par>
                                <p:cTn id="121" presetID="2" presetClass="entr" presetSubtype="2" decel="100000" fill="hold" grpId="0" nodeType="withEffect">
                                  <p:stCondLst>
                                    <p:cond delay="500"/>
                                  </p:stCondLst>
                                  <p:childTnLst>
                                    <p:set>
                                      <p:cBhvr>
                                        <p:cTn id="122" dur="1" fill="hold">
                                          <p:stCondLst>
                                            <p:cond delay="0"/>
                                          </p:stCondLst>
                                        </p:cTn>
                                        <p:tgtEl>
                                          <p:spTgt spid="1050053">
                                            <p:txEl>
                                              <p:pRg st="0" end="0"/>
                                            </p:txEl>
                                          </p:spTgt>
                                        </p:tgtEl>
                                        <p:attrNameLst>
                                          <p:attrName>style.visibility</p:attrName>
                                        </p:attrNameLst>
                                      </p:cBhvr>
                                      <p:to>
                                        <p:strVal val="visible"/>
                                      </p:to>
                                    </p:set>
                                    <p:anim calcmode="lin" valueType="num">
                                      <p:cBhvr additive="base">
                                        <p:cTn id="123" dur="1000" fill="hold"/>
                                        <p:tgtEl>
                                          <p:spTgt spid="1050053">
                                            <p:txEl>
                                              <p:pRg st="0" end="0"/>
                                            </p:txEl>
                                          </p:spTgt>
                                        </p:tgtEl>
                                        <p:attrNameLst>
                                          <p:attrName>ppt_x</p:attrName>
                                        </p:attrNameLst>
                                      </p:cBhvr>
                                      <p:tavLst>
                                        <p:tav tm="0">
                                          <p:val>
                                            <p:strVal val="1+#ppt_w/2"/>
                                          </p:val>
                                        </p:tav>
                                        <p:tav tm="100000">
                                          <p:val>
                                            <p:strVal val="#ppt_x"/>
                                          </p:val>
                                        </p:tav>
                                      </p:tavLst>
                                    </p:anim>
                                    <p:anim calcmode="lin" valueType="num">
                                      <p:cBhvr additive="base">
                                        <p:cTn id="124" dur="1000" fill="hold"/>
                                        <p:tgtEl>
                                          <p:spTgt spid="1050053">
                                            <p:txEl>
                                              <p:pRg st="0" end="0"/>
                                            </p:txEl>
                                          </p:spTgt>
                                        </p:tgtEl>
                                        <p:attrNameLst>
                                          <p:attrName>ppt_y</p:attrName>
                                        </p:attrNameLst>
                                      </p:cBhvr>
                                      <p:tavLst>
                                        <p:tav tm="0">
                                          <p:val>
                                            <p:strVal val="#ppt_y"/>
                                          </p:val>
                                        </p:tav>
                                        <p:tav tm="100000">
                                          <p:val>
                                            <p:strVal val="#ppt_y"/>
                                          </p:val>
                                        </p:tav>
                                      </p:tavLst>
                                    </p:anim>
                                  </p:childTnLst>
                                </p:cTn>
                              </p:par>
                            </p:childTnLst>
                          </p:cTn>
                        </p:par>
                        <p:par>
                          <p:cTn id="125" fill="hold">
                            <p:stCondLst>
                              <p:cond delay="6750"/>
                            </p:stCondLst>
                            <p:childTnLst>
                              <p:par>
                                <p:cTn id="126" presetID="2" presetClass="entr" presetSubtype="1" decel="100000" fill="hold" grpId="0" nodeType="afterEffect">
                                  <p:stCondLst>
                                    <p:cond delay="0"/>
                                  </p:stCondLst>
                                  <p:childTnLst>
                                    <p:set>
                                      <p:cBhvr>
                                        <p:cTn id="127" dur="1" fill="hold">
                                          <p:stCondLst>
                                            <p:cond delay="0"/>
                                          </p:stCondLst>
                                        </p:cTn>
                                        <p:tgtEl>
                                          <p:spTgt spid="1050048"/>
                                        </p:tgtEl>
                                        <p:attrNameLst>
                                          <p:attrName>style.visibility</p:attrName>
                                        </p:attrNameLst>
                                      </p:cBhvr>
                                      <p:to>
                                        <p:strVal val="visible"/>
                                      </p:to>
                                    </p:set>
                                    <p:anim calcmode="lin" valueType="num">
                                      <p:cBhvr additive="base">
                                        <p:cTn id="128" dur="1250" fill="hold"/>
                                        <p:tgtEl>
                                          <p:spTgt spid="1050048"/>
                                        </p:tgtEl>
                                        <p:attrNameLst>
                                          <p:attrName>ppt_x</p:attrName>
                                        </p:attrNameLst>
                                      </p:cBhvr>
                                      <p:tavLst>
                                        <p:tav tm="0">
                                          <p:val>
                                            <p:strVal val="#ppt_x"/>
                                          </p:val>
                                        </p:tav>
                                        <p:tav tm="100000">
                                          <p:val>
                                            <p:strVal val="#ppt_x"/>
                                          </p:val>
                                        </p:tav>
                                      </p:tavLst>
                                    </p:anim>
                                    <p:anim calcmode="lin" valueType="num">
                                      <p:cBhvr additive="base">
                                        <p:cTn id="129" dur="1250" fill="hold"/>
                                        <p:tgtEl>
                                          <p:spTgt spid="1050048"/>
                                        </p:tgtEl>
                                        <p:attrNameLst>
                                          <p:attrName>ppt_y</p:attrName>
                                        </p:attrNameLst>
                                      </p:cBhvr>
                                      <p:tavLst>
                                        <p:tav tm="0">
                                          <p:val>
                                            <p:strVal val="0-#ppt_h/2"/>
                                          </p:val>
                                        </p:tav>
                                        <p:tav tm="100000">
                                          <p:val>
                                            <p:strVal val="#ppt_y"/>
                                          </p:val>
                                        </p:tav>
                                      </p:tavLst>
                                    </p:anim>
                                  </p:childTnLst>
                                </p:cTn>
                              </p:par>
                              <p:par>
                                <p:cTn id="130" presetID="2" presetClass="entr" presetSubtype="1" decel="100000" fill="hold" grpId="0" nodeType="withEffect">
                                  <p:stCondLst>
                                    <p:cond delay="0"/>
                                  </p:stCondLst>
                                  <p:childTnLst>
                                    <p:set>
                                      <p:cBhvr>
                                        <p:cTn id="131" dur="1" fill="hold">
                                          <p:stCondLst>
                                            <p:cond delay="0"/>
                                          </p:stCondLst>
                                        </p:cTn>
                                        <p:tgtEl>
                                          <p:spTgt spid="1050040">
                                            <p:txEl>
                                              <p:pRg st="0" end="0"/>
                                            </p:txEl>
                                          </p:spTgt>
                                        </p:tgtEl>
                                        <p:attrNameLst>
                                          <p:attrName>style.visibility</p:attrName>
                                        </p:attrNameLst>
                                      </p:cBhvr>
                                      <p:to>
                                        <p:strVal val="visible"/>
                                      </p:to>
                                    </p:set>
                                    <p:anim calcmode="lin" valueType="num">
                                      <p:cBhvr additive="base">
                                        <p:cTn id="132" dur="1250" fill="hold"/>
                                        <p:tgtEl>
                                          <p:spTgt spid="1050040">
                                            <p:txEl>
                                              <p:pRg st="0" end="0"/>
                                            </p:txEl>
                                          </p:spTgt>
                                        </p:tgtEl>
                                        <p:attrNameLst>
                                          <p:attrName>ppt_x</p:attrName>
                                        </p:attrNameLst>
                                      </p:cBhvr>
                                      <p:tavLst>
                                        <p:tav tm="0">
                                          <p:val>
                                            <p:strVal val="#ppt_x"/>
                                          </p:val>
                                        </p:tav>
                                        <p:tav tm="100000">
                                          <p:val>
                                            <p:strVal val="#ppt_x"/>
                                          </p:val>
                                        </p:tav>
                                      </p:tavLst>
                                    </p:anim>
                                    <p:anim calcmode="lin" valueType="num">
                                      <p:cBhvr additive="base">
                                        <p:cTn id="133" dur="1250" fill="hold"/>
                                        <p:tgtEl>
                                          <p:spTgt spid="1050040">
                                            <p:txEl>
                                              <p:pRg st="0" end="0"/>
                                            </p:txEl>
                                          </p:spTgt>
                                        </p:tgtEl>
                                        <p:attrNameLst>
                                          <p:attrName>ppt_y</p:attrName>
                                        </p:attrNameLst>
                                      </p:cBhvr>
                                      <p:tavLst>
                                        <p:tav tm="0">
                                          <p:val>
                                            <p:strVal val="0-#ppt_h/2"/>
                                          </p:val>
                                        </p:tav>
                                        <p:tav tm="100000">
                                          <p:val>
                                            <p:strVal val="#ppt_y"/>
                                          </p:val>
                                        </p:tav>
                                      </p:tavLst>
                                    </p:anim>
                                  </p:childTnLst>
                                </p:cTn>
                              </p:par>
                              <p:par>
                                <p:cTn id="134" presetID="22" presetClass="entr" presetSubtype="2" fill="hold" grpId="1" nodeType="withEffect">
                                  <p:stCondLst>
                                    <p:cond delay="0"/>
                                  </p:stCondLst>
                                  <p:childTnLst>
                                    <p:set>
                                      <p:cBhvr>
                                        <p:cTn id="135" dur="1" fill="hold">
                                          <p:stCondLst>
                                            <p:cond delay="0"/>
                                          </p:stCondLst>
                                        </p:cTn>
                                        <p:tgtEl>
                                          <p:spTgt spid="1050040">
                                            <p:txEl>
                                              <p:pRg st="0" end="0"/>
                                            </p:txEl>
                                          </p:spTgt>
                                        </p:tgtEl>
                                        <p:attrNameLst>
                                          <p:attrName>style.visibility</p:attrName>
                                        </p:attrNameLst>
                                      </p:cBhvr>
                                      <p:to>
                                        <p:strVal val="visible"/>
                                      </p:to>
                                    </p:set>
                                    <p:animEffect transition="in" filter="wipe(right)">
                                      <p:cBhvr>
                                        <p:cTn id="136" dur="1000"/>
                                        <p:tgtEl>
                                          <p:spTgt spid="1050040">
                                            <p:txEl>
                                              <p:pRg st="0" end="0"/>
                                            </p:txEl>
                                          </p:spTgt>
                                        </p:tgtEl>
                                      </p:cBhvr>
                                    </p:animEffect>
                                  </p:childTnLst>
                                </p:cTn>
                              </p:par>
                              <p:par>
                                <p:cTn id="137" presetID="2" presetClass="entr" presetSubtype="1" decel="100000" fill="hold" grpId="0" nodeType="withEffect">
                                  <p:stCondLst>
                                    <p:cond delay="0"/>
                                  </p:stCondLst>
                                  <p:childTnLst>
                                    <p:set>
                                      <p:cBhvr>
                                        <p:cTn id="138" dur="1" fill="hold">
                                          <p:stCondLst>
                                            <p:cond delay="0"/>
                                          </p:stCondLst>
                                        </p:cTn>
                                        <p:tgtEl>
                                          <p:spTgt spid="1050029"/>
                                        </p:tgtEl>
                                        <p:attrNameLst>
                                          <p:attrName>style.visibility</p:attrName>
                                        </p:attrNameLst>
                                      </p:cBhvr>
                                      <p:to>
                                        <p:strVal val="visible"/>
                                      </p:to>
                                    </p:set>
                                    <p:anim calcmode="lin" valueType="num">
                                      <p:cBhvr additive="base">
                                        <p:cTn id="139" dur="1250" fill="hold"/>
                                        <p:tgtEl>
                                          <p:spTgt spid="1050029"/>
                                        </p:tgtEl>
                                        <p:attrNameLst>
                                          <p:attrName>ppt_x</p:attrName>
                                        </p:attrNameLst>
                                      </p:cBhvr>
                                      <p:tavLst>
                                        <p:tav tm="0">
                                          <p:val>
                                            <p:strVal val="#ppt_x"/>
                                          </p:val>
                                        </p:tav>
                                        <p:tav tm="100000">
                                          <p:val>
                                            <p:strVal val="#ppt_x"/>
                                          </p:val>
                                        </p:tav>
                                      </p:tavLst>
                                    </p:anim>
                                    <p:anim calcmode="lin" valueType="num">
                                      <p:cBhvr additive="base">
                                        <p:cTn id="140" dur="1250" fill="hold"/>
                                        <p:tgtEl>
                                          <p:spTgt spid="1050029"/>
                                        </p:tgtEl>
                                        <p:attrNameLst>
                                          <p:attrName>ppt_y</p:attrName>
                                        </p:attrNameLst>
                                      </p:cBhvr>
                                      <p:tavLst>
                                        <p:tav tm="0">
                                          <p:val>
                                            <p:strVal val="0-#ppt_h/2"/>
                                          </p:val>
                                        </p:tav>
                                        <p:tav tm="100000">
                                          <p:val>
                                            <p:strVal val="#ppt_y"/>
                                          </p:val>
                                        </p:tav>
                                      </p:tavLst>
                                    </p:anim>
                                  </p:childTnLst>
                                </p:cTn>
                              </p:par>
                              <p:par>
                                <p:cTn id="141" presetID="22" presetClass="entr" presetSubtype="2" fill="hold" grpId="1" nodeType="withEffect">
                                  <p:stCondLst>
                                    <p:cond delay="0"/>
                                  </p:stCondLst>
                                  <p:childTnLst>
                                    <p:set>
                                      <p:cBhvr>
                                        <p:cTn id="142" dur="1" fill="hold">
                                          <p:stCondLst>
                                            <p:cond delay="0"/>
                                          </p:stCondLst>
                                        </p:cTn>
                                        <p:tgtEl>
                                          <p:spTgt spid="1050029"/>
                                        </p:tgtEl>
                                        <p:attrNameLst>
                                          <p:attrName>style.visibility</p:attrName>
                                        </p:attrNameLst>
                                      </p:cBhvr>
                                      <p:to>
                                        <p:strVal val="visible"/>
                                      </p:to>
                                    </p:set>
                                    <p:animEffect transition="in" filter="wipe(right)">
                                      <p:cBhvr>
                                        <p:cTn id="143" dur="1250"/>
                                        <p:tgtEl>
                                          <p:spTgt spid="1050029"/>
                                        </p:tgtEl>
                                      </p:cBhvr>
                                    </p:animEffect>
                                  </p:childTnLst>
                                </p:cTn>
                              </p:par>
                              <p:par>
                                <p:cTn id="144" presetID="2" presetClass="entr" presetSubtype="1" decel="100000" fill="hold" grpId="0" nodeType="withEffect">
                                  <p:stCondLst>
                                    <p:cond delay="0"/>
                                  </p:stCondLst>
                                  <p:childTnLst>
                                    <p:set>
                                      <p:cBhvr>
                                        <p:cTn id="145" dur="1" fill="hold">
                                          <p:stCondLst>
                                            <p:cond delay="0"/>
                                          </p:stCondLst>
                                        </p:cTn>
                                        <p:tgtEl>
                                          <p:spTgt spid="1050044"/>
                                        </p:tgtEl>
                                        <p:attrNameLst>
                                          <p:attrName>style.visibility</p:attrName>
                                        </p:attrNameLst>
                                      </p:cBhvr>
                                      <p:to>
                                        <p:strVal val="visible"/>
                                      </p:to>
                                    </p:set>
                                    <p:anim calcmode="lin" valueType="num">
                                      <p:cBhvr additive="base">
                                        <p:cTn id="146" dur="1250" fill="hold"/>
                                        <p:tgtEl>
                                          <p:spTgt spid="1050044"/>
                                        </p:tgtEl>
                                        <p:attrNameLst>
                                          <p:attrName>ppt_x</p:attrName>
                                        </p:attrNameLst>
                                      </p:cBhvr>
                                      <p:tavLst>
                                        <p:tav tm="0">
                                          <p:val>
                                            <p:strVal val="#ppt_x"/>
                                          </p:val>
                                        </p:tav>
                                        <p:tav tm="100000">
                                          <p:val>
                                            <p:strVal val="#ppt_x"/>
                                          </p:val>
                                        </p:tav>
                                      </p:tavLst>
                                    </p:anim>
                                    <p:anim calcmode="lin" valueType="num">
                                      <p:cBhvr additive="base">
                                        <p:cTn id="147" dur="1250" fill="hold"/>
                                        <p:tgtEl>
                                          <p:spTgt spid="1050044"/>
                                        </p:tgtEl>
                                        <p:attrNameLst>
                                          <p:attrName>ppt_y</p:attrName>
                                        </p:attrNameLst>
                                      </p:cBhvr>
                                      <p:tavLst>
                                        <p:tav tm="0">
                                          <p:val>
                                            <p:strVal val="0-#ppt_h/2"/>
                                          </p:val>
                                        </p:tav>
                                        <p:tav tm="100000">
                                          <p:val>
                                            <p:strVal val="#ppt_y"/>
                                          </p:val>
                                        </p:tav>
                                      </p:tavLst>
                                    </p:anim>
                                  </p:childTnLst>
                                </p:cTn>
                              </p:par>
                              <p:par>
                                <p:cTn id="148" presetID="2" presetClass="entr" presetSubtype="1" decel="100000" fill="hold" grpId="0" nodeType="withEffect">
                                  <p:stCondLst>
                                    <p:cond delay="0"/>
                                  </p:stCondLst>
                                  <p:childTnLst>
                                    <p:set>
                                      <p:cBhvr>
                                        <p:cTn id="149" dur="1" fill="hold">
                                          <p:stCondLst>
                                            <p:cond delay="0"/>
                                          </p:stCondLst>
                                        </p:cTn>
                                        <p:tgtEl>
                                          <p:spTgt spid="1050030"/>
                                        </p:tgtEl>
                                        <p:attrNameLst>
                                          <p:attrName>style.visibility</p:attrName>
                                        </p:attrNameLst>
                                      </p:cBhvr>
                                      <p:to>
                                        <p:strVal val="visible"/>
                                      </p:to>
                                    </p:set>
                                    <p:anim calcmode="lin" valueType="num">
                                      <p:cBhvr additive="base">
                                        <p:cTn id="150" dur="1250" fill="hold"/>
                                        <p:tgtEl>
                                          <p:spTgt spid="1050030"/>
                                        </p:tgtEl>
                                        <p:attrNameLst>
                                          <p:attrName>ppt_x</p:attrName>
                                        </p:attrNameLst>
                                      </p:cBhvr>
                                      <p:tavLst>
                                        <p:tav tm="0">
                                          <p:val>
                                            <p:strVal val="#ppt_x"/>
                                          </p:val>
                                        </p:tav>
                                        <p:tav tm="100000">
                                          <p:val>
                                            <p:strVal val="#ppt_x"/>
                                          </p:val>
                                        </p:tav>
                                      </p:tavLst>
                                    </p:anim>
                                    <p:anim calcmode="lin" valueType="num">
                                      <p:cBhvr additive="base">
                                        <p:cTn id="151" dur="1250" fill="hold"/>
                                        <p:tgtEl>
                                          <p:spTgt spid="1050030"/>
                                        </p:tgtEl>
                                        <p:attrNameLst>
                                          <p:attrName>ppt_y</p:attrName>
                                        </p:attrNameLst>
                                      </p:cBhvr>
                                      <p:tavLst>
                                        <p:tav tm="0">
                                          <p:val>
                                            <p:strVal val="0-#ppt_h/2"/>
                                          </p:val>
                                        </p:tav>
                                        <p:tav tm="100000">
                                          <p:val>
                                            <p:strVal val="#ppt_y"/>
                                          </p:val>
                                        </p:tav>
                                      </p:tavLst>
                                    </p:anim>
                                  </p:childTnLst>
                                </p:cTn>
                              </p:par>
                              <p:par>
                                <p:cTn id="152" presetID="22" presetClass="entr" presetSubtype="8" fill="hold" grpId="1" nodeType="withEffect">
                                  <p:stCondLst>
                                    <p:cond delay="0"/>
                                  </p:stCondLst>
                                  <p:childTnLst>
                                    <p:set>
                                      <p:cBhvr>
                                        <p:cTn id="153" dur="1" fill="hold">
                                          <p:stCondLst>
                                            <p:cond delay="0"/>
                                          </p:stCondLst>
                                        </p:cTn>
                                        <p:tgtEl>
                                          <p:spTgt spid="1050030"/>
                                        </p:tgtEl>
                                        <p:attrNameLst>
                                          <p:attrName>style.visibility</p:attrName>
                                        </p:attrNameLst>
                                      </p:cBhvr>
                                      <p:to>
                                        <p:strVal val="visible"/>
                                      </p:to>
                                    </p:set>
                                    <p:animEffect transition="in" filter="wipe(left)">
                                      <p:cBhvr>
                                        <p:cTn id="154" dur="1250"/>
                                        <p:tgtEl>
                                          <p:spTgt spid="1050030"/>
                                        </p:tgtEl>
                                      </p:cBhvr>
                                    </p:animEffect>
                                  </p:childTnLst>
                                </p:cTn>
                              </p:par>
                              <p:par>
                                <p:cTn id="155" presetID="2" presetClass="entr" presetSubtype="2" decel="100000" fill="hold" grpId="0" nodeType="withEffect">
                                  <p:stCondLst>
                                    <p:cond delay="500"/>
                                  </p:stCondLst>
                                  <p:childTnLst>
                                    <p:set>
                                      <p:cBhvr>
                                        <p:cTn id="156" dur="1" fill="hold">
                                          <p:stCondLst>
                                            <p:cond delay="0"/>
                                          </p:stCondLst>
                                        </p:cTn>
                                        <p:tgtEl>
                                          <p:spTgt spid="1050052">
                                            <p:txEl>
                                              <p:pRg st="0" end="0"/>
                                            </p:txEl>
                                          </p:spTgt>
                                        </p:tgtEl>
                                        <p:attrNameLst>
                                          <p:attrName>style.visibility</p:attrName>
                                        </p:attrNameLst>
                                      </p:cBhvr>
                                      <p:to>
                                        <p:strVal val="visible"/>
                                      </p:to>
                                    </p:set>
                                    <p:anim calcmode="lin" valueType="num">
                                      <p:cBhvr additive="base">
                                        <p:cTn id="157" dur="1000" fill="hold"/>
                                        <p:tgtEl>
                                          <p:spTgt spid="1050052">
                                            <p:txEl>
                                              <p:pRg st="0" end="0"/>
                                            </p:txEl>
                                          </p:spTgt>
                                        </p:tgtEl>
                                        <p:attrNameLst>
                                          <p:attrName>ppt_x</p:attrName>
                                        </p:attrNameLst>
                                      </p:cBhvr>
                                      <p:tavLst>
                                        <p:tav tm="0">
                                          <p:val>
                                            <p:strVal val="1+#ppt_w/2"/>
                                          </p:val>
                                        </p:tav>
                                        <p:tav tm="100000">
                                          <p:val>
                                            <p:strVal val="#ppt_x"/>
                                          </p:val>
                                        </p:tav>
                                      </p:tavLst>
                                    </p:anim>
                                    <p:anim calcmode="lin" valueType="num">
                                      <p:cBhvr additive="base">
                                        <p:cTn id="158" dur="1000" fill="hold"/>
                                        <p:tgtEl>
                                          <p:spTgt spid="105005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029" grpId="0" animBg="1"/>
      <p:bldP spid="1050029" grpId="1" animBg="1"/>
      <p:bldP spid="1050030" grpId="0" animBg="1"/>
      <p:bldP spid="1050030" grpId="1" animBg="1"/>
      <p:bldP spid="1050033" grpId="0" animBg="1"/>
      <p:bldP spid="1050033" grpId="1" animBg="1"/>
      <p:bldP spid="1050034" grpId="0" animBg="1"/>
      <p:bldP spid="1050034" grpId="1" animBg="1"/>
      <p:bldP spid="1050035" grpId="0" animBg="1"/>
      <p:bldP spid="1050035" grpId="1" animBg="1"/>
      <p:bldP spid="1050036" grpId="0" animBg="1"/>
      <p:bldP spid="1050036" grpId="1" animBg="1"/>
      <p:bldP spid="1050037" grpId="0" animBg="1"/>
      <p:bldP spid="1050037" grpId="1" animBg="1"/>
      <p:bldP spid="1050040" grpId="0" build="p">
        <p:tmplLst>
          <p:tmpl lvl="1">
            <p:tnLst>
              <p:par>
                <p:cTn presetID="2" presetClass="entr" presetSubtype="1" decel="100000" fill="hold" nodeType="withEffect">
                  <p:stCondLst>
                    <p:cond delay="0"/>
                  </p:stCondLst>
                  <p:childTnLst>
                    <p:set>
                      <p:cBhvr>
                        <p:cTn dur="1" fill="hold">
                          <p:stCondLst>
                            <p:cond delay="0"/>
                          </p:stCondLst>
                        </p:cTn>
                        <p:tgtEl>
                          <p:spTgt spid="1050040"/>
                        </p:tgtEl>
                        <p:attrNameLst>
                          <p:attrName>style.visibility</p:attrName>
                        </p:attrNameLst>
                      </p:cBhvr>
                      <p:to>
                        <p:strVal val="visible"/>
                      </p:to>
                    </p:set>
                    <p:anim calcmode="lin" valueType="num">
                      <p:cBhvr additive="base">
                        <p:cTn dur="1250" fill="hold"/>
                        <p:tgtEl>
                          <p:spTgt spid="1050040"/>
                        </p:tgtEl>
                        <p:attrNameLst>
                          <p:attrName>ppt_x</p:attrName>
                        </p:attrNameLst>
                      </p:cBhvr>
                      <p:tavLst>
                        <p:tav tm="0">
                          <p:val>
                            <p:strVal val="#ppt_x"/>
                          </p:val>
                        </p:tav>
                        <p:tav tm="100000">
                          <p:val>
                            <p:strVal val="#ppt_x"/>
                          </p:val>
                        </p:tav>
                      </p:tavLst>
                    </p:anim>
                    <p:anim calcmode="lin" valueType="num">
                      <p:cBhvr additive="base">
                        <p:cTn dur="1250" fill="hold"/>
                        <p:tgtEl>
                          <p:spTgt spid="1050040"/>
                        </p:tgtEl>
                        <p:attrNameLst>
                          <p:attrName>ppt_y</p:attrName>
                        </p:attrNameLst>
                      </p:cBhvr>
                      <p:tavLst>
                        <p:tav tm="0">
                          <p:val>
                            <p:strVal val="0-#ppt_h/2"/>
                          </p:val>
                        </p:tav>
                        <p:tav tm="100000">
                          <p:val>
                            <p:strVal val="#ppt_y"/>
                          </p:val>
                        </p:tav>
                      </p:tavLst>
                    </p:anim>
                  </p:childTnLst>
                </p:cTn>
              </p:par>
            </p:tnLst>
          </p:tmpl>
        </p:tmplLst>
      </p:bldP>
      <p:bldP spid="1050040" grpId="1" build="p">
        <p:tmplLst>
          <p:tmpl lvl="1">
            <p:tnLst>
              <p:par>
                <p:cTn presetID="22" presetClass="entr" presetSubtype="2" fill="hold" nodeType="withEffect">
                  <p:stCondLst>
                    <p:cond delay="0"/>
                  </p:stCondLst>
                  <p:childTnLst>
                    <p:set>
                      <p:cBhvr>
                        <p:cTn dur="1" fill="hold">
                          <p:stCondLst>
                            <p:cond delay="0"/>
                          </p:stCondLst>
                        </p:cTn>
                        <p:tgtEl>
                          <p:spTgt spid="1050040"/>
                        </p:tgtEl>
                        <p:attrNameLst>
                          <p:attrName>style.visibility</p:attrName>
                        </p:attrNameLst>
                      </p:cBhvr>
                      <p:to>
                        <p:strVal val="visible"/>
                      </p:to>
                    </p:set>
                    <p:animEffect transition="in" filter="wipe(right)">
                      <p:cBhvr>
                        <p:cTn dur="1000"/>
                        <p:tgtEl>
                          <p:spTgt spid="1050040"/>
                        </p:tgtEl>
                      </p:cBhvr>
                    </p:animEffect>
                  </p:childTnLst>
                </p:cTn>
              </p:par>
            </p:tnLst>
          </p:tmpl>
        </p:tmplLst>
      </p:bldP>
      <p:bldP spid="1050041" grpId="0" build="p">
        <p:tmplLst>
          <p:tmpl lvl="1">
            <p:tnLst>
              <p:par>
                <p:cTn presetID="2" presetClass="entr" presetSubtype="1" decel="100000" fill="hold" nodeType="withEffect">
                  <p:stCondLst>
                    <p:cond delay="0"/>
                  </p:stCondLst>
                  <p:childTnLst>
                    <p:set>
                      <p:cBhvr>
                        <p:cTn dur="1" fill="hold">
                          <p:stCondLst>
                            <p:cond delay="0"/>
                          </p:stCondLst>
                        </p:cTn>
                        <p:tgtEl>
                          <p:spTgt spid="1050041"/>
                        </p:tgtEl>
                        <p:attrNameLst>
                          <p:attrName>style.visibility</p:attrName>
                        </p:attrNameLst>
                      </p:cBhvr>
                      <p:to>
                        <p:strVal val="visible"/>
                      </p:to>
                    </p:set>
                    <p:anim calcmode="lin" valueType="num">
                      <p:cBhvr additive="base">
                        <p:cTn dur="1250" fill="hold"/>
                        <p:tgtEl>
                          <p:spTgt spid="1050041"/>
                        </p:tgtEl>
                        <p:attrNameLst>
                          <p:attrName>ppt_x</p:attrName>
                        </p:attrNameLst>
                      </p:cBhvr>
                      <p:tavLst>
                        <p:tav tm="0">
                          <p:val>
                            <p:strVal val="#ppt_x"/>
                          </p:val>
                        </p:tav>
                        <p:tav tm="100000">
                          <p:val>
                            <p:strVal val="#ppt_x"/>
                          </p:val>
                        </p:tav>
                      </p:tavLst>
                    </p:anim>
                    <p:anim calcmode="lin" valueType="num">
                      <p:cBhvr additive="base">
                        <p:cTn dur="1250" fill="hold"/>
                        <p:tgtEl>
                          <p:spTgt spid="1050041"/>
                        </p:tgtEl>
                        <p:attrNameLst>
                          <p:attrName>ppt_y</p:attrName>
                        </p:attrNameLst>
                      </p:cBhvr>
                      <p:tavLst>
                        <p:tav tm="0">
                          <p:val>
                            <p:strVal val="0-#ppt_h/2"/>
                          </p:val>
                        </p:tav>
                        <p:tav tm="100000">
                          <p:val>
                            <p:strVal val="#ppt_y"/>
                          </p:val>
                        </p:tav>
                      </p:tavLst>
                    </p:anim>
                  </p:childTnLst>
                </p:cTn>
              </p:par>
            </p:tnLst>
          </p:tmpl>
        </p:tmplLst>
      </p:bldP>
      <p:bldP spid="1050041" grpId="1" build="p">
        <p:tmplLst>
          <p:tmpl lvl="1">
            <p:tnLst>
              <p:par>
                <p:cTn presetID="22" presetClass="entr" presetSubtype="2" fill="hold" nodeType="withEffect">
                  <p:stCondLst>
                    <p:cond delay="0"/>
                  </p:stCondLst>
                  <p:childTnLst>
                    <p:set>
                      <p:cBhvr>
                        <p:cTn dur="1" fill="hold">
                          <p:stCondLst>
                            <p:cond delay="0"/>
                          </p:stCondLst>
                        </p:cTn>
                        <p:tgtEl>
                          <p:spTgt spid="1050041"/>
                        </p:tgtEl>
                        <p:attrNameLst>
                          <p:attrName>style.visibility</p:attrName>
                        </p:attrNameLst>
                      </p:cBhvr>
                      <p:to>
                        <p:strVal val="visible"/>
                      </p:to>
                    </p:set>
                    <p:animEffect transition="in" filter="wipe(right)">
                      <p:cBhvr>
                        <p:cTn dur="1000"/>
                        <p:tgtEl>
                          <p:spTgt spid="1050041"/>
                        </p:tgtEl>
                      </p:cBhvr>
                    </p:animEffect>
                  </p:childTnLst>
                </p:cTn>
              </p:par>
            </p:tnLst>
          </p:tmpl>
        </p:tmplLst>
      </p:bldP>
      <p:bldP spid="1050042" grpId="0" build="p">
        <p:tmplLst>
          <p:tmpl lvl="1">
            <p:tnLst>
              <p:par>
                <p:cTn presetID="2" presetClass="entr" presetSubtype="1" decel="100000" fill="hold" nodeType="withEffect">
                  <p:stCondLst>
                    <p:cond delay="0"/>
                  </p:stCondLst>
                  <p:childTnLst>
                    <p:set>
                      <p:cBhvr>
                        <p:cTn dur="1" fill="hold">
                          <p:stCondLst>
                            <p:cond delay="0"/>
                          </p:stCondLst>
                        </p:cTn>
                        <p:tgtEl>
                          <p:spTgt spid="1050042"/>
                        </p:tgtEl>
                        <p:attrNameLst>
                          <p:attrName>style.visibility</p:attrName>
                        </p:attrNameLst>
                      </p:cBhvr>
                      <p:to>
                        <p:strVal val="visible"/>
                      </p:to>
                    </p:set>
                    <p:anim calcmode="lin" valueType="num">
                      <p:cBhvr additive="base">
                        <p:cTn dur="1250" fill="hold"/>
                        <p:tgtEl>
                          <p:spTgt spid="1050042"/>
                        </p:tgtEl>
                        <p:attrNameLst>
                          <p:attrName>ppt_x</p:attrName>
                        </p:attrNameLst>
                      </p:cBhvr>
                      <p:tavLst>
                        <p:tav tm="0">
                          <p:val>
                            <p:strVal val="#ppt_x"/>
                          </p:val>
                        </p:tav>
                        <p:tav tm="100000">
                          <p:val>
                            <p:strVal val="#ppt_x"/>
                          </p:val>
                        </p:tav>
                      </p:tavLst>
                    </p:anim>
                    <p:anim calcmode="lin" valueType="num">
                      <p:cBhvr additive="base">
                        <p:cTn dur="1250" fill="hold"/>
                        <p:tgtEl>
                          <p:spTgt spid="1050042"/>
                        </p:tgtEl>
                        <p:attrNameLst>
                          <p:attrName>ppt_y</p:attrName>
                        </p:attrNameLst>
                      </p:cBhvr>
                      <p:tavLst>
                        <p:tav tm="0">
                          <p:val>
                            <p:strVal val="0-#ppt_h/2"/>
                          </p:val>
                        </p:tav>
                        <p:tav tm="100000">
                          <p:val>
                            <p:strVal val="#ppt_y"/>
                          </p:val>
                        </p:tav>
                      </p:tavLst>
                    </p:anim>
                  </p:childTnLst>
                </p:cTn>
              </p:par>
            </p:tnLst>
          </p:tmpl>
        </p:tmplLst>
      </p:bldP>
      <p:bldP spid="1050042" grpId="1" build="p">
        <p:tmplLst>
          <p:tmpl lvl="1">
            <p:tnLst>
              <p:par>
                <p:cTn presetID="22" presetClass="entr" presetSubtype="2" fill="hold" nodeType="withEffect">
                  <p:stCondLst>
                    <p:cond delay="0"/>
                  </p:stCondLst>
                  <p:childTnLst>
                    <p:set>
                      <p:cBhvr>
                        <p:cTn dur="1" fill="hold">
                          <p:stCondLst>
                            <p:cond delay="0"/>
                          </p:stCondLst>
                        </p:cTn>
                        <p:tgtEl>
                          <p:spTgt spid="1050042"/>
                        </p:tgtEl>
                        <p:attrNameLst>
                          <p:attrName>style.visibility</p:attrName>
                        </p:attrNameLst>
                      </p:cBhvr>
                      <p:to>
                        <p:strVal val="visible"/>
                      </p:to>
                    </p:set>
                    <p:animEffect transition="in" filter="wipe(right)">
                      <p:cBhvr>
                        <p:cTn dur="1000"/>
                        <p:tgtEl>
                          <p:spTgt spid="1050042"/>
                        </p:tgtEl>
                      </p:cBhvr>
                    </p:animEffect>
                  </p:childTnLst>
                </p:cTn>
              </p:par>
            </p:tnLst>
          </p:tmpl>
        </p:tmplLst>
      </p:bldP>
      <p:bldP spid="1050043" grpId="0" build="p">
        <p:tmplLst>
          <p:tmpl lvl="1">
            <p:tnLst>
              <p:par>
                <p:cTn presetID="2" presetClass="entr" presetSubtype="1" decel="100000" fill="hold" nodeType="withEffect">
                  <p:stCondLst>
                    <p:cond delay="0"/>
                  </p:stCondLst>
                  <p:childTnLst>
                    <p:set>
                      <p:cBhvr>
                        <p:cTn dur="1" fill="hold">
                          <p:stCondLst>
                            <p:cond delay="0"/>
                          </p:stCondLst>
                        </p:cTn>
                        <p:tgtEl>
                          <p:spTgt spid="1050043"/>
                        </p:tgtEl>
                        <p:attrNameLst>
                          <p:attrName>style.visibility</p:attrName>
                        </p:attrNameLst>
                      </p:cBhvr>
                      <p:to>
                        <p:strVal val="visible"/>
                      </p:to>
                    </p:set>
                    <p:anim calcmode="lin" valueType="num">
                      <p:cBhvr additive="base">
                        <p:cTn dur="1250" fill="hold"/>
                        <p:tgtEl>
                          <p:spTgt spid="1050043"/>
                        </p:tgtEl>
                        <p:attrNameLst>
                          <p:attrName>ppt_x</p:attrName>
                        </p:attrNameLst>
                      </p:cBhvr>
                      <p:tavLst>
                        <p:tav tm="0">
                          <p:val>
                            <p:strVal val="#ppt_x"/>
                          </p:val>
                        </p:tav>
                        <p:tav tm="100000">
                          <p:val>
                            <p:strVal val="#ppt_x"/>
                          </p:val>
                        </p:tav>
                      </p:tavLst>
                    </p:anim>
                    <p:anim calcmode="lin" valueType="num">
                      <p:cBhvr additive="base">
                        <p:cTn dur="1250" fill="hold"/>
                        <p:tgtEl>
                          <p:spTgt spid="1050043"/>
                        </p:tgtEl>
                        <p:attrNameLst>
                          <p:attrName>ppt_y</p:attrName>
                        </p:attrNameLst>
                      </p:cBhvr>
                      <p:tavLst>
                        <p:tav tm="0">
                          <p:val>
                            <p:strVal val="0-#ppt_h/2"/>
                          </p:val>
                        </p:tav>
                        <p:tav tm="100000">
                          <p:val>
                            <p:strVal val="#ppt_y"/>
                          </p:val>
                        </p:tav>
                      </p:tavLst>
                    </p:anim>
                  </p:childTnLst>
                </p:cTn>
              </p:par>
            </p:tnLst>
          </p:tmpl>
        </p:tmplLst>
      </p:bldP>
      <p:bldP spid="1050043" grpId="1" build="p">
        <p:tmplLst>
          <p:tmpl lvl="1">
            <p:tnLst>
              <p:par>
                <p:cTn presetID="22" presetClass="entr" presetSubtype="2" fill="hold" nodeType="withEffect">
                  <p:stCondLst>
                    <p:cond delay="0"/>
                  </p:stCondLst>
                  <p:childTnLst>
                    <p:set>
                      <p:cBhvr>
                        <p:cTn dur="1" fill="hold">
                          <p:stCondLst>
                            <p:cond delay="0"/>
                          </p:stCondLst>
                        </p:cTn>
                        <p:tgtEl>
                          <p:spTgt spid="1050043"/>
                        </p:tgtEl>
                        <p:attrNameLst>
                          <p:attrName>style.visibility</p:attrName>
                        </p:attrNameLst>
                      </p:cBhvr>
                      <p:to>
                        <p:strVal val="visible"/>
                      </p:to>
                    </p:set>
                    <p:animEffect transition="in" filter="wipe(right)">
                      <p:cBhvr>
                        <p:cTn dur="1000"/>
                        <p:tgtEl>
                          <p:spTgt spid="1050043"/>
                        </p:tgtEl>
                      </p:cBhvr>
                    </p:animEffect>
                  </p:childTnLst>
                </p:cTn>
              </p:par>
            </p:tnLst>
          </p:tmpl>
        </p:tmplLst>
      </p:bldP>
      <p:bldP spid="1050044" grpId="0"/>
      <p:bldP spid="1050045" grpId="0"/>
      <p:bldP spid="1050046" grpId="0"/>
      <p:bldP spid="1050047" grpId="0"/>
      <p:bldP spid="1050048" grpId="0"/>
      <p:bldP spid="1050049" grpId="0"/>
      <p:bldP spid="1050050" grpId="0"/>
      <p:bldP spid="1050051" grpId="0"/>
      <p:bldP spid="1050052" grpId="0" build="p">
        <p:tmplLst>
          <p:tmpl lvl="1">
            <p:tnLst>
              <p:par>
                <p:cTn presetID="2" presetClass="entr" presetSubtype="2" decel="100000" fill="hold" nodeType="withEffect">
                  <p:stCondLst>
                    <p:cond delay="500"/>
                  </p:stCondLst>
                  <p:childTnLst>
                    <p:set>
                      <p:cBhvr>
                        <p:cTn dur="1" fill="hold">
                          <p:stCondLst>
                            <p:cond delay="0"/>
                          </p:stCondLst>
                        </p:cTn>
                        <p:tgtEl>
                          <p:spTgt spid="1050052"/>
                        </p:tgtEl>
                        <p:attrNameLst>
                          <p:attrName>style.visibility</p:attrName>
                        </p:attrNameLst>
                      </p:cBhvr>
                      <p:to>
                        <p:strVal val="visible"/>
                      </p:to>
                    </p:set>
                    <p:anim calcmode="lin" valueType="num">
                      <p:cBhvr additive="base">
                        <p:cTn dur="1000" fill="hold"/>
                        <p:tgtEl>
                          <p:spTgt spid="1050052"/>
                        </p:tgtEl>
                        <p:attrNameLst>
                          <p:attrName>ppt_x</p:attrName>
                        </p:attrNameLst>
                      </p:cBhvr>
                      <p:tavLst>
                        <p:tav tm="0">
                          <p:val>
                            <p:strVal val="1+#ppt_w/2"/>
                          </p:val>
                        </p:tav>
                        <p:tav tm="100000">
                          <p:val>
                            <p:strVal val="#ppt_x"/>
                          </p:val>
                        </p:tav>
                      </p:tavLst>
                    </p:anim>
                    <p:anim calcmode="lin" valueType="num">
                      <p:cBhvr additive="base">
                        <p:cTn dur="1000" fill="hold"/>
                        <p:tgtEl>
                          <p:spTgt spid="1050052"/>
                        </p:tgtEl>
                        <p:attrNameLst>
                          <p:attrName>ppt_y</p:attrName>
                        </p:attrNameLst>
                      </p:cBhvr>
                      <p:tavLst>
                        <p:tav tm="0">
                          <p:val>
                            <p:strVal val="#ppt_y"/>
                          </p:val>
                        </p:tav>
                        <p:tav tm="100000">
                          <p:val>
                            <p:strVal val="#ppt_y"/>
                          </p:val>
                        </p:tav>
                      </p:tavLst>
                    </p:anim>
                  </p:childTnLst>
                </p:cTn>
              </p:par>
            </p:tnLst>
          </p:tmpl>
        </p:tmplLst>
      </p:bldP>
      <p:bldP spid="1050053" grpId="0" build="p">
        <p:tmplLst>
          <p:tmpl lvl="1">
            <p:tnLst>
              <p:par>
                <p:cTn presetID="2" presetClass="entr" presetSubtype="2" decel="100000" fill="hold" nodeType="withEffect">
                  <p:stCondLst>
                    <p:cond delay="500"/>
                  </p:stCondLst>
                  <p:childTnLst>
                    <p:set>
                      <p:cBhvr>
                        <p:cTn dur="1" fill="hold">
                          <p:stCondLst>
                            <p:cond delay="0"/>
                          </p:stCondLst>
                        </p:cTn>
                        <p:tgtEl>
                          <p:spTgt spid="1050053"/>
                        </p:tgtEl>
                        <p:attrNameLst>
                          <p:attrName>style.visibility</p:attrName>
                        </p:attrNameLst>
                      </p:cBhvr>
                      <p:to>
                        <p:strVal val="visible"/>
                      </p:to>
                    </p:set>
                    <p:anim calcmode="lin" valueType="num">
                      <p:cBhvr additive="base">
                        <p:cTn dur="1000" fill="hold"/>
                        <p:tgtEl>
                          <p:spTgt spid="1050053"/>
                        </p:tgtEl>
                        <p:attrNameLst>
                          <p:attrName>ppt_x</p:attrName>
                        </p:attrNameLst>
                      </p:cBhvr>
                      <p:tavLst>
                        <p:tav tm="0">
                          <p:val>
                            <p:strVal val="1+#ppt_w/2"/>
                          </p:val>
                        </p:tav>
                        <p:tav tm="100000">
                          <p:val>
                            <p:strVal val="#ppt_x"/>
                          </p:val>
                        </p:tav>
                      </p:tavLst>
                    </p:anim>
                    <p:anim calcmode="lin" valueType="num">
                      <p:cBhvr additive="base">
                        <p:cTn dur="1000" fill="hold"/>
                        <p:tgtEl>
                          <p:spTgt spid="1050053"/>
                        </p:tgtEl>
                        <p:attrNameLst>
                          <p:attrName>ppt_y</p:attrName>
                        </p:attrNameLst>
                      </p:cBhvr>
                      <p:tavLst>
                        <p:tav tm="0">
                          <p:val>
                            <p:strVal val="#ppt_y"/>
                          </p:val>
                        </p:tav>
                        <p:tav tm="100000">
                          <p:val>
                            <p:strVal val="#ppt_y"/>
                          </p:val>
                        </p:tav>
                      </p:tavLst>
                    </p:anim>
                  </p:childTnLst>
                </p:cTn>
              </p:par>
            </p:tnLst>
          </p:tmpl>
        </p:tmplLst>
      </p:bldP>
      <p:bldP spid="1050054" grpId="0" build="p">
        <p:tmplLst>
          <p:tmpl lvl="1">
            <p:tnLst>
              <p:par>
                <p:cTn presetID="2" presetClass="entr" presetSubtype="2" decel="100000" fill="hold" nodeType="withEffect">
                  <p:stCondLst>
                    <p:cond delay="500"/>
                  </p:stCondLst>
                  <p:childTnLst>
                    <p:set>
                      <p:cBhvr>
                        <p:cTn dur="1" fill="hold">
                          <p:stCondLst>
                            <p:cond delay="0"/>
                          </p:stCondLst>
                        </p:cTn>
                        <p:tgtEl>
                          <p:spTgt spid="1050054"/>
                        </p:tgtEl>
                        <p:attrNameLst>
                          <p:attrName>style.visibility</p:attrName>
                        </p:attrNameLst>
                      </p:cBhvr>
                      <p:to>
                        <p:strVal val="visible"/>
                      </p:to>
                    </p:set>
                    <p:anim calcmode="lin" valueType="num">
                      <p:cBhvr additive="base">
                        <p:cTn dur="1000" fill="hold"/>
                        <p:tgtEl>
                          <p:spTgt spid="1050054"/>
                        </p:tgtEl>
                        <p:attrNameLst>
                          <p:attrName>ppt_x</p:attrName>
                        </p:attrNameLst>
                      </p:cBhvr>
                      <p:tavLst>
                        <p:tav tm="0">
                          <p:val>
                            <p:strVal val="1+#ppt_w/2"/>
                          </p:val>
                        </p:tav>
                        <p:tav tm="100000">
                          <p:val>
                            <p:strVal val="#ppt_x"/>
                          </p:val>
                        </p:tav>
                      </p:tavLst>
                    </p:anim>
                    <p:anim calcmode="lin" valueType="num">
                      <p:cBhvr additive="base">
                        <p:cTn dur="1000" fill="hold"/>
                        <p:tgtEl>
                          <p:spTgt spid="1050054"/>
                        </p:tgtEl>
                        <p:attrNameLst>
                          <p:attrName>ppt_y</p:attrName>
                        </p:attrNameLst>
                      </p:cBhvr>
                      <p:tavLst>
                        <p:tav tm="0">
                          <p:val>
                            <p:strVal val="#ppt_y"/>
                          </p:val>
                        </p:tav>
                        <p:tav tm="100000">
                          <p:val>
                            <p:strVal val="#ppt_y"/>
                          </p:val>
                        </p:tav>
                      </p:tavLst>
                    </p:anim>
                  </p:childTnLst>
                </p:cTn>
              </p:par>
            </p:tnLst>
          </p:tmpl>
        </p:tmplLst>
      </p:bldP>
      <p:bldP spid="1050055" grpId="0" build="p">
        <p:tmplLst>
          <p:tmpl lvl="1">
            <p:tnLst>
              <p:par>
                <p:cTn presetID="2" presetClass="entr" presetSubtype="2" decel="100000" fill="hold" nodeType="withEffect">
                  <p:stCondLst>
                    <p:cond delay="500"/>
                  </p:stCondLst>
                  <p:childTnLst>
                    <p:set>
                      <p:cBhvr>
                        <p:cTn dur="1" fill="hold">
                          <p:stCondLst>
                            <p:cond delay="0"/>
                          </p:stCondLst>
                        </p:cTn>
                        <p:tgtEl>
                          <p:spTgt spid="1050055"/>
                        </p:tgtEl>
                        <p:attrNameLst>
                          <p:attrName>style.visibility</p:attrName>
                        </p:attrNameLst>
                      </p:cBhvr>
                      <p:to>
                        <p:strVal val="visible"/>
                      </p:to>
                    </p:set>
                    <p:anim calcmode="lin" valueType="num">
                      <p:cBhvr additive="base">
                        <p:cTn dur="1000" fill="hold"/>
                        <p:tgtEl>
                          <p:spTgt spid="1050055"/>
                        </p:tgtEl>
                        <p:attrNameLst>
                          <p:attrName>ppt_x</p:attrName>
                        </p:attrNameLst>
                      </p:cBhvr>
                      <p:tavLst>
                        <p:tav tm="0">
                          <p:val>
                            <p:strVal val="1+#ppt_w/2"/>
                          </p:val>
                        </p:tav>
                        <p:tav tm="100000">
                          <p:val>
                            <p:strVal val="#ppt_x"/>
                          </p:val>
                        </p:tav>
                      </p:tavLst>
                    </p:anim>
                    <p:anim calcmode="lin" valueType="num">
                      <p:cBhvr additive="base">
                        <p:cTn dur="1000" fill="hold"/>
                        <p:tgtEl>
                          <p:spTgt spid="1050055"/>
                        </p:tgtEl>
                        <p:attrNameLst>
                          <p:attrName>ppt_y</p:attrName>
                        </p:attrNameLst>
                      </p:cBhvr>
                      <p:tavLst>
                        <p:tav tm="0">
                          <p:val>
                            <p:strVal val="#ppt_y"/>
                          </p:val>
                        </p:tav>
                        <p:tav tm="100000">
                          <p:val>
                            <p:strVal val="#ppt_y"/>
                          </p:val>
                        </p:tav>
                      </p:tavLst>
                    </p:anim>
                  </p:childTnLst>
                </p:cTn>
              </p:par>
            </p:tnLst>
          </p:tmpl>
        </p:tmplLst>
      </p:bldP>
      <p:bldP spid="1050057" grpId="0"/>
      <p:bldP spid="1050058" grpId="0" build="p">
        <p:tmplLst>
          <p:tmpl lvl="1">
            <p:tnLst>
              <p:par>
                <p:cTn presetID="22" presetClass="entr" presetSubtype="8" fill="hold" nodeType="withEffect">
                  <p:stCondLst>
                    <p:cond delay="0"/>
                  </p:stCondLst>
                  <p:childTnLst>
                    <p:set>
                      <p:cBhvr>
                        <p:cTn dur="1" fill="hold">
                          <p:stCondLst>
                            <p:cond delay="0"/>
                          </p:stCondLst>
                        </p:cTn>
                        <p:tgtEl>
                          <p:spTgt spid="1050058"/>
                        </p:tgtEl>
                        <p:attrNameLst>
                          <p:attrName>style.visibility</p:attrName>
                        </p:attrNameLst>
                      </p:cBhvr>
                      <p:to>
                        <p:strVal val="visible"/>
                      </p:to>
                    </p:set>
                    <p:animEffect transition="in" filter="wipe(left)">
                      <p:cBhvr>
                        <p:cTn dur="500"/>
                        <p:tgtEl>
                          <p:spTgt spid="1050058"/>
                        </p:tgtEl>
                      </p:cBhvr>
                    </p:animEffect>
                  </p:childTnLst>
                </p:cTn>
              </p:par>
            </p:tnLst>
          </p:tmpl>
        </p:tmplLst>
      </p:bldP>
      <p:bldP spid="1050059" grpId="0" animBg="1"/>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 Simple List">
    <p:spTree>
      <p:nvGrpSpPr>
        <p:cNvPr id="1" name=""/>
        <p:cNvGrpSpPr/>
        <p:nvPr/>
      </p:nvGrpSpPr>
      <p:grpSpPr>
        <a:xfrm>
          <a:off x="0" y="0"/>
          <a:ext cx="0" cy="0"/>
          <a:chOff x="0" y="0"/>
          <a:chExt cx="0" cy="0"/>
        </a:xfrm>
      </p:grpSpPr>
      <p:sp>
        <p:nvSpPr>
          <p:cNvPr id="1050120"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1050121"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1050122" name="正方形/長方形 4"/>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123" name="円/楕円 5"/>
          <p:cNvSpPr/>
          <p:nvPr userDrawn="1"/>
        </p:nvSpPr>
        <p:spPr>
          <a:xfrm>
            <a:off x="2656478" y="2844325"/>
            <a:ext cx="659206" cy="6592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1050124" name="円/楕円 6"/>
          <p:cNvSpPr/>
          <p:nvPr userDrawn="1"/>
        </p:nvSpPr>
        <p:spPr>
          <a:xfrm>
            <a:off x="2656478" y="4184103"/>
            <a:ext cx="659206" cy="6592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p>
        </p:txBody>
      </p:sp>
      <p:sp>
        <p:nvSpPr>
          <p:cNvPr id="1050125" name="テキスト プレースホルダー 6"/>
          <p:cNvSpPr>
            <a:spLocks noGrp="1"/>
          </p:cNvSpPr>
          <p:nvPr>
            <p:ph type="body" sz="quarter" idx="28" hasCustomPrompt="1"/>
          </p:nvPr>
        </p:nvSpPr>
        <p:spPr>
          <a:xfrm>
            <a:off x="3562010" y="2735836"/>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050126" name="テキスト プレースホルダー 6"/>
          <p:cNvSpPr>
            <a:spLocks noGrp="1"/>
          </p:cNvSpPr>
          <p:nvPr>
            <p:ph type="body" sz="quarter" idx="29" hasCustomPrompt="1"/>
          </p:nvPr>
        </p:nvSpPr>
        <p:spPr>
          <a:xfrm>
            <a:off x="3562010" y="4075614"/>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050127" name="円/楕円 9"/>
          <p:cNvSpPr/>
          <p:nvPr userDrawn="1"/>
        </p:nvSpPr>
        <p:spPr>
          <a:xfrm>
            <a:off x="2656478" y="5523881"/>
            <a:ext cx="659206" cy="6592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1050128" name="テキスト プレースホルダー 6"/>
          <p:cNvSpPr>
            <a:spLocks noGrp="1"/>
          </p:cNvSpPr>
          <p:nvPr>
            <p:ph type="body" sz="quarter" idx="31" hasCustomPrompt="1"/>
          </p:nvPr>
        </p:nvSpPr>
        <p:spPr>
          <a:xfrm>
            <a:off x="3562010" y="5415392"/>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050129" name="円/楕円 11"/>
          <p:cNvSpPr/>
          <p:nvPr userDrawn="1"/>
        </p:nvSpPr>
        <p:spPr>
          <a:xfrm>
            <a:off x="2656478" y="6863659"/>
            <a:ext cx="659206" cy="6592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p>
        </p:txBody>
      </p:sp>
      <p:sp>
        <p:nvSpPr>
          <p:cNvPr id="1050130" name="テキスト プレースホルダー 6"/>
          <p:cNvSpPr>
            <a:spLocks noGrp="1"/>
          </p:cNvSpPr>
          <p:nvPr>
            <p:ph type="body" sz="quarter" idx="33" hasCustomPrompt="1"/>
          </p:nvPr>
        </p:nvSpPr>
        <p:spPr>
          <a:xfrm>
            <a:off x="3562010" y="6755170"/>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050131" name="円/楕円 13"/>
          <p:cNvSpPr/>
          <p:nvPr userDrawn="1"/>
        </p:nvSpPr>
        <p:spPr>
          <a:xfrm>
            <a:off x="2656478" y="8203437"/>
            <a:ext cx="659206" cy="6592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1050132" name="テキスト プレースホルダー 6"/>
          <p:cNvSpPr>
            <a:spLocks noGrp="1"/>
          </p:cNvSpPr>
          <p:nvPr>
            <p:ph type="body" sz="quarter" idx="35" hasCustomPrompt="1"/>
          </p:nvPr>
        </p:nvSpPr>
        <p:spPr>
          <a:xfrm>
            <a:off x="3562010" y="8094948"/>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050133" name="正方形/長方形 15"/>
          <p:cNvSpPr/>
          <p:nvPr userDrawn="1"/>
        </p:nvSpPr>
        <p:spPr>
          <a:xfrm>
            <a:off x="0" y="0"/>
            <a:ext cx="18286413" cy="2017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134" name="タイトル 1"/>
          <p:cNvSpPr>
            <a:spLocks noGrp="1"/>
          </p:cNvSpPr>
          <p:nvPr>
            <p:ph type="title" hasCustomPrompt="1"/>
          </p:nvPr>
        </p:nvSpPr>
        <p:spPr>
          <a:xfrm>
            <a:off x="884799" y="457199"/>
            <a:ext cx="16516812" cy="1161143"/>
          </a:xfrm>
        </p:spPr>
        <p:txBody>
          <a:bodyPr>
            <a:noAutofit/>
          </a:bodyPr>
          <a:lstStyle>
            <a:lvl1pPr algn="ctr">
              <a:defRPr sz="6600">
                <a:solidFill>
                  <a:schemeClr val="bg1"/>
                </a:solidFill>
                <a:latin typeface="Route 159 UltraLight" pitchFamily="50" charset="0"/>
              </a:defRPr>
            </a:lvl1pPr>
          </a:lstStyle>
          <a:p>
            <a:r>
              <a:rPr kumimoji="1" lang="en-US" altLang="ja-JP" dirty="0"/>
              <a:t>Text</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50133"/>
                                        </p:tgtEl>
                                        <p:attrNameLst>
                                          <p:attrName>style.visibility</p:attrName>
                                        </p:attrNameLst>
                                      </p:cBhvr>
                                      <p:to>
                                        <p:strVal val="visible"/>
                                      </p:to>
                                    </p:set>
                                    <p:animEffect transition="in" filter="randombar(horizontal)">
                                      <p:cBhvr>
                                        <p:cTn id="7" dur="500"/>
                                        <p:tgtEl>
                                          <p:spTgt spid="1050133"/>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1050134"/>
                                        </p:tgtEl>
                                        <p:attrNameLst>
                                          <p:attrName>style.visibility</p:attrName>
                                        </p:attrNameLst>
                                      </p:cBhvr>
                                      <p:to>
                                        <p:strVal val="visible"/>
                                      </p:to>
                                    </p:set>
                                    <p:anim calcmode="lin" valueType="num">
                                      <p:cBhvr additive="base">
                                        <p:cTn id="11" dur="500" fill="hold"/>
                                        <p:tgtEl>
                                          <p:spTgt spid="1050134"/>
                                        </p:tgtEl>
                                        <p:attrNameLst>
                                          <p:attrName>ppt_x</p:attrName>
                                        </p:attrNameLst>
                                      </p:cBhvr>
                                      <p:tavLst>
                                        <p:tav tm="0">
                                          <p:val>
                                            <p:strVal val="#ppt_x"/>
                                          </p:val>
                                        </p:tav>
                                        <p:tav tm="100000">
                                          <p:val>
                                            <p:strVal val="#ppt_x"/>
                                          </p:val>
                                        </p:tav>
                                      </p:tavLst>
                                    </p:anim>
                                    <p:anim calcmode="lin" valueType="num">
                                      <p:cBhvr additive="base">
                                        <p:cTn id="12" dur="500" fill="hold"/>
                                        <p:tgtEl>
                                          <p:spTgt spid="105013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decel="100000" fill="hold" grpId="0" nodeType="afterEffect">
                                  <p:stCondLst>
                                    <p:cond delay="500"/>
                                  </p:stCondLst>
                                  <p:childTnLst>
                                    <p:set>
                                      <p:cBhvr>
                                        <p:cTn id="15" dur="1" fill="hold">
                                          <p:stCondLst>
                                            <p:cond delay="0"/>
                                          </p:stCondLst>
                                        </p:cTn>
                                        <p:tgtEl>
                                          <p:spTgt spid="1050123"/>
                                        </p:tgtEl>
                                        <p:attrNameLst>
                                          <p:attrName>style.visibility</p:attrName>
                                        </p:attrNameLst>
                                      </p:cBhvr>
                                      <p:to>
                                        <p:strVal val="visible"/>
                                      </p:to>
                                    </p:set>
                                    <p:anim calcmode="lin" valueType="num">
                                      <p:cBhvr additive="base">
                                        <p:cTn id="16" dur="500" fill="hold"/>
                                        <p:tgtEl>
                                          <p:spTgt spid="1050123"/>
                                        </p:tgtEl>
                                        <p:attrNameLst>
                                          <p:attrName>ppt_x</p:attrName>
                                        </p:attrNameLst>
                                      </p:cBhvr>
                                      <p:tavLst>
                                        <p:tav tm="0">
                                          <p:val>
                                            <p:strVal val="#ppt_x"/>
                                          </p:val>
                                        </p:tav>
                                        <p:tav tm="100000">
                                          <p:val>
                                            <p:strVal val="#ppt_x"/>
                                          </p:val>
                                        </p:tav>
                                      </p:tavLst>
                                    </p:anim>
                                    <p:anim calcmode="lin" valueType="num">
                                      <p:cBhvr additive="base">
                                        <p:cTn id="17" dur="500" fill="hold"/>
                                        <p:tgtEl>
                                          <p:spTgt spid="1050123"/>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050125">
                                            <p:txEl>
                                              <p:pRg st="0" end="0"/>
                                            </p:txEl>
                                          </p:spTgt>
                                        </p:tgtEl>
                                        <p:attrNameLst>
                                          <p:attrName>style.visibility</p:attrName>
                                        </p:attrNameLst>
                                      </p:cBhvr>
                                      <p:to>
                                        <p:strVal val="visible"/>
                                      </p:to>
                                    </p:set>
                                    <p:animEffect transition="in" filter="wipe(left)">
                                      <p:cBhvr>
                                        <p:cTn id="21" dur="500"/>
                                        <p:tgtEl>
                                          <p:spTgt spid="1050125">
                                            <p:txEl>
                                              <p:pRg st="0" end="0"/>
                                            </p:txEl>
                                          </p:spTgt>
                                        </p:tgtEl>
                                      </p:cBhvr>
                                    </p:animEffect>
                                  </p:childTnLst>
                                </p:cTn>
                              </p:par>
                            </p:childTnLst>
                          </p:cTn>
                        </p:par>
                        <p:par>
                          <p:cTn id="22" fill="hold">
                            <p:stCondLst>
                              <p:cond delay="2500"/>
                            </p:stCondLst>
                            <p:childTnLst>
                              <p:par>
                                <p:cTn id="23" presetID="2" presetClass="entr" presetSubtype="1" decel="100000" fill="hold" grpId="0" nodeType="afterEffect">
                                  <p:stCondLst>
                                    <p:cond delay="0"/>
                                  </p:stCondLst>
                                  <p:childTnLst>
                                    <p:set>
                                      <p:cBhvr>
                                        <p:cTn id="24" dur="1" fill="hold">
                                          <p:stCondLst>
                                            <p:cond delay="0"/>
                                          </p:stCondLst>
                                        </p:cTn>
                                        <p:tgtEl>
                                          <p:spTgt spid="1050124"/>
                                        </p:tgtEl>
                                        <p:attrNameLst>
                                          <p:attrName>style.visibility</p:attrName>
                                        </p:attrNameLst>
                                      </p:cBhvr>
                                      <p:to>
                                        <p:strVal val="visible"/>
                                      </p:to>
                                    </p:set>
                                    <p:anim calcmode="lin" valueType="num">
                                      <p:cBhvr additive="base">
                                        <p:cTn id="25" dur="500" fill="hold"/>
                                        <p:tgtEl>
                                          <p:spTgt spid="1050124"/>
                                        </p:tgtEl>
                                        <p:attrNameLst>
                                          <p:attrName>ppt_x</p:attrName>
                                        </p:attrNameLst>
                                      </p:cBhvr>
                                      <p:tavLst>
                                        <p:tav tm="0">
                                          <p:val>
                                            <p:strVal val="#ppt_x"/>
                                          </p:val>
                                        </p:tav>
                                        <p:tav tm="100000">
                                          <p:val>
                                            <p:strVal val="#ppt_x"/>
                                          </p:val>
                                        </p:tav>
                                      </p:tavLst>
                                    </p:anim>
                                    <p:anim calcmode="lin" valueType="num">
                                      <p:cBhvr additive="base">
                                        <p:cTn id="26" dur="500" fill="hold"/>
                                        <p:tgtEl>
                                          <p:spTgt spid="1050124"/>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050126">
                                            <p:txEl>
                                              <p:pRg st="0" end="0"/>
                                            </p:txEl>
                                          </p:spTgt>
                                        </p:tgtEl>
                                        <p:attrNameLst>
                                          <p:attrName>style.visibility</p:attrName>
                                        </p:attrNameLst>
                                      </p:cBhvr>
                                      <p:to>
                                        <p:strVal val="visible"/>
                                      </p:to>
                                    </p:set>
                                    <p:animEffect transition="in" filter="wipe(left)">
                                      <p:cBhvr>
                                        <p:cTn id="30" dur="500"/>
                                        <p:tgtEl>
                                          <p:spTgt spid="1050126">
                                            <p:txEl>
                                              <p:pRg st="0" end="0"/>
                                            </p:txEl>
                                          </p:spTgt>
                                        </p:tgtEl>
                                      </p:cBhvr>
                                    </p:animEffect>
                                  </p:childTnLst>
                                </p:cTn>
                              </p:par>
                            </p:childTnLst>
                          </p:cTn>
                        </p:par>
                        <p:par>
                          <p:cTn id="31" fill="hold">
                            <p:stCondLst>
                              <p:cond delay="3500"/>
                            </p:stCondLst>
                            <p:childTnLst>
                              <p:par>
                                <p:cTn id="32" presetID="2" presetClass="entr" presetSubtype="1" decel="100000" fill="hold" grpId="0" nodeType="afterEffect">
                                  <p:stCondLst>
                                    <p:cond delay="0"/>
                                  </p:stCondLst>
                                  <p:childTnLst>
                                    <p:set>
                                      <p:cBhvr>
                                        <p:cTn id="33" dur="1" fill="hold">
                                          <p:stCondLst>
                                            <p:cond delay="0"/>
                                          </p:stCondLst>
                                        </p:cTn>
                                        <p:tgtEl>
                                          <p:spTgt spid="1050127"/>
                                        </p:tgtEl>
                                        <p:attrNameLst>
                                          <p:attrName>style.visibility</p:attrName>
                                        </p:attrNameLst>
                                      </p:cBhvr>
                                      <p:to>
                                        <p:strVal val="visible"/>
                                      </p:to>
                                    </p:set>
                                    <p:anim calcmode="lin" valueType="num">
                                      <p:cBhvr additive="base">
                                        <p:cTn id="34" dur="500" fill="hold"/>
                                        <p:tgtEl>
                                          <p:spTgt spid="1050127"/>
                                        </p:tgtEl>
                                        <p:attrNameLst>
                                          <p:attrName>ppt_x</p:attrName>
                                        </p:attrNameLst>
                                      </p:cBhvr>
                                      <p:tavLst>
                                        <p:tav tm="0">
                                          <p:val>
                                            <p:strVal val="#ppt_x"/>
                                          </p:val>
                                        </p:tav>
                                        <p:tav tm="100000">
                                          <p:val>
                                            <p:strVal val="#ppt_x"/>
                                          </p:val>
                                        </p:tav>
                                      </p:tavLst>
                                    </p:anim>
                                    <p:anim calcmode="lin" valueType="num">
                                      <p:cBhvr additive="base">
                                        <p:cTn id="35" dur="500" fill="hold"/>
                                        <p:tgtEl>
                                          <p:spTgt spid="1050127"/>
                                        </p:tgtEl>
                                        <p:attrNameLst>
                                          <p:attrName>ppt_y</p:attrName>
                                        </p:attrNameLst>
                                      </p:cBhvr>
                                      <p:tavLst>
                                        <p:tav tm="0">
                                          <p:val>
                                            <p:strVal val="0-#ppt_h/2"/>
                                          </p:val>
                                        </p:tav>
                                        <p:tav tm="100000">
                                          <p:val>
                                            <p:strVal val="#ppt_y"/>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050128">
                                            <p:txEl>
                                              <p:pRg st="0" end="0"/>
                                            </p:txEl>
                                          </p:spTgt>
                                        </p:tgtEl>
                                        <p:attrNameLst>
                                          <p:attrName>style.visibility</p:attrName>
                                        </p:attrNameLst>
                                      </p:cBhvr>
                                      <p:to>
                                        <p:strVal val="visible"/>
                                      </p:to>
                                    </p:set>
                                    <p:animEffect transition="in" filter="wipe(left)">
                                      <p:cBhvr>
                                        <p:cTn id="39" dur="500"/>
                                        <p:tgtEl>
                                          <p:spTgt spid="1050128">
                                            <p:txEl>
                                              <p:pRg st="0" end="0"/>
                                            </p:txEl>
                                          </p:spTgt>
                                        </p:tgtEl>
                                      </p:cBhvr>
                                    </p:animEffect>
                                  </p:childTnLst>
                                </p:cTn>
                              </p:par>
                            </p:childTnLst>
                          </p:cTn>
                        </p:par>
                        <p:par>
                          <p:cTn id="40" fill="hold">
                            <p:stCondLst>
                              <p:cond delay="4500"/>
                            </p:stCondLst>
                            <p:childTnLst>
                              <p:par>
                                <p:cTn id="41" presetID="2" presetClass="entr" presetSubtype="1" decel="100000" fill="hold" grpId="0" nodeType="afterEffect">
                                  <p:stCondLst>
                                    <p:cond delay="0"/>
                                  </p:stCondLst>
                                  <p:childTnLst>
                                    <p:set>
                                      <p:cBhvr>
                                        <p:cTn id="42" dur="1" fill="hold">
                                          <p:stCondLst>
                                            <p:cond delay="0"/>
                                          </p:stCondLst>
                                        </p:cTn>
                                        <p:tgtEl>
                                          <p:spTgt spid="1050129"/>
                                        </p:tgtEl>
                                        <p:attrNameLst>
                                          <p:attrName>style.visibility</p:attrName>
                                        </p:attrNameLst>
                                      </p:cBhvr>
                                      <p:to>
                                        <p:strVal val="visible"/>
                                      </p:to>
                                    </p:set>
                                    <p:anim calcmode="lin" valueType="num">
                                      <p:cBhvr additive="base">
                                        <p:cTn id="43" dur="500" fill="hold"/>
                                        <p:tgtEl>
                                          <p:spTgt spid="1050129"/>
                                        </p:tgtEl>
                                        <p:attrNameLst>
                                          <p:attrName>ppt_x</p:attrName>
                                        </p:attrNameLst>
                                      </p:cBhvr>
                                      <p:tavLst>
                                        <p:tav tm="0">
                                          <p:val>
                                            <p:strVal val="#ppt_x"/>
                                          </p:val>
                                        </p:tav>
                                        <p:tav tm="100000">
                                          <p:val>
                                            <p:strVal val="#ppt_x"/>
                                          </p:val>
                                        </p:tav>
                                      </p:tavLst>
                                    </p:anim>
                                    <p:anim calcmode="lin" valueType="num">
                                      <p:cBhvr additive="base">
                                        <p:cTn id="44" dur="500" fill="hold"/>
                                        <p:tgtEl>
                                          <p:spTgt spid="1050129"/>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1050130">
                                            <p:txEl>
                                              <p:pRg st="0" end="0"/>
                                            </p:txEl>
                                          </p:spTgt>
                                        </p:tgtEl>
                                        <p:attrNameLst>
                                          <p:attrName>style.visibility</p:attrName>
                                        </p:attrNameLst>
                                      </p:cBhvr>
                                      <p:to>
                                        <p:strVal val="visible"/>
                                      </p:to>
                                    </p:set>
                                    <p:animEffect transition="in" filter="wipe(left)">
                                      <p:cBhvr>
                                        <p:cTn id="48" dur="500"/>
                                        <p:tgtEl>
                                          <p:spTgt spid="1050130">
                                            <p:txEl>
                                              <p:pRg st="0" end="0"/>
                                            </p:txEl>
                                          </p:spTgt>
                                        </p:tgtEl>
                                      </p:cBhvr>
                                    </p:animEffect>
                                  </p:childTnLst>
                                </p:cTn>
                              </p:par>
                            </p:childTnLst>
                          </p:cTn>
                        </p:par>
                        <p:par>
                          <p:cTn id="49" fill="hold">
                            <p:stCondLst>
                              <p:cond delay="5500"/>
                            </p:stCondLst>
                            <p:childTnLst>
                              <p:par>
                                <p:cTn id="50" presetID="2" presetClass="entr" presetSubtype="1" decel="100000" fill="hold" grpId="0" nodeType="afterEffect">
                                  <p:stCondLst>
                                    <p:cond delay="0"/>
                                  </p:stCondLst>
                                  <p:childTnLst>
                                    <p:set>
                                      <p:cBhvr>
                                        <p:cTn id="51" dur="1" fill="hold">
                                          <p:stCondLst>
                                            <p:cond delay="0"/>
                                          </p:stCondLst>
                                        </p:cTn>
                                        <p:tgtEl>
                                          <p:spTgt spid="1050131"/>
                                        </p:tgtEl>
                                        <p:attrNameLst>
                                          <p:attrName>style.visibility</p:attrName>
                                        </p:attrNameLst>
                                      </p:cBhvr>
                                      <p:to>
                                        <p:strVal val="visible"/>
                                      </p:to>
                                    </p:set>
                                    <p:anim calcmode="lin" valueType="num">
                                      <p:cBhvr additive="base">
                                        <p:cTn id="52" dur="500" fill="hold"/>
                                        <p:tgtEl>
                                          <p:spTgt spid="1050131"/>
                                        </p:tgtEl>
                                        <p:attrNameLst>
                                          <p:attrName>ppt_x</p:attrName>
                                        </p:attrNameLst>
                                      </p:cBhvr>
                                      <p:tavLst>
                                        <p:tav tm="0">
                                          <p:val>
                                            <p:strVal val="#ppt_x"/>
                                          </p:val>
                                        </p:tav>
                                        <p:tav tm="100000">
                                          <p:val>
                                            <p:strVal val="#ppt_x"/>
                                          </p:val>
                                        </p:tav>
                                      </p:tavLst>
                                    </p:anim>
                                    <p:anim calcmode="lin" valueType="num">
                                      <p:cBhvr additive="base">
                                        <p:cTn id="53" dur="500" fill="hold"/>
                                        <p:tgtEl>
                                          <p:spTgt spid="1050131"/>
                                        </p:tgtEl>
                                        <p:attrNameLst>
                                          <p:attrName>ppt_y</p:attrName>
                                        </p:attrNameLst>
                                      </p:cBhvr>
                                      <p:tavLst>
                                        <p:tav tm="0">
                                          <p:val>
                                            <p:strVal val="0-#ppt_h/2"/>
                                          </p:val>
                                        </p:tav>
                                        <p:tav tm="100000">
                                          <p:val>
                                            <p:strVal val="#ppt_y"/>
                                          </p:val>
                                        </p:tav>
                                      </p:tavLst>
                                    </p:anim>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1050132">
                                            <p:txEl>
                                              <p:pRg st="0" end="0"/>
                                            </p:txEl>
                                          </p:spTgt>
                                        </p:tgtEl>
                                        <p:attrNameLst>
                                          <p:attrName>style.visibility</p:attrName>
                                        </p:attrNameLst>
                                      </p:cBhvr>
                                      <p:to>
                                        <p:strVal val="visible"/>
                                      </p:to>
                                    </p:set>
                                    <p:animEffect transition="in" filter="wipe(left)">
                                      <p:cBhvr>
                                        <p:cTn id="57" dur="500"/>
                                        <p:tgtEl>
                                          <p:spTgt spid="10501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123" grpId="0" animBg="1"/>
      <p:bldP spid="1050124" grpId="0" animBg="1"/>
      <p:bldP spid="1050125" grpId="0" build="p">
        <p:tmplLst>
          <p:tmpl lvl="1">
            <p:tnLst>
              <p:par>
                <p:cTn presetID="22" presetClass="entr" presetSubtype="8" fill="hold" nodeType="afterEffect">
                  <p:stCondLst>
                    <p:cond delay="0"/>
                  </p:stCondLst>
                  <p:childTnLst>
                    <p:set>
                      <p:cBhvr>
                        <p:cTn dur="1" fill="hold">
                          <p:stCondLst>
                            <p:cond delay="0"/>
                          </p:stCondLst>
                        </p:cTn>
                        <p:tgtEl>
                          <p:spTgt spid="1050125"/>
                        </p:tgtEl>
                        <p:attrNameLst>
                          <p:attrName>style.visibility</p:attrName>
                        </p:attrNameLst>
                      </p:cBhvr>
                      <p:to>
                        <p:strVal val="visible"/>
                      </p:to>
                    </p:set>
                    <p:animEffect transition="in" filter="wipe(left)">
                      <p:cBhvr>
                        <p:cTn dur="500"/>
                        <p:tgtEl>
                          <p:spTgt spid="1050125"/>
                        </p:tgtEl>
                      </p:cBhvr>
                    </p:animEffect>
                  </p:childTnLst>
                </p:cTn>
              </p:par>
            </p:tnLst>
          </p:tmpl>
        </p:tmplLst>
      </p:bldP>
      <p:bldP spid="1050126" grpId="0" build="p">
        <p:tmplLst>
          <p:tmpl lvl="1">
            <p:tnLst>
              <p:par>
                <p:cTn presetID="22" presetClass="entr" presetSubtype="8" fill="hold" nodeType="afterEffect">
                  <p:stCondLst>
                    <p:cond delay="0"/>
                  </p:stCondLst>
                  <p:childTnLst>
                    <p:set>
                      <p:cBhvr>
                        <p:cTn dur="1" fill="hold">
                          <p:stCondLst>
                            <p:cond delay="0"/>
                          </p:stCondLst>
                        </p:cTn>
                        <p:tgtEl>
                          <p:spTgt spid="1050126"/>
                        </p:tgtEl>
                        <p:attrNameLst>
                          <p:attrName>style.visibility</p:attrName>
                        </p:attrNameLst>
                      </p:cBhvr>
                      <p:to>
                        <p:strVal val="visible"/>
                      </p:to>
                    </p:set>
                    <p:animEffect transition="in" filter="wipe(left)">
                      <p:cBhvr>
                        <p:cTn dur="500"/>
                        <p:tgtEl>
                          <p:spTgt spid="1050126"/>
                        </p:tgtEl>
                      </p:cBhvr>
                    </p:animEffect>
                  </p:childTnLst>
                </p:cTn>
              </p:par>
            </p:tnLst>
          </p:tmpl>
        </p:tmplLst>
      </p:bldP>
      <p:bldP spid="1050127" grpId="0" animBg="1"/>
      <p:bldP spid="1050128" grpId="0" build="p">
        <p:tmplLst>
          <p:tmpl lvl="1">
            <p:tnLst>
              <p:par>
                <p:cTn presetID="22" presetClass="entr" presetSubtype="8" fill="hold" nodeType="afterEffect">
                  <p:stCondLst>
                    <p:cond delay="0"/>
                  </p:stCondLst>
                  <p:childTnLst>
                    <p:set>
                      <p:cBhvr>
                        <p:cTn dur="1" fill="hold">
                          <p:stCondLst>
                            <p:cond delay="0"/>
                          </p:stCondLst>
                        </p:cTn>
                        <p:tgtEl>
                          <p:spTgt spid="1050128"/>
                        </p:tgtEl>
                        <p:attrNameLst>
                          <p:attrName>style.visibility</p:attrName>
                        </p:attrNameLst>
                      </p:cBhvr>
                      <p:to>
                        <p:strVal val="visible"/>
                      </p:to>
                    </p:set>
                    <p:animEffect transition="in" filter="wipe(left)">
                      <p:cBhvr>
                        <p:cTn dur="500"/>
                        <p:tgtEl>
                          <p:spTgt spid="1050128"/>
                        </p:tgtEl>
                      </p:cBhvr>
                    </p:animEffect>
                  </p:childTnLst>
                </p:cTn>
              </p:par>
            </p:tnLst>
          </p:tmpl>
        </p:tmplLst>
      </p:bldP>
      <p:bldP spid="1050129" grpId="0" animBg="1"/>
      <p:bldP spid="1050130" grpId="0" build="p">
        <p:tmplLst>
          <p:tmpl lvl="1">
            <p:tnLst>
              <p:par>
                <p:cTn presetID="22" presetClass="entr" presetSubtype="8" fill="hold" nodeType="afterEffect">
                  <p:stCondLst>
                    <p:cond delay="0"/>
                  </p:stCondLst>
                  <p:childTnLst>
                    <p:set>
                      <p:cBhvr>
                        <p:cTn dur="1" fill="hold">
                          <p:stCondLst>
                            <p:cond delay="0"/>
                          </p:stCondLst>
                        </p:cTn>
                        <p:tgtEl>
                          <p:spTgt spid="1050130"/>
                        </p:tgtEl>
                        <p:attrNameLst>
                          <p:attrName>style.visibility</p:attrName>
                        </p:attrNameLst>
                      </p:cBhvr>
                      <p:to>
                        <p:strVal val="visible"/>
                      </p:to>
                    </p:set>
                    <p:animEffect transition="in" filter="wipe(left)">
                      <p:cBhvr>
                        <p:cTn dur="500"/>
                        <p:tgtEl>
                          <p:spTgt spid="1050130"/>
                        </p:tgtEl>
                      </p:cBhvr>
                    </p:animEffect>
                  </p:childTnLst>
                </p:cTn>
              </p:par>
            </p:tnLst>
          </p:tmpl>
        </p:tmplLst>
      </p:bldP>
      <p:bldP spid="1050131" grpId="0" animBg="1"/>
      <p:bldP spid="1050132" grpId="0" build="p">
        <p:tmplLst>
          <p:tmpl lvl="1">
            <p:tnLst>
              <p:par>
                <p:cTn presetID="22" presetClass="entr" presetSubtype="8" fill="hold" nodeType="afterEffect">
                  <p:stCondLst>
                    <p:cond delay="0"/>
                  </p:stCondLst>
                  <p:childTnLst>
                    <p:set>
                      <p:cBhvr>
                        <p:cTn dur="1" fill="hold">
                          <p:stCondLst>
                            <p:cond delay="0"/>
                          </p:stCondLst>
                        </p:cTn>
                        <p:tgtEl>
                          <p:spTgt spid="1050132"/>
                        </p:tgtEl>
                        <p:attrNameLst>
                          <p:attrName>style.visibility</p:attrName>
                        </p:attrNameLst>
                      </p:cBhvr>
                      <p:to>
                        <p:strVal val="visible"/>
                      </p:to>
                    </p:set>
                    <p:animEffect transition="in" filter="wipe(left)">
                      <p:cBhvr>
                        <p:cTn dur="500"/>
                        <p:tgtEl>
                          <p:spTgt spid="1050132"/>
                        </p:tgtEl>
                      </p:cBhvr>
                    </p:animEffect>
                  </p:childTnLst>
                </p:cTn>
              </p:par>
            </p:tnLst>
          </p:tmpl>
        </p:tmplLst>
      </p:bldP>
      <p:bldP spid="1050133" grpId="0" animBg="1"/>
      <p:bldP spid="1050134" grpId="0"/>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1050247"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1050248"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1050249" name="正方形/長方形 4"/>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48609" name="タイトル 1"/>
          <p:cNvSpPr>
            <a:spLocks noGrp="1"/>
          </p:cNvSpPr>
          <p:nvPr>
            <p:ph type="ctrTitle" hasCustomPrompt="1"/>
          </p:nvPr>
        </p:nvSpPr>
        <p:spPr>
          <a:xfrm>
            <a:off x="1371481" y="3972857"/>
            <a:ext cx="15543451" cy="1585999"/>
          </a:xfrm>
        </p:spPr>
        <p:txBody>
          <a:bodyPr anchor="t">
            <a:noAutofit/>
          </a:bodyPr>
          <a:lstStyle>
            <a:lvl1pPr algn="ctr">
              <a:defRPr sz="9600" baseline="0">
                <a:solidFill>
                  <a:schemeClr val="accent1"/>
                </a:solidFill>
                <a:latin typeface="Route 159 UltraLight" pitchFamily="50" charset="0"/>
              </a:defRPr>
            </a:lvl1pPr>
          </a:lstStyle>
          <a:p>
            <a:r>
              <a:rPr kumimoji="1" lang="en-US" altLang="ja-JP" dirty="0"/>
              <a:t>YOUR TITLE GOES HERE</a:t>
            </a:r>
            <a:endParaRPr kumimoji="1" lang="ja-JP" altLang="en-US" dirty="0"/>
          </a:p>
        </p:txBody>
      </p:sp>
      <p:sp>
        <p:nvSpPr>
          <p:cNvPr id="1048610" name="サブタイトル 2"/>
          <p:cNvSpPr>
            <a:spLocks noGrp="1"/>
          </p:cNvSpPr>
          <p:nvPr>
            <p:ph type="subTitle" idx="1" hasCustomPrompt="1"/>
          </p:nvPr>
        </p:nvSpPr>
        <p:spPr>
          <a:xfrm>
            <a:off x="1366342" y="8527876"/>
            <a:ext cx="15553728" cy="1512168"/>
          </a:xfrm>
        </p:spPr>
        <p:txBody>
          <a:bodyPr>
            <a:normAutofit/>
          </a:bodyPr>
          <a:lstStyle>
            <a:lvl1pPr marL="0" indent="0" algn="ctr">
              <a:buNone/>
              <a:defRPr sz="2000">
                <a:solidFill>
                  <a:schemeClr val="tx1">
                    <a:tint val="75000"/>
                  </a:schemeClr>
                </a:solidFill>
                <a:latin typeface="+mj-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kumimoji="1" lang="en-US" altLang="ja-JP" dirty="0"/>
              <a:t>Information</a:t>
            </a:r>
            <a:endParaRPr kumimoji="1" lang="ja-JP" altLang="en-US" dirty="0"/>
          </a:p>
        </p:txBody>
      </p:sp>
      <p:sp>
        <p:nvSpPr>
          <p:cNvPr id="1048611" name="テキスト プレースホルダー 8"/>
          <p:cNvSpPr>
            <a:spLocks noGrp="1"/>
          </p:cNvSpPr>
          <p:nvPr>
            <p:ph type="body" sz="quarter" idx="10" hasCustomPrompt="1"/>
          </p:nvPr>
        </p:nvSpPr>
        <p:spPr>
          <a:xfrm>
            <a:off x="1366342" y="5503590"/>
            <a:ext cx="15553728" cy="864046"/>
          </a:xfrm>
        </p:spPr>
        <p:txBody>
          <a:bodyPr anchor="b">
            <a:noAutofit/>
          </a:bodyPr>
          <a:lstStyle>
            <a:lvl1pPr algn="ctr">
              <a:defRPr sz="4000">
                <a:solidFill>
                  <a:schemeClr val="tx2"/>
                </a:solidFill>
                <a:latin typeface="Route 159 UltraLight" pitchFamily="50" charset="0"/>
              </a:defRPr>
            </a:lvl1pPr>
          </a:lstStyle>
          <a:p>
            <a:pPr lvl="0"/>
            <a:r>
              <a:rPr kumimoji="1" lang="en-US" altLang="ja-JP" dirty="0"/>
              <a:t>Subtitle goes here</a:t>
            </a:r>
            <a:endParaRPr kumimoji="1" lang="ja-JP" altLang="en-US" dirty="0"/>
          </a:p>
        </p:txBody>
      </p:sp>
      <p:grpSp>
        <p:nvGrpSpPr>
          <p:cNvPr id="46" name="グループ化 5"/>
          <p:cNvGrpSpPr/>
          <p:nvPr userDrawn="1"/>
        </p:nvGrpSpPr>
        <p:grpSpPr>
          <a:xfrm>
            <a:off x="8595214" y="8095828"/>
            <a:ext cx="1088138" cy="188527"/>
            <a:chOff x="8595214" y="6592642"/>
            <a:chExt cx="1088138" cy="188527"/>
          </a:xfrm>
        </p:grpSpPr>
        <p:sp>
          <p:nvSpPr>
            <p:cNvPr id="1048612" name="円/楕円 23"/>
            <p:cNvSpPr/>
            <p:nvPr userDrawn="1"/>
          </p:nvSpPr>
          <p:spPr>
            <a:xfrm>
              <a:off x="9048943"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48613" name="円/楕円 24"/>
            <p:cNvSpPr/>
            <p:nvPr userDrawn="1"/>
          </p:nvSpPr>
          <p:spPr>
            <a:xfrm>
              <a:off x="8595214"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48614" name="円/楕円 25"/>
            <p:cNvSpPr/>
            <p:nvPr userDrawn="1"/>
          </p:nvSpPr>
          <p:spPr>
            <a:xfrm>
              <a:off x="9494825"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048615" name="円/楕円 3"/>
          <p:cNvSpPr/>
          <p:nvPr userDrawn="1"/>
        </p:nvSpPr>
        <p:spPr>
          <a:xfrm>
            <a:off x="7039260" y="2492117"/>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48616" name="円/楕円 11"/>
          <p:cNvSpPr/>
          <p:nvPr userDrawn="1"/>
        </p:nvSpPr>
        <p:spPr>
          <a:xfrm>
            <a:off x="8153859" y="2492117"/>
            <a:ext cx="864096" cy="8640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48617" name="円/楕円 12"/>
          <p:cNvSpPr/>
          <p:nvPr userDrawn="1"/>
        </p:nvSpPr>
        <p:spPr>
          <a:xfrm>
            <a:off x="9268458" y="2492117"/>
            <a:ext cx="864096" cy="8640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48618" name="円/楕円 13"/>
          <p:cNvSpPr/>
          <p:nvPr userDrawn="1"/>
        </p:nvSpPr>
        <p:spPr>
          <a:xfrm>
            <a:off x="10383056" y="2492117"/>
            <a:ext cx="864096" cy="8640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8615"/>
                                        </p:tgtEl>
                                        <p:attrNameLst>
                                          <p:attrName>style.visibility</p:attrName>
                                        </p:attrNameLst>
                                      </p:cBhvr>
                                      <p:to>
                                        <p:strVal val="visible"/>
                                      </p:to>
                                    </p:set>
                                    <p:animEffect transition="in" filter="fade">
                                      <p:cBhvr>
                                        <p:cTn id="7" dur="500"/>
                                        <p:tgtEl>
                                          <p:spTgt spid="1048615"/>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048616"/>
                                        </p:tgtEl>
                                        <p:attrNameLst>
                                          <p:attrName>style.visibility</p:attrName>
                                        </p:attrNameLst>
                                      </p:cBhvr>
                                      <p:to>
                                        <p:strVal val="visible"/>
                                      </p:to>
                                    </p:set>
                                    <p:animEffect transition="in" filter="fade">
                                      <p:cBhvr>
                                        <p:cTn id="10" dur="500"/>
                                        <p:tgtEl>
                                          <p:spTgt spid="1048616"/>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048617"/>
                                        </p:tgtEl>
                                        <p:attrNameLst>
                                          <p:attrName>style.visibility</p:attrName>
                                        </p:attrNameLst>
                                      </p:cBhvr>
                                      <p:to>
                                        <p:strVal val="visible"/>
                                      </p:to>
                                    </p:set>
                                    <p:animEffect transition="in" filter="fade">
                                      <p:cBhvr>
                                        <p:cTn id="13" dur="500"/>
                                        <p:tgtEl>
                                          <p:spTgt spid="1048617"/>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1048618"/>
                                        </p:tgtEl>
                                        <p:attrNameLst>
                                          <p:attrName>style.visibility</p:attrName>
                                        </p:attrNameLst>
                                      </p:cBhvr>
                                      <p:to>
                                        <p:strVal val="visible"/>
                                      </p:to>
                                    </p:set>
                                    <p:animEffect transition="in" filter="fade">
                                      <p:cBhvr>
                                        <p:cTn id="16" dur="500"/>
                                        <p:tgtEl>
                                          <p:spTgt spid="1048618"/>
                                        </p:tgtEl>
                                      </p:cBhvr>
                                    </p:animEffect>
                                  </p:childTnLst>
                                </p:cTn>
                              </p:par>
                            </p:childTnLst>
                          </p:cTn>
                        </p:par>
                        <p:par>
                          <p:cTn id="17" fill="hold">
                            <p:stCondLst>
                              <p:cond delay="2000"/>
                            </p:stCondLst>
                            <p:childTnLst>
                              <p:par>
                                <p:cTn id="18" presetID="2" presetClass="entr" presetSubtype="2" decel="100000" fill="hold" grpId="0" nodeType="afterEffect">
                                  <p:stCondLst>
                                    <p:cond delay="0"/>
                                  </p:stCondLst>
                                  <p:iterate type="wd">
                                    <p:tmPct val="10000"/>
                                  </p:iterate>
                                  <p:childTnLst>
                                    <p:set>
                                      <p:cBhvr>
                                        <p:cTn id="19" dur="1" fill="hold">
                                          <p:stCondLst>
                                            <p:cond delay="0"/>
                                          </p:stCondLst>
                                        </p:cTn>
                                        <p:tgtEl>
                                          <p:spTgt spid="1048611">
                                            <p:txEl>
                                              <p:pRg st="0" end="0"/>
                                            </p:txEl>
                                          </p:spTgt>
                                        </p:tgtEl>
                                        <p:attrNameLst>
                                          <p:attrName>style.visibility</p:attrName>
                                        </p:attrNameLst>
                                      </p:cBhvr>
                                      <p:to>
                                        <p:strVal val="visible"/>
                                      </p:to>
                                    </p:set>
                                    <p:anim calcmode="lin" valueType="num">
                                      <p:cBhvr additive="base">
                                        <p:cTn id="20" dur="750" fill="hold"/>
                                        <p:tgtEl>
                                          <p:spTgt spid="1048611">
                                            <p:txEl>
                                              <p:pRg st="0" end="0"/>
                                            </p:txEl>
                                          </p:spTgt>
                                        </p:tgtEl>
                                        <p:attrNameLst>
                                          <p:attrName>ppt_x</p:attrName>
                                        </p:attrNameLst>
                                      </p:cBhvr>
                                      <p:tavLst>
                                        <p:tav tm="0">
                                          <p:val>
                                            <p:strVal val="1+#ppt_w/2"/>
                                          </p:val>
                                        </p:tav>
                                        <p:tav tm="100000">
                                          <p:val>
                                            <p:strVal val="#ppt_x"/>
                                          </p:val>
                                        </p:tav>
                                      </p:tavLst>
                                    </p:anim>
                                    <p:anim calcmode="lin" valueType="num">
                                      <p:cBhvr additive="base">
                                        <p:cTn id="21" dur="750" fill="hold"/>
                                        <p:tgtEl>
                                          <p:spTgt spid="1048611">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0"/>
                                  </p:stCondLst>
                                  <p:iterate type="lt">
                                    <p:tmPct val="10000"/>
                                  </p:iterate>
                                  <p:childTnLst>
                                    <p:set>
                                      <p:cBhvr>
                                        <p:cTn id="23" dur="1" fill="hold">
                                          <p:stCondLst>
                                            <p:cond delay="0"/>
                                          </p:stCondLst>
                                        </p:cTn>
                                        <p:tgtEl>
                                          <p:spTgt spid="1048609"/>
                                        </p:tgtEl>
                                        <p:attrNameLst>
                                          <p:attrName>style.visibility</p:attrName>
                                        </p:attrNameLst>
                                      </p:cBhvr>
                                      <p:to>
                                        <p:strVal val="visible"/>
                                      </p:to>
                                    </p:set>
                                    <p:anim calcmode="lin" valueType="num">
                                      <p:cBhvr additive="base">
                                        <p:cTn id="24" dur="750" fill="hold"/>
                                        <p:tgtEl>
                                          <p:spTgt spid="1048609"/>
                                        </p:tgtEl>
                                        <p:attrNameLst>
                                          <p:attrName>ppt_x</p:attrName>
                                        </p:attrNameLst>
                                      </p:cBhvr>
                                      <p:tavLst>
                                        <p:tav tm="0">
                                          <p:val>
                                            <p:strVal val="0-#ppt_w/2"/>
                                          </p:val>
                                        </p:tav>
                                        <p:tav tm="100000">
                                          <p:val>
                                            <p:strVal val="#ppt_x"/>
                                          </p:val>
                                        </p:tav>
                                      </p:tavLst>
                                    </p:anim>
                                    <p:anim calcmode="lin" valueType="num">
                                      <p:cBhvr additive="base">
                                        <p:cTn id="25" dur="750" fill="hold"/>
                                        <p:tgtEl>
                                          <p:spTgt spid="1048609"/>
                                        </p:tgtEl>
                                        <p:attrNameLst>
                                          <p:attrName>ppt_y</p:attrName>
                                        </p:attrNameLst>
                                      </p:cBhvr>
                                      <p:tavLst>
                                        <p:tav tm="0">
                                          <p:val>
                                            <p:strVal val="#ppt_y"/>
                                          </p:val>
                                        </p:tav>
                                        <p:tav tm="100000">
                                          <p:val>
                                            <p:strVal val="#ppt_y"/>
                                          </p:val>
                                        </p:tav>
                                      </p:tavLst>
                                    </p:anim>
                                  </p:childTnLst>
                                </p:cTn>
                              </p:par>
                            </p:childTnLst>
                          </p:cTn>
                        </p:par>
                        <p:par>
                          <p:cTn id="26" fill="hold">
                            <p:stCondLst>
                              <p:cond delay="3950"/>
                            </p:stCondLst>
                            <p:childTnLst>
                              <p:par>
                                <p:cTn id="27" presetID="10" presetClass="entr" presetSubtype="0" fill="hold" nodeType="afterEffect">
                                  <p:stCondLst>
                                    <p:cond delay="50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500"/>
                                        <p:tgtEl>
                                          <p:spTgt spid="46"/>
                                        </p:tgtEl>
                                      </p:cBhvr>
                                    </p:animEffect>
                                  </p:childTnLst>
                                </p:cTn>
                              </p:par>
                            </p:childTnLst>
                          </p:cTn>
                        </p:par>
                        <p:par>
                          <p:cTn id="30" fill="hold">
                            <p:stCondLst>
                              <p:cond delay="4950"/>
                            </p:stCondLst>
                            <p:childTnLst>
                              <p:par>
                                <p:cTn id="31" presetID="10" presetClass="entr" presetSubtype="0" fill="hold" grpId="0" nodeType="afterEffect">
                                  <p:stCondLst>
                                    <p:cond delay="0"/>
                                  </p:stCondLst>
                                  <p:childTnLst>
                                    <p:set>
                                      <p:cBhvr>
                                        <p:cTn id="32" dur="1" fill="hold">
                                          <p:stCondLst>
                                            <p:cond delay="0"/>
                                          </p:stCondLst>
                                        </p:cTn>
                                        <p:tgtEl>
                                          <p:spTgt spid="1048610">
                                            <p:txEl>
                                              <p:pRg st="0" end="0"/>
                                            </p:txEl>
                                          </p:spTgt>
                                        </p:tgtEl>
                                        <p:attrNameLst>
                                          <p:attrName>style.visibility</p:attrName>
                                        </p:attrNameLst>
                                      </p:cBhvr>
                                      <p:to>
                                        <p:strVal val="visible"/>
                                      </p:to>
                                    </p:set>
                                    <p:animEffect transition="in" filter="fade">
                                      <p:cBhvr>
                                        <p:cTn id="33" dur="500"/>
                                        <p:tgtEl>
                                          <p:spTgt spid="10486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9" grpId="0"/>
      <p:bldP spid="1048610" grpId="0" build="p">
        <p:tmplLst>
          <p:tmpl lvl="1">
            <p:tnLst>
              <p:par>
                <p:cTn presetID="10" presetClass="entr" presetSubtype="0" fill="hold" nodeType="afterEffect">
                  <p:stCondLst>
                    <p:cond delay="0"/>
                  </p:stCondLst>
                  <p:childTnLst>
                    <p:set>
                      <p:cBhvr>
                        <p:cTn dur="1" fill="hold">
                          <p:stCondLst>
                            <p:cond delay="0"/>
                          </p:stCondLst>
                        </p:cTn>
                        <p:tgtEl>
                          <p:spTgt spid="1048610"/>
                        </p:tgtEl>
                        <p:attrNameLst>
                          <p:attrName>style.visibility</p:attrName>
                        </p:attrNameLst>
                      </p:cBhvr>
                      <p:to>
                        <p:strVal val="visible"/>
                      </p:to>
                    </p:set>
                    <p:animEffect transition="in" filter="fade">
                      <p:cBhvr>
                        <p:cTn dur="500"/>
                        <p:tgtEl>
                          <p:spTgt spid="1048610"/>
                        </p:tgtEl>
                      </p:cBhvr>
                    </p:animEffect>
                  </p:childTnLst>
                </p:cTn>
              </p:par>
            </p:tnLst>
          </p:tmpl>
        </p:tmplLst>
      </p:bldP>
      <p:bldP spid="1048611"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048611"/>
                        </p:tgtEl>
                        <p:attrNameLst>
                          <p:attrName>style.visibility</p:attrName>
                        </p:attrNameLst>
                      </p:cBhvr>
                      <p:to>
                        <p:strVal val="visible"/>
                      </p:to>
                    </p:set>
                    <p:anim calcmode="lin" valueType="num">
                      <p:cBhvr additive="base">
                        <p:cTn dur="750" fill="hold"/>
                        <p:tgtEl>
                          <p:spTgt spid="1048611"/>
                        </p:tgtEl>
                        <p:attrNameLst>
                          <p:attrName>ppt_x</p:attrName>
                        </p:attrNameLst>
                      </p:cBhvr>
                      <p:tavLst>
                        <p:tav tm="0">
                          <p:val>
                            <p:strVal val="1+#ppt_w/2"/>
                          </p:val>
                        </p:tav>
                        <p:tav tm="100000">
                          <p:val>
                            <p:strVal val="#ppt_x"/>
                          </p:val>
                        </p:tav>
                      </p:tavLst>
                    </p:anim>
                    <p:anim calcmode="lin" valueType="num">
                      <p:cBhvr additive="base">
                        <p:cTn dur="750" fill="hold"/>
                        <p:tgtEl>
                          <p:spTgt spid="1048611"/>
                        </p:tgtEl>
                        <p:attrNameLst>
                          <p:attrName>ppt_y</p:attrName>
                        </p:attrNameLst>
                      </p:cBhvr>
                      <p:tavLst>
                        <p:tav tm="0">
                          <p:val>
                            <p:strVal val="#ppt_y"/>
                          </p:val>
                        </p:tav>
                        <p:tav tm="100000">
                          <p:val>
                            <p:strVal val="#ppt_y"/>
                          </p:val>
                        </p:tav>
                      </p:tavLst>
                    </p:anim>
                  </p:childTnLst>
                </p:cTn>
              </p:par>
            </p:tnLst>
          </p:tmpl>
        </p:tmplLst>
      </p:bldP>
      <p:bldP spid="1048615" grpId="0" animBg="1"/>
      <p:bldP spid="1048616" grpId="0" animBg="1"/>
      <p:bldP spid="1048617" grpId="0" animBg="1"/>
      <p:bldP spid="104861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1049309"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1049310"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1049311"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1049312"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049313"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314" name="アーチ 33"/>
          <p:cNvSpPr/>
          <p:nvPr userDrawn="1"/>
        </p:nvSpPr>
        <p:spPr>
          <a:xfrm rot="3600000">
            <a:off x="1165671" y="2420421"/>
            <a:ext cx="1492195" cy="1492195"/>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315" name="アーチ 34"/>
          <p:cNvSpPr/>
          <p:nvPr userDrawn="1"/>
        </p:nvSpPr>
        <p:spPr>
          <a:xfrm rot="6618510">
            <a:off x="1282259" y="2537009"/>
            <a:ext cx="1259018" cy="1259018"/>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316" name="テキスト プレースホルダー 6"/>
          <p:cNvSpPr>
            <a:spLocks noGrp="1"/>
          </p:cNvSpPr>
          <p:nvPr>
            <p:ph type="body" sz="quarter" idx="15" hasCustomPrompt="1"/>
          </p:nvPr>
        </p:nvSpPr>
        <p:spPr>
          <a:xfrm>
            <a:off x="2023050" y="2655891"/>
            <a:ext cx="7119363" cy="790352"/>
          </a:xfrm>
        </p:spPr>
        <p:txBody>
          <a:bodyPr anchor="b">
            <a:no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049317" name="テキスト プレースホルダー 6"/>
          <p:cNvSpPr>
            <a:spLocks noGrp="1"/>
          </p:cNvSpPr>
          <p:nvPr>
            <p:ph type="body" sz="quarter" idx="14" hasCustomPrompt="1"/>
          </p:nvPr>
        </p:nvSpPr>
        <p:spPr>
          <a:xfrm>
            <a:off x="2709066" y="3362068"/>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049318" name="アーチ 37"/>
          <p:cNvSpPr/>
          <p:nvPr userDrawn="1"/>
        </p:nvSpPr>
        <p:spPr>
          <a:xfrm rot="3600000">
            <a:off x="1165671" y="5835460"/>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319" name="アーチ 38"/>
          <p:cNvSpPr/>
          <p:nvPr userDrawn="1"/>
        </p:nvSpPr>
        <p:spPr>
          <a:xfrm rot="6618510">
            <a:off x="1282259" y="5952048"/>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320" name="テキスト プレースホルダー 6"/>
          <p:cNvSpPr>
            <a:spLocks noGrp="1"/>
          </p:cNvSpPr>
          <p:nvPr>
            <p:ph type="body" sz="quarter" idx="16" hasCustomPrompt="1"/>
          </p:nvPr>
        </p:nvSpPr>
        <p:spPr>
          <a:xfrm>
            <a:off x="2023050" y="6070930"/>
            <a:ext cx="71193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049321" name="テキスト プレースホルダー 6"/>
          <p:cNvSpPr>
            <a:spLocks noGrp="1"/>
          </p:cNvSpPr>
          <p:nvPr>
            <p:ph type="body" sz="quarter" idx="17" hasCustomPrompt="1"/>
          </p:nvPr>
        </p:nvSpPr>
        <p:spPr>
          <a:xfrm>
            <a:off x="2709066" y="6777107"/>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049322" name="アーチ 18"/>
          <p:cNvSpPr/>
          <p:nvPr userDrawn="1"/>
        </p:nvSpPr>
        <p:spPr>
          <a:xfrm rot="3600000">
            <a:off x="9371957" y="2423471"/>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323" name="アーチ 19"/>
          <p:cNvSpPr/>
          <p:nvPr userDrawn="1"/>
        </p:nvSpPr>
        <p:spPr>
          <a:xfrm rot="6618510">
            <a:off x="9488545" y="2540059"/>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324" name="テキスト プレースホルダー 6"/>
          <p:cNvSpPr>
            <a:spLocks noGrp="1"/>
          </p:cNvSpPr>
          <p:nvPr>
            <p:ph type="body" sz="quarter" idx="18" hasCustomPrompt="1"/>
          </p:nvPr>
        </p:nvSpPr>
        <p:spPr>
          <a:xfrm>
            <a:off x="10229336" y="2658941"/>
            <a:ext cx="7119363"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049325" name="テキスト プレースホルダー 6"/>
          <p:cNvSpPr>
            <a:spLocks noGrp="1"/>
          </p:cNvSpPr>
          <p:nvPr>
            <p:ph type="body" sz="quarter" idx="19" hasCustomPrompt="1"/>
          </p:nvPr>
        </p:nvSpPr>
        <p:spPr>
          <a:xfrm>
            <a:off x="10915352" y="3365118"/>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049326" name="アーチ 22"/>
          <p:cNvSpPr/>
          <p:nvPr userDrawn="1"/>
        </p:nvSpPr>
        <p:spPr>
          <a:xfrm rot="3600000">
            <a:off x="9371957" y="5838510"/>
            <a:ext cx="1492195" cy="1492195"/>
          </a:xfrm>
          <a:prstGeom prst="blockArc">
            <a:avLst>
              <a:gd name="adj1" fmla="val 18941412"/>
              <a:gd name="adj2" fmla="val 11732646"/>
              <a:gd name="adj3" fmla="val 4340"/>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327" name="アーチ 23"/>
          <p:cNvSpPr/>
          <p:nvPr userDrawn="1"/>
        </p:nvSpPr>
        <p:spPr>
          <a:xfrm rot="6618510">
            <a:off x="9488545" y="5955098"/>
            <a:ext cx="1259018" cy="1259018"/>
          </a:xfrm>
          <a:prstGeom prst="blockArc">
            <a:avLst>
              <a:gd name="adj1" fmla="val 19452122"/>
              <a:gd name="adj2" fmla="val 11742259"/>
              <a:gd name="adj3" fmla="val 4894"/>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328" name="テキスト プレースホルダー 6"/>
          <p:cNvSpPr>
            <a:spLocks noGrp="1"/>
          </p:cNvSpPr>
          <p:nvPr>
            <p:ph type="body" sz="quarter" idx="20" hasCustomPrompt="1"/>
          </p:nvPr>
        </p:nvSpPr>
        <p:spPr>
          <a:xfrm>
            <a:off x="10229336" y="6073980"/>
            <a:ext cx="7119363" cy="790352"/>
          </a:xfrm>
        </p:spPr>
        <p:txBody>
          <a:bodyPr anchor="b">
            <a:noAutofit/>
          </a:bodyPr>
          <a:lstStyle>
            <a:lvl1pPr algn="l">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1049329" name="テキスト プレースホルダー 6"/>
          <p:cNvSpPr>
            <a:spLocks noGrp="1"/>
          </p:cNvSpPr>
          <p:nvPr>
            <p:ph type="body" sz="quarter" idx="21" hasCustomPrompt="1"/>
          </p:nvPr>
        </p:nvSpPr>
        <p:spPr>
          <a:xfrm>
            <a:off x="10915352" y="6780157"/>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049313"/>
                                        </p:tgtEl>
                                        <p:attrNameLst>
                                          <p:attrName>style.visibility</p:attrName>
                                        </p:attrNameLst>
                                      </p:cBhvr>
                                      <p:to>
                                        <p:strVal val="visible"/>
                                      </p:to>
                                    </p:set>
                                    <p:anim calcmode="lin" valueType="num">
                                      <p:cBhvr additive="base">
                                        <p:cTn id="7" dur="500" fill="hold"/>
                                        <p:tgtEl>
                                          <p:spTgt spid="1049313"/>
                                        </p:tgtEl>
                                        <p:attrNameLst>
                                          <p:attrName>ppt_x</p:attrName>
                                        </p:attrNameLst>
                                      </p:cBhvr>
                                      <p:tavLst>
                                        <p:tav tm="0">
                                          <p:val>
                                            <p:strVal val="1+#ppt_w/2"/>
                                          </p:val>
                                        </p:tav>
                                        <p:tav tm="100000">
                                          <p:val>
                                            <p:strVal val="#ppt_x"/>
                                          </p:val>
                                        </p:tav>
                                      </p:tavLst>
                                    </p:anim>
                                    <p:anim calcmode="lin" valueType="num">
                                      <p:cBhvr additive="base">
                                        <p:cTn id="8" dur="500" fill="hold"/>
                                        <p:tgtEl>
                                          <p:spTgt spid="1049313"/>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049312">
                                            <p:txEl>
                                              <p:pRg st="0" end="0"/>
                                            </p:txEl>
                                          </p:spTgt>
                                        </p:tgtEl>
                                        <p:attrNameLst>
                                          <p:attrName>style.visibility</p:attrName>
                                        </p:attrNameLst>
                                      </p:cBhvr>
                                      <p:to>
                                        <p:strVal val="visible"/>
                                      </p:to>
                                    </p:set>
                                    <p:animEffect transition="in" filter="wipe(left)">
                                      <p:cBhvr>
                                        <p:cTn id="11" dur="500"/>
                                        <p:tgtEl>
                                          <p:spTgt spid="1049312">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1049315"/>
                                        </p:tgtEl>
                                        <p:attrNameLst>
                                          <p:attrName>style.visibility</p:attrName>
                                        </p:attrNameLst>
                                      </p:cBhvr>
                                      <p:to>
                                        <p:strVal val="visible"/>
                                      </p:to>
                                    </p:set>
                                    <p:anim calcmode="lin" valueType="num">
                                      <p:cBhvr additive="base">
                                        <p:cTn id="15" dur="750" fill="hold"/>
                                        <p:tgtEl>
                                          <p:spTgt spid="1049315"/>
                                        </p:tgtEl>
                                        <p:attrNameLst>
                                          <p:attrName>ppt_x</p:attrName>
                                        </p:attrNameLst>
                                      </p:cBhvr>
                                      <p:tavLst>
                                        <p:tav tm="0">
                                          <p:val>
                                            <p:strVal val="#ppt_x"/>
                                          </p:val>
                                        </p:tav>
                                        <p:tav tm="100000">
                                          <p:val>
                                            <p:strVal val="#ppt_x"/>
                                          </p:val>
                                        </p:tav>
                                      </p:tavLst>
                                    </p:anim>
                                    <p:anim calcmode="lin" valueType="num">
                                      <p:cBhvr additive="base">
                                        <p:cTn id="16" dur="750" fill="hold"/>
                                        <p:tgtEl>
                                          <p:spTgt spid="1049315"/>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1049314"/>
                                        </p:tgtEl>
                                        <p:attrNameLst>
                                          <p:attrName>style.visibility</p:attrName>
                                        </p:attrNameLst>
                                      </p:cBhvr>
                                      <p:to>
                                        <p:strVal val="visible"/>
                                      </p:to>
                                    </p:set>
                                    <p:anim calcmode="lin" valueType="num">
                                      <p:cBhvr additive="base">
                                        <p:cTn id="19" dur="750" fill="hold"/>
                                        <p:tgtEl>
                                          <p:spTgt spid="1049314"/>
                                        </p:tgtEl>
                                        <p:attrNameLst>
                                          <p:attrName>ppt_x</p:attrName>
                                        </p:attrNameLst>
                                      </p:cBhvr>
                                      <p:tavLst>
                                        <p:tav tm="0">
                                          <p:val>
                                            <p:strVal val="0-#ppt_w/2"/>
                                          </p:val>
                                        </p:tav>
                                        <p:tav tm="100000">
                                          <p:val>
                                            <p:strVal val="#ppt_x"/>
                                          </p:val>
                                        </p:tav>
                                      </p:tavLst>
                                    </p:anim>
                                    <p:anim calcmode="lin" valueType="num">
                                      <p:cBhvr additive="base">
                                        <p:cTn id="20" dur="750" fill="hold"/>
                                        <p:tgtEl>
                                          <p:spTgt spid="1049314"/>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1049315"/>
                                        </p:tgtEl>
                                        <p:attrNameLst>
                                          <p:attrName>style.visibility</p:attrName>
                                        </p:attrNameLst>
                                      </p:cBhvr>
                                      <p:to>
                                        <p:strVal val="visible"/>
                                      </p:to>
                                    </p:set>
                                    <p:animEffect transition="in" filter="fade">
                                      <p:cBhvr>
                                        <p:cTn id="23" dur="750"/>
                                        <p:tgtEl>
                                          <p:spTgt spid="1049315"/>
                                        </p:tgtEl>
                                      </p:cBhvr>
                                    </p:animEffect>
                                    <p:anim calcmode="lin" valueType="num">
                                      <p:cBhvr>
                                        <p:cTn id="24" dur="750" fill="hold"/>
                                        <p:tgtEl>
                                          <p:spTgt spid="1049315"/>
                                        </p:tgtEl>
                                        <p:attrNameLst>
                                          <p:attrName>ppt_w</p:attrName>
                                        </p:attrNameLst>
                                      </p:cBhvr>
                                      <p:tavLst>
                                        <p:tav tm="0" fmla="#ppt_w*sin(2.5*pi*$)">
                                          <p:val>
                                            <p:fltVal val="0"/>
                                          </p:val>
                                        </p:tav>
                                        <p:tav tm="100000">
                                          <p:val>
                                            <p:fltVal val="1"/>
                                          </p:val>
                                        </p:tav>
                                      </p:tavLst>
                                    </p:anim>
                                    <p:anim calcmode="lin" valueType="num">
                                      <p:cBhvr>
                                        <p:cTn id="25" dur="750" fill="hold"/>
                                        <p:tgtEl>
                                          <p:spTgt spid="1049315"/>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1049314"/>
                                        </p:tgtEl>
                                        <p:attrNameLst>
                                          <p:attrName>style.visibility</p:attrName>
                                        </p:attrNameLst>
                                      </p:cBhvr>
                                      <p:to>
                                        <p:strVal val="visible"/>
                                      </p:to>
                                    </p:set>
                                    <p:animEffect transition="in" filter="fade">
                                      <p:cBhvr>
                                        <p:cTn id="28" dur="750"/>
                                        <p:tgtEl>
                                          <p:spTgt spid="1049314"/>
                                        </p:tgtEl>
                                      </p:cBhvr>
                                    </p:animEffect>
                                    <p:anim calcmode="lin" valueType="num">
                                      <p:cBhvr>
                                        <p:cTn id="29" dur="750" fill="hold"/>
                                        <p:tgtEl>
                                          <p:spTgt spid="1049314"/>
                                        </p:tgtEl>
                                        <p:attrNameLst>
                                          <p:attrName>ppt_w</p:attrName>
                                        </p:attrNameLst>
                                      </p:cBhvr>
                                      <p:tavLst>
                                        <p:tav tm="0" fmla="#ppt_w*sin(2.5*pi*$)">
                                          <p:val>
                                            <p:fltVal val="0"/>
                                          </p:val>
                                        </p:tav>
                                        <p:tav tm="100000">
                                          <p:val>
                                            <p:fltVal val="1"/>
                                          </p:val>
                                        </p:tav>
                                      </p:tavLst>
                                    </p:anim>
                                    <p:anim calcmode="lin" valueType="num">
                                      <p:cBhvr>
                                        <p:cTn id="30" dur="750" fill="hold"/>
                                        <p:tgtEl>
                                          <p:spTgt spid="1049314"/>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1049316">
                                            <p:txEl>
                                              <p:pRg st="0" end="0"/>
                                            </p:txEl>
                                          </p:spTgt>
                                        </p:tgtEl>
                                        <p:attrNameLst>
                                          <p:attrName>style.visibility</p:attrName>
                                        </p:attrNameLst>
                                      </p:cBhvr>
                                      <p:to>
                                        <p:strVal val="visible"/>
                                      </p:to>
                                    </p:set>
                                    <p:anim calcmode="lin" valueType="num">
                                      <p:cBhvr additive="base">
                                        <p:cTn id="33" dur="500" fill="hold"/>
                                        <p:tgtEl>
                                          <p:spTgt spid="1049316">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049316">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1049317">
                                            <p:txEl>
                                              <p:pRg st="0" end="0"/>
                                            </p:txEl>
                                          </p:spTgt>
                                        </p:tgtEl>
                                        <p:attrNameLst>
                                          <p:attrName>style.visibility</p:attrName>
                                        </p:attrNameLst>
                                      </p:cBhvr>
                                      <p:to>
                                        <p:strVal val="visible"/>
                                      </p:to>
                                    </p:set>
                                    <p:anim calcmode="lin" valueType="num">
                                      <p:cBhvr additive="base">
                                        <p:cTn id="38" dur="500" fill="hold"/>
                                        <p:tgtEl>
                                          <p:spTgt spid="1049317">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1049317">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350"/>
                            </p:stCondLst>
                            <p:childTnLst>
                              <p:par>
                                <p:cTn id="41" presetID="2" presetClass="entr" presetSubtype="4" decel="100000" fill="hold" grpId="0" nodeType="afterEffect">
                                  <p:stCondLst>
                                    <p:cond delay="0"/>
                                  </p:stCondLst>
                                  <p:childTnLst>
                                    <p:set>
                                      <p:cBhvr>
                                        <p:cTn id="42" dur="1" fill="hold">
                                          <p:stCondLst>
                                            <p:cond delay="0"/>
                                          </p:stCondLst>
                                        </p:cTn>
                                        <p:tgtEl>
                                          <p:spTgt spid="1049319"/>
                                        </p:tgtEl>
                                        <p:attrNameLst>
                                          <p:attrName>style.visibility</p:attrName>
                                        </p:attrNameLst>
                                      </p:cBhvr>
                                      <p:to>
                                        <p:strVal val="visible"/>
                                      </p:to>
                                    </p:set>
                                    <p:anim calcmode="lin" valueType="num">
                                      <p:cBhvr additive="base">
                                        <p:cTn id="43" dur="750" fill="hold"/>
                                        <p:tgtEl>
                                          <p:spTgt spid="1049319"/>
                                        </p:tgtEl>
                                        <p:attrNameLst>
                                          <p:attrName>ppt_x</p:attrName>
                                        </p:attrNameLst>
                                      </p:cBhvr>
                                      <p:tavLst>
                                        <p:tav tm="0">
                                          <p:val>
                                            <p:strVal val="#ppt_x"/>
                                          </p:val>
                                        </p:tav>
                                        <p:tav tm="100000">
                                          <p:val>
                                            <p:strVal val="#ppt_x"/>
                                          </p:val>
                                        </p:tav>
                                      </p:tavLst>
                                    </p:anim>
                                    <p:anim calcmode="lin" valueType="num">
                                      <p:cBhvr additive="base">
                                        <p:cTn id="44" dur="750" fill="hold"/>
                                        <p:tgtEl>
                                          <p:spTgt spid="1049319"/>
                                        </p:tgtEl>
                                        <p:attrNameLst>
                                          <p:attrName>ppt_y</p:attrName>
                                        </p:attrNameLst>
                                      </p:cBhvr>
                                      <p:tavLst>
                                        <p:tav tm="0">
                                          <p:val>
                                            <p:strVal val="1+#ppt_h/2"/>
                                          </p:val>
                                        </p:tav>
                                        <p:tav tm="100000">
                                          <p:val>
                                            <p:strVal val="#ppt_y"/>
                                          </p:val>
                                        </p:tav>
                                      </p:tavLst>
                                    </p:anim>
                                  </p:childTnLst>
                                </p:cTn>
                              </p:par>
                              <p:par>
                                <p:cTn id="45" presetID="2" presetClass="entr" presetSubtype="8" decel="100000" fill="hold" grpId="0" nodeType="withEffect">
                                  <p:stCondLst>
                                    <p:cond delay="0"/>
                                  </p:stCondLst>
                                  <p:childTnLst>
                                    <p:set>
                                      <p:cBhvr>
                                        <p:cTn id="46" dur="1" fill="hold">
                                          <p:stCondLst>
                                            <p:cond delay="0"/>
                                          </p:stCondLst>
                                        </p:cTn>
                                        <p:tgtEl>
                                          <p:spTgt spid="1049318"/>
                                        </p:tgtEl>
                                        <p:attrNameLst>
                                          <p:attrName>style.visibility</p:attrName>
                                        </p:attrNameLst>
                                      </p:cBhvr>
                                      <p:to>
                                        <p:strVal val="visible"/>
                                      </p:to>
                                    </p:set>
                                    <p:anim calcmode="lin" valueType="num">
                                      <p:cBhvr additive="base">
                                        <p:cTn id="47" dur="750" fill="hold"/>
                                        <p:tgtEl>
                                          <p:spTgt spid="1049318"/>
                                        </p:tgtEl>
                                        <p:attrNameLst>
                                          <p:attrName>ppt_x</p:attrName>
                                        </p:attrNameLst>
                                      </p:cBhvr>
                                      <p:tavLst>
                                        <p:tav tm="0">
                                          <p:val>
                                            <p:strVal val="0-#ppt_w/2"/>
                                          </p:val>
                                        </p:tav>
                                        <p:tav tm="100000">
                                          <p:val>
                                            <p:strVal val="#ppt_x"/>
                                          </p:val>
                                        </p:tav>
                                      </p:tavLst>
                                    </p:anim>
                                    <p:anim calcmode="lin" valueType="num">
                                      <p:cBhvr additive="base">
                                        <p:cTn id="48" dur="750" fill="hold"/>
                                        <p:tgtEl>
                                          <p:spTgt spid="1049318"/>
                                        </p:tgtEl>
                                        <p:attrNameLst>
                                          <p:attrName>ppt_y</p:attrName>
                                        </p:attrNameLst>
                                      </p:cBhvr>
                                      <p:tavLst>
                                        <p:tav tm="0">
                                          <p:val>
                                            <p:strVal val="#ppt_y"/>
                                          </p:val>
                                        </p:tav>
                                        <p:tav tm="100000">
                                          <p:val>
                                            <p:strVal val="#ppt_y"/>
                                          </p:val>
                                        </p:tav>
                                      </p:tavLst>
                                    </p:anim>
                                  </p:childTnLst>
                                </p:cTn>
                              </p:par>
                              <p:par>
                                <p:cTn id="49" presetID="45" presetClass="entr" presetSubtype="0" fill="hold" grpId="1" nodeType="withEffect">
                                  <p:stCondLst>
                                    <p:cond delay="0"/>
                                  </p:stCondLst>
                                  <p:childTnLst>
                                    <p:set>
                                      <p:cBhvr>
                                        <p:cTn id="50" dur="1" fill="hold">
                                          <p:stCondLst>
                                            <p:cond delay="0"/>
                                          </p:stCondLst>
                                        </p:cTn>
                                        <p:tgtEl>
                                          <p:spTgt spid="1049319"/>
                                        </p:tgtEl>
                                        <p:attrNameLst>
                                          <p:attrName>style.visibility</p:attrName>
                                        </p:attrNameLst>
                                      </p:cBhvr>
                                      <p:to>
                                        <p:strVal val="visible"/>
                                      </p:to>
                                    </p:set>
                                    <p:animEffect transition="in" filter="fade">
                                      <p:cBhvr>
                                        <p:cTn id="51" dur="750"/>
                                        <p:tgtEl>
                                          <p:spTgt spid="1049319"/>
                                        </p:tgtEl>
                                      </p:cBhvr>
                                    </p:animEffect>
                                    <p:anim calcmode="lin" valueType="num">
                                      <p:cBhvr>
                                        <p:cTn id="52" dur="750" fill="hold"/>
                                        <p:tgtEl>
                                          <p:spTgt spid="1049319"/>
                                        </p:tgtEl>
                                        <p:attrNameLst>
                                          <p:attrName>ppt_w</p:attrName>
                                        </p:attrNameLst>
                                      </p:cBhvr>
                                      <p:tavLst>
                                        <p:tav tm="0" fmla="#ppt_w*sin(2.5*pi*$)">
                                          <p:val>
                                            <p:fltVal val="0"/>
                                          </p:val>
                                        </p:tav>
                                        <p:tav tm="100000">
                                          <p:val>
                                            <p:fltVal val="1"/>
                                          </p:val>
                                        </p:tav>
                                      </p:tavLst>
                                    </p:anim>
                                    <p:anim calcmode="lin" valueType="num">
                                      <p:cBhvr>
                                        <p:cTn id="53" dur="750" fill="hold"/>
                                        <p:tgtEl>
                                          <p:spTgt spid="1049319"/>
                                        </p:tgtEl>
                                        <p:attrNameLst>
                                          <p:attrName>ppt_h</p:attrName>
                                        </p:attrNameLst>
                                      </p:cBhvr>
                                      <p:tavLst>
                                        <p:tav tm="0">
                                          <p:val>
                                            <p:strVal val="#ppt_h"/>
                                          </p:val>
                                        </p:tav>
                                        <p:tav tm="100000">
                                          <p:val>
                                            <p:strVal val="#ppt_h"/>
                                          </p:val>
                                        </p:tav>
                                      </p:tavLst>
                                    </p:anim>
                                  </p:childTnLst>
                                </p:cTn>
                              </p:par>
                              <p:par>
                                <p:cTn id="54" presetID="45" presetClass="entr" presetSubtype="0" fill="hold" grpId="1" nodeType="withEffect">
                                  <p:stCondLst>
                                    <p:cond delay="0"/>
                                  </p:stCondLst>
                                  <p:childTnLst>
                                    <p:set>
                                      <p:cBhvr>
                                        <p:cTn id="55" dur="1" fill="hold">
                                          <p:stCondLst>
                                            <p:cond delay="0"/>
                                          </p:stCondLst>
                                        </p:cTn>
                                        <p:tgtEl>
                                          <p:spTgt spid="1049318"/>
                                        </p:tgtEl>
                                        <p:attrNameLst>
                                          <p:attrName>style.visibility</p:attrName>
                                        </p:attrNameLst>
                                      </p:cBhvr>
                                      <p:to>
                                        <p:strVal val="visible"/>
                                      </p:to>
                                    </p:set>
                                    <p:animEffect transition="in" filter="fade">
                                      <p:cBhvr>
                                        <p:cTn id="56" dur="750"/>
                                        <p:tgtEl>
                                          <p:spTgt spid="1049318"/>
                                        </p:tgtEl>
                                      </p:cBhvr>
                                    </p:animEffect>
                                    <p:anim calcmode="lin" valueType="num">
                                      <p:cBhvr>
                                        <p:cTn id="57" dur="750" fill="hold"/>
                                        <p:tgtEl>
                                          <p:spTgt spid="1049318"/>
                                        </p:tgtEl>
                                        <p:attrNameLst>
                                          <p:attrName>ppt_w</p:attrName>
                                        </p:attrNameLst>
                                      </p:cBhvr>
                                      <p:tavLst>
                                        <p:tav tm="0" fmla="#ppt_w*sin(2.5*pi*$)">
                                          <p:val>
                                            <p:fltVal val="0"/>
                                          </p:val>
                                        </p:tav>
                                        <p:tav tm="100000">
                                          <p:val>
                                            <p:fltVal val="1"/>
                                          </p:val>
                                        </p:tav>
                                      </p:tavLst>
                                    </p:anim>
                                    <p:anim calcmode="lin" valueType="num">
                                      <p:cBhvr>
                                        <p:cTn id="58" dur="750" fill="hold"/>
                                        <p:tgtEl>
                                          <p:spTgt spid="1049318"/>
                                        </p:tgtEl>
                                        <p:attrNameLst>
                                          <p:attrName>ppt_h</p:attrName>
                                        </p:attrNameLst>
                                      </p:cBhvr>
                                      <p:tavLst>
                                        <p:tav tm="0">
                                          <p:val>
                                            <p:strVal val="#ppt_h"/>
                                          </p:val>
                                        </p:tav>
                                        <p:tav tm="100000">
                                          <p:val>
                                            <p:strVal val="#ppt_h"/>
                                          </p:val>
                                        </p:tav>
                                      </p:tavLst>
                                    </p:anim>
                                  </p:childTnLst>
                                </p:cTn>
                              </p:par>
                              <p:par>
                                <p:cTn id="59" presetID="2" presetClass="entr" presetSubtype="9" decel="100000" fill="hold" grpId="0" nodeType="withEffect">
                                  <p:stCondLst>
                                    <p:cond delay="500"/>
                                  </p:stCondLst>
                                  <p:iterate type="wd">
                                    <p:tmPct val="10000"/>
                                  </p:iterate>
                                  <p:childTnLst>
                                    <p:set>
                                      <p:cBhvr>
                                        <p:cTn id="60" dur="1" fill="hold">
                                          <p:stCondLst>
                                            <p:cond delay="0"/>
                                          </p:stCondLst>
                                        </p:cTn>
                                        <p:tgtEl>
                                          <p:spTgt spid="1049320">
                                            <p:txEl>
                                              <p:pRg st="0" end="0"/>
                                            </p:txEl>
                                          </p:spTgt>
                                        </p:tgtEl>
                                        <p:attrNameLst>
                                          <p:attrName>style.visibility</p:attrName>
                                        </p:attrNameLst>
                                      </p:cBhvr>
                                      <p:to>
                                        <p:strVal val="visible"/>
                                      </p:to>
                                    </p:set>
                                    <p:anim calcmode="lin" valueType="num">
                                      <p:cBhvr additive="base">
                                        <p:cTn id="61" dur="500" fill="hold"/>
                                        <p:tgtEl>
                                          <p:spTgt spid="1049320">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049320">
                                            <p:txEl>
                                              <p:pRg st="0" end="0"/>
                                            </p:txEl>
                                          </p:spTgt>
                                        </p:tgtEl>
                                        <p:attrNameLst>
                                          <p:attrName>ppt_y</p:attrName>
                                        </p:attrNameLst>
                                      </p:cBhvr>
                                      <p:tavLst>
                                        <p:tav tm="0">
                                          <p:val>
                                            <p:strVal val="0-#ppt_h/2"/>
                                          </p:val>
                                        </p:tav>
                                        <p:tav tm="100000">
                                          <p:val>
                                            <p:strVal val="#ppt_y"/>
                                          </p:val>
                                        </p:tav>
                                      </p:tavLst>
                                    </p:anim>
                                  </p:childTnLst>
                                </p:cTn>
                              </p:par>
                            </p:childTnLst>
                          </p:cTn>
                        </p:par>
                        <p:par>
                          <p:cTn id="63" fill="hold">
                            <p:stCondLst>
                              <p:cond delay="3450"/>
                            </p:stCondLst>
                            <p:childTnLst>
                              <p:par>
                                <p:cTn id="64" presetID="2" presetClass="entr" presetSubtype="2" decel="100000" fill="hold" grpId="0" nodeType="afterEffect">
                                  <p:stCondLst>
                                    <p:cond delay="250"/>
                                  </p:stCondLst>
                                  <p:childTnLst>
                                    <p:set>
                                      <p:cBhvr>
                                        <p:cTn id="65" dur="1" fill="hold">
                                          <p:stCondLst>
                                            <p:cond delay="0"/>
                                          </p:stCondLst>
                                        </p:cTn>
                                        <p:tgtEl>
                                          <p:spTgt spid="1049321">
                                            <p:txEl>
                                              <p:pRg st="0" end="0"/>
                                            </p:txEl>
                                          </p:spTgt>
                                        </p:tgtEl>
                                        <p:attrNameLst>
                                          <p:attrName>style.visibility</p:attrName>
                                        </p:attrNameLst>
                                      </p:cBhvr>
                                      <p:to>
                                        <p:strVal val="visible"/>
                                      </p:to>
                                    </p:set>
                                    <p:anim calcmode="lin" valueType="num">
                                      <p:cBhvr additive="base">
                                        <p:cTn id="66" dur="500" fill="hold"/>
                                        <p:tgtEl>
                                          <p:spTgt spid="1049321">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1049321">
                                            <p:txEl>
                                              <p:pRg st="0" end="0"/>
                                            </p:txEl>
                                          </p:spTgt>
                                        </p:tgtEl>
                                        <p:attrNameLst>
                                          <p:attrName>ppt_y</p:attrName>
                                        </p:attrNameLst>
                                      </p:cBhvr>
                                      <p:tavLst>
                                        <p:tav tm="0">
                                          <p:val>
                                            <p:strVal val="#ppt_y"/>
                                          </p:val>
                                        </p:tav>
                                        <p:tav tm="100000">
                                          <p:val>
                                            <p:strVal val="#ppt_y"/>
                                          </p:val>
                                        </p:tav>
                                      </p:tavLst>
                                    </p:anim>
                                  </p:childTnLst>
                                </p:cTn>
                              </p:par>
                            </p:childTnLst>
                          </p:cTn>
                        </p:par>
                        <p:par>
                          <p:cTn id="68" fill="hold">
                            <p:stCondLst>
                              <p:cond delay="4200"/>
                            </p:stCondLst>
                            <p:childTnLst>
                              <p:par>
                                <p:cTn id="69" presetID="2" presetClass="entr" presetSubtype="4" decel="100000" fill="hold" grpId="0" nodeType="afterEffect">
                                  <p:stCondLst>
                                    <p:cond delay="0"/>
                                  </p:stCondLst>
                                  <p:childTnLst>
                                    <p:set>
                                      <p:cBhvr>
                                        <p:cTn id="70" dur="1" fill="hold">
                                          <p:stCondLst>
                                            <p:cond delay="0"/>
                                          </p:stCondLst>
                                        </p:cTn>
                                        <p:tgtEl>
                                          <p:spTgt spid="1049323"/>
                                        </p:tgtEl>
                                        <p:attrNameLst>
                                          <p:attrName>style.visibility</p:attrName>
                                        </p:attrNameLst>
                                      </p:cBhvr>
                                      <p:to>
                                        <p:strVal val="visible"/>
                                      </p:to>
                                    </p:set>
                                    <p:anim calcmode="lin" valueType="num">
                                      <p:cBhvr additive="base">
                                        <p:cTn id="71" dur="750" fill="hold"/>
                                        <p:tgtEl>
                                          <p:spTgt spid="1049323"/>
                                        </p:tgtEl>
                                        <p:attrNameLst>
                                          <p:attrName>ppt_x</p:attrName>
                                        </p:attrNameLst>
                                      </p:cBhvr>
                                      <p:tavLst>
                                        <p:tav tm="0">
                                          <p:val>
                                            <p:strVal val="#ppt_x"/>
                                          </p:val>
                                        </p:tav>
                                        <p:tav tm="100000">
                                          <p:val>
                                            <p:strVal val="#ppt_x"/>
                                          </p:val>
                                        </p:tav>
                                      </p:tavLst>
                                    </p:anim>
                                    <p:anim calcmode="lin" valueType="num">
                                      <p:cBhvr additive="base">
                                        <p:cTn id="72" dur="750" fill="hold"/>
                                        <p:tgtEl>
                                          <p:spTgt spid="1049323"/>
                                        </p:tgtEl>
                                        <p:attrNameLst>
                                          <p:attrName>ppt_y</p:attrName>
                                        </p:attrNameLst>
                                      </p:cBhvr>
                                      <p:tavLst>
                                        <p:tav tm="0">
                                          <p:val>
                                            <p:strVal val="1+#ppt_h/2"/>
                                          </p:val>
                                        </p:tav>
                                        <p:tav tm="100000">
                                          <p:val>
                                            <p:strVal val="#ppt_y"/>
                                          </p:val>
                                        </p:tav>
                                      </p:tavLst>
                                    </p:anim>
                                  </p:childTnLst>
                                </p:cTn>
                              </p:par>
                              <p:par>
                                <p:cTn id="73" presetID="2" presetClass="entr" presetSubtype="8" decel="100000" fill="hold" grpId="0" nodeType="withEffect">
                                  <p:stCondLst>
                                    <p:cond delay="0"/>
                                  </p:stCondLst>
                                  <p:childTnLst>
                                    <p:set>
                                      <p:cBhvr>
                                        <p:cTn id="74" dur="1" fill="hold">
                                          <p:stCondLst>
                                            <p:cond delay="0"/>
                                          </p:stCondLst>
                                        </p:cTn>
                                        <p:tgtEl>
                                          <p:spTgt spid="1049322"/>
                                        </p:tgtEl>
                                        <p:attrNameLst>
                                          <p:attrName>style.visibility</p:attrName>
                                        </p:attrNameLst>
                                      </p:cBhvr>
                                      <p:to>
                                        <p:strVal val="visible"/>
                                      </p:to>
                                    </p:set>
                                    <p:anim calcmode="lin" valueType="num">
                                      <p:cBhvr additive="base">
                                        <p:cTn id="75" dur="750" fill="hold"/>
                                        <p:tgtEl>
                                          <p:spTgt spid="1049322"/>
                                        </p:tgtEl>
                                        <p:attrNameLst>
                                          <p:attrName>ppt_x</p:attrName>
                                        </p:attrNameLst>
                                      </p:cBhvr>
                                      <p:tavLst>
                                        <p:tav tm="0">
                                          <p:val>
                                            <p:strVal val="0-#ppt_w/2"/>
                                          </p:val>
                                        </p:tav>
                                        <p:tav tm="100000">
                                          <p:val>
                                            <p:strVal val="#ppt_x"/>
                                          </p:val>
                                        </p:tav>
                                      </p:tavLst>
                                    </p:anim>
                                    <p:anim calcmode="lin" valueType="num">
                                      <p:cBhvr additive="base">
                                        <p:cTn id="76" dur="750" fill="hold"/>
                                        <p:tgtEl>
                                          <p:spTgt spid="1049322"/>
                                        </p:tgtEl>
                                        <p:attrNameLst>
                                          <p:attrName>ppt_y</p:attrName>
                                        </p:attrNameLst>
                                      </p:cBhvr>
                                      <p:tavLst>
                                        <p:tav tm="0">
                                          <p:val>
                                            <p:strVal val="#ppt_y"/>
                                          </p:val>
                                        </p:tav>
                                        <p:tav tm="100000">
                                          <p:val>
                                            <p:strVal val="#ppt_y"/>
                                          </p:val>
                                        </p:tav>
                                      </p:tavLst>
                                    </p:anim>
                                  </p:childTnLst>
                                </p:cTn>
                              </p:par>
                              <p:par>
                                <p:cTn id="77" presetID="45" presetClass="entr" presetSubtype="0" fill="hold" grpId="1" nodeType="withEffect">
                                  <p:stCondLst>
                                    <p:cond delay="0"/>
                                  </p:stCondLst>
                                  <p:childTnLst>
                                    <p:set>
                                      <p:cBhvr>
                                        <p:cTn id="78" dur="1" fill="hold">
                                          <p:stCondLst>
                                            <p:cond delay="0"/>
                                          </p:stCondLst>
                                        </p:cTn>
                                        <p:tgtEl>
                                          <p:spTgt spid="1049323"/>
                                        </p:tgtEl>
                                        <p:attrNameLst>
                                          <p:attrName>style.visibility</p:attrName>
                                        </p:attrNameLst>
                                      </p:cBhvr>
                                      <p:to>
                                        <p:strVal val="visible"/>
                                      </p:to>
                                    </p:set>
                                    <p:animEffect transition="in" filter="fade">
                                      <p:cBhvr>
                                        <p:cTn id="79" dur="750"/>
                                        <p:tgtEl>
                                          <p:spTgt spid="1049323"/>
                                        </p:tgtEl>
                                      </p:cBhvr>
                                    </p:animEffect>
                                    <p:anim calcmode="lin" valueType="num">
                                      <p:cBhvr>
                                        <p:cTn id="80" dur="750" fill="hold"/>
                                        <p:tgtEl>
                                          <p:spTgt spid="1049323"/>
                                        </p:tgtEl>
                                        <p:attrNameLst>
                                          <p:attrName>ppt_w</p:attrName>
                                        </p:attrNameLst>
                                      </p:cBhvr>
                                      <p:tavLst>
                                        <p:tav tm="0" fmla="#ppt_w*sin(2.5*pi*$)">
                                          <p:val>
                                            <p:fltVal val="0"/>
                                          </p:val>
                                        </p:tav>
                                        <p:tav tm="100000">
                                          <p:val>
                                            <p:fltVal val="1"/>
                                          </p:val>
                                        </p:tav>
                                      </p:tavLst>
                                    </p:anim>
                                    <p:anim calcmode="lin" valueType="num">
                                      <p:cBhvr>
                                        <p:cTn id="81" dur="750" fill="hold"/>
                                        <p:tgtEl>
                                          <p:spTgt spid="1049323"/>
                                        </p:tgtEl>
                                        <p:attrNameLst>
                                          <p:attrName>ppt_h</p:attrName>
                                        </p:attrNameLst>
                                      </p:cBhvr>
                                      <p:tavLst>
                                        <p:tav tm="0">
                                          <p:val>
                                            <p:strVal val="#ppt_h"/>
                                          </p:val>
                                        </p:tav>
                                        <p:tav tm="100000">
                                          <p:val>
                                            <p:strVal val="#ppt_h"/>
                                          </p:val>
                                        </p:tav>
                                      </p:tavLst>
                                    </p:anim>
                                  </p:childTnLst>
                                </p:cTn>
                              </p:par>
                              <p:par>
                                <p:cTn id="82" presetID="45" presetClass="entr" presetSubtype="0" fill="hold" grpId="1" nodeType="withEffect">
                                  <p:stCondLst>
                                    <p:cond delay="0"/>
                                  </p:stCondLst>
                                  <p:childTnLst>
                                    <p:set>
                                      <p:cBhvr>
                                        <p:cTn id="83" dur="1" fill="hold">
                                          <p:stCondLst>
                                            <p:cond delay="0"/>
                                          </p:stCondLst>
                                        </p:cTn>
                                        <p:tgtEl>
                                          <p:spTgt spid="1049322"/>
                                        </p:tgtEl>
                                        <p:attrNameLst>
                                          <p:attrName>style.visibility</p:attrName>
                                        </p:attrNameLst>
                                      </p:cBhvr>
                                      <p:to>
                                        <p:strVal val="visible"/>
                                      </p:to>
                                    </p:set>
                                    <p:animEffect transition="in" filter="fade">
                                      <p:cBhvr>
                                        <p:cTn id="84" dur="750"/>
                                        <p:tgtEl>
                                          <p:spTgt spid="1049322"/>
                                        </p:tgtEl>
                                      </p:cBhvr>
                                    </p:animEffect>
                                    <p:anim calcmode="lin" valueType="num">
                                      <p:cBhvr>
                                        <p:cTn id="85" dur="750" fill="hold"/>
                                        <p:tgtEl>
                                          <p:spTgt spid="1049322"/>
                                        </p:tgtEl>
                                        <p:attrNameLst>
                                          <p:attrName>ppt_w</p:attrName>
                                        </p:attrNameLst>
                                      </p:cBhvr>
                                      <p:tavLst>
                                        <p:tav tm="0" fmla="#ppt_w*sin(2.5*pi*$)">
                                          <p:val>
                                            <p:fltVal val="0"/>
                                          </p:val>
                                        </p:tav>
                                        <p:tav tm="100000">
                                          <p:val>
                                            <p:fltVal val="1"/>
                                          </p:val>
                                        </p:tav>
                                      </p:tavLst>
                                    </p:anim>
                                    <p:anim calcmode="lin" valueType="num">
                                      <p:cBhvr>
                                        <p:cTn id="86" dur="750" fill="hold"/>
                                        <p:tgtEl>
                                          <p:spTgt spid="1049322"/>
                                        </p:tgtEl>
                                        <p:attrNameLst>
                                          <p:attrName>ppt_h</p:attrName>
                                        </p:attrNameLst>
                                      </p:cBhvr>
                                      <p:tavLst>
                                        <p:tav tm="0">
                                          <p:val>
                                            <p:strVal val="#ppt_h"/>
                                          </p:val>
                                        </p:tav>
                                        <p:tav tm="100000">
                                          <p:val>
                                            <p:strVal val="#ppt_h"/>
                                          </p:val>
                                        </p:tav>
                                      </p:tavLst>
                                    </p:anim>
                                  </p:childTnLst>
                                </p:cTn>
                              </p:par>
                              <p:par>
                                <p:cTn id="87" presetID="2" presetClass="entr" presetSubtype="9" decel="100000" fill="hold" grpId="0" nodeType="withEffect">
                                  <p:stCondLst>
                                    <p:cond delay="500"/>
                                  </p:stCondLst>
                                  <p:iterate type="wd">
                                    <p:tmPct val="10000"/>
                                  </p:iterate>
                                  <p:childTnLst>
                                    <p:set>
                                      <p:cBhvr>
                                        <p:cTn id="88" dur="1" fill="hold">
                                          <p:stCondLst>
                                            <p:cond delay="0"/>
                                          </p:stCondLst>
                                        </p:cTn>
                                        <p:tgtEl>
                                          <p:spTgt spid="1049324">
                                            <p:txEl>
                                              <p:pRg st="0" end="0"/>
                                            </p:txEl>
                                          </p:spTgt>
                                        </p:tgtEl>
                                        <p:attrNameLst>
                                          <p:attrName>style.visibility</p:attrName>
                                        </p:attrNameLst>
                                      </p:cBhvr>
                                      <p:to>
                                        <p:strVal val="visible"/>
                                      </p:to>
                                    </p:set>
                                    <p:anim calcmode="lin" valueType="num">
                                      <p:cBhvr additive="base">
                                        <p:cTn id="89" dur="500" fill="hold"/>
                                        <p:tgtEl>
                                          <p:spTgt spid="1049324">
                                            <p:txEl>
                                              <p:pRg st="0" end="0"/>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1049324">
                                            <p:txEl>
                                              <p:pRg st="0" end="0"/>
                                            </p:txEl>
                                          </p:spTgt>
                                        </p:tgtEl>
                                        <p:attrNameLst>
                                          <p:attrName>ppt_y</p:attrName>
                                        </p:attrNameLst>
                                      </p:cBhvr>
                                      <p:tavLst>
                                        <p:tav tm="0">
                                          <p:val>
                                            <p:strVal val="0-#ppt_h/2"/>
                                          </p:val>
                                        </p:tav>
                                        <p:tav tm="100000">
                                          <p:val>
                                            <p:strVal val="#ppt_y"/>
                                          </p:val>
                                        </p:tav>
                                      </p:tavLst>
                                    </p:anim>
                                  </p:childTnLst>
                                </p:cTn>
                              </p:par>
                            </p:childTnLst>
                          </p:cTn>
                        </p:par>
                        <p:par>
                          <p:cTn id="91" fill="hold">
                            <p:stCondLst>
                              <p:cond delay="5300"/>
                            </p:stCondLst>
                            <p:childTnLst>
                              <p:par>
                                <p:cTn id="92" presetID="2" presetClass="entr" presetSubtype="2" decel="100000" fill="hold" grpId="0" nodeType="afterEffect">
                                  <p:stCondLst>
                                    <p:cond delay="250"/>
                                  </p:stCondLst>
                                  <p:childTnLst>
                                    <p:set>
                                      <p:cBhvr>
                                        <p:cTn id="93" dur="1" fill="hold">
                                          <p:stCondLst>
                                            <p:cond delay="0"/>
                                          </p:stCondLst>
                                        </p:cTn>
                                        <p:tgtEl>
                                          <p:spTgt spid="1049325">
                                            <p:txEl>
                                              <p:pRg st="0" end="0"/>
                                            </p:txEl>
                                          </p:spTgt>
                                        </p:tgtEl>
                                        <p:attrNameLst>
                                          <p:attrName>style.visibility</p:attrName>
                                        </p:attrNameLst>
                                      </p:cBhvr>
                                      <p:to>
                                        <p:strVal val="visible"/>
                                      </p:to>
                                    </p:set>
                                    <p:anim calcmode="lin" valueType="num">
                                      <p:cBhvr additive="base">
                                        <p:cTn id="94" dur="500" fill="hold"/>
                                        <p:tgtEl>
                                          <p:spTgt spid="1049325">
                                            <p:txEl>
                                              <p:pRg st="0" end="0"/>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1049325">
                                            <p:txEl>
                                              <p:pRg st="0" end="0"/>
                                            </p:txEl>
                                          </p:spTgt>
                                        </p:tgtEl>
                                        <p:attrNameLst>
                                          <p:attrName>ppt_y</p:attrName>
                                        </p:attrNameLst>
                                      </p:cBhvr>
                                      <p:tavLst>
                                        <p:tav tm="0">
                                          <p:val>
                                            <p:strVal val="#ppt_y"/>
                                          </p:val>
                                        </p:tav>
                                        <p:tav tm="100000">
                                          <p:val>
                                            <p:strVal val="#ppt_y"/>
                                          </p:val>
                                        </p:tav>
                                      </p:tavLst>
                                    </p:anim>
                                  </p:childTnLst>
                                </p:cTn>
                              </p:par>
                            </p:childTnLst>
                          </p:cTn>
                        </p:par>
                        <p:par>
                          <p:cTn id="96" fill="hold">
                            <p:stCondLst>
                              <p:cond delay="6050"/>
                            </p:stCondLst>
                            <p:childTnLst>
                              <p:par>
                                <p:cTn id="97" presetID="2" presetClass="entr" presetSubtype="4" decel="100000" fill="hold" grpId="0" nodeType="afterEffect">
                                  <p:stCondLst>
                                    <p:cond delay="0"/>
                                  </p:stCondLst>
                                  <p:childTnLst>
                                    <p:set>
                                      <p:cBhvr>
                                        <p:cTn id="98" dur="1" fill="hold">
                                          <p:stCondLst>
                                            <p:cond delay="0"/>
                                          </p:stCondLst>
                                        </p:cTn>
                                        <p:tgtEl>
                                          <p:spTgt spid="1049327"/>
                                        </p:tgtEl>
                                        <p:attrNameLst>
                                          <p:attrName>style.visibility</p:attrName>
                                        </p:attrNameLst>
                                      </p:cBhvr>
                                      <p:to>
                                        <p:strVal val="visible"/>
                                      </p:to>
                                    </p:set>
                                    <p:anim calcmode="lin" valueType="num">
                                      <p:cBhvr additive="base">
                                        <p:cTn id="99" dur="750" fill="hold"/>
                                        <p:tgtEl>
                                          <p:spTgt spid="1049327"/>
                                        </p:tgtEl>
                                        <p:attrNameLst>
                                          <p:attrName>ppt_x</p:attrName>
                                        </p:attrNameLst>
                                      </p:cBhvr>
                                      <p:tavLst>
                                        <p:tav tm="0">
                                          <p:val>
                                            <p:strVal val="#ppt_x"/>
                                          </p:val>
                                        </p:tav>
                                        <p:tav tm="100000">
                                          <p:val>
                                            <p:strVal val="#ppt_x"/>
                                          </p:val>
                                        </p:tav>
                                      </p:tavLst>
                                    </p:anim>
                                    <p:anim calcmode="lin" valueType="num">
                                      <p:cBhvr additive="base">
                                        <p:cTn id="100" dur="750" fill="hold"/>
                                        <p:tgtEl>
                                          <p:spTgt spid="1049327"/>
                                        </p:tgtEl>
                                        <p:attrNameLst>
                                          <p:attrName>ppt_y</p:attrName>
                                        </p:attrNameLst>
                                      </p:cBhvr>
                                      <p:tavLst>
                                        <p:tav tm="0">
                                          <p:val>
                                            <p:strVal val="1+#ppt_h/2"/>
                                          </p:val>
                                        </p:tav>
                                        <p:tav tm="100000">
                                          <p:val>
                                            <p:strVal val="#ppt_y"/>
                                          </p:val>
                                        </p:tav>
                                      </p:tavLst>
                                    </p:anim>
                                  </p:childTnLst>
                                </p:cTn>
                              </p:par>
                              <p:par>
                                <p:cTn id="101" presetID="2" presetClass="entr" presetSubtype="8" decel="100000" fill="hold" grpId="0" nodeType="withEffect">
                                  <p:stCondLst>
                                    <p:cond delay="0"/>
                                  </p:stCondLst>
                                  <p:childTnLst>
                                    <p:set>
                                      <p:cBhvr>
                                        <p:cTn id="102" dur="1" fill="hold">
                                          <p:stCondLst>
                                            <p:cond delay="0"/>
                                          </p:stCondLst>
                                        </p:cTn>
                                        <p:tgtEl>
                                          <p:spTgt spid="1049326"/>
                                        </p:tgtEl>
                                        <p:attrNameLst>
                                          <p:attrName>style.visibility</p:attrName>
                                        </p:attrNameLst>
                                      </p:cBhvr>
                                      <p:to>
                                        <p:strVal val="visible"/>
                                      </p:to>
                                    </p:set>
                                    <p:anim calcmode="lin" valueType="num">
                                      <p:cBhvr additive="base">
                                        <p:cTn id="103" dur="750" fill="hold"/>
                                        <p:tgtEl>
                                          <p:spTgt spid="1049326"/>
                                        </p:tgtEl>
                                        <p:attrNameLst>
                                          <p:attrName>ppt_x</p:attrName>
                                        </p:attrNameLst>
                                      </p:cBhvr>
                                      <p:tavLst>
                                        <p:tav tm="0">
                                          <p:val>
                                            <p:strVal val="0-#ppt_w/2"/>
                                          </p:val>
                                        </p:tav>
                                        <p:tav tm="100000">
                                          <p:val>
                                            <p:strVal val="#ppt_x"/>
                                          </p:val>
                                        </p:tav>
                                      </p:tavLst>
                                    </p:anim>
                                    <p:anim calcmode="lin" valueType="num">
                                      <p:cBhvr additive="base">
                                        <p:cTn id="104" dur="750" fill="hold"/>
                                        <p:tgtEl>
                                          <p:spTgt spid="1049326"/>
                                        </p:tgtEl>
                                        <p:attrNameLst>
                                          <p:attrName>ppt_y</p:attrName>
                                        </p:attrNameLst>
                                      </p:cBhvr>
                                      <p:tavLst>
                                        <p:tav tm="0">
                                          <p:val>
                                            <p:strVal val="#ppt_y"/>
                                          </p:val>
                                        </p:tav>
                                        <p:tav tm="100000">
                                          <p:val>
                                            <p:strVal val="#ppt_y"/>
                                          </p:val>
                                        </p:tav>
                                      </p:tavLst>
                                    </p:anim>
                                  </p:childTnLst>
                                </p:cTn>
                              </p:par>
                              <p:par>
                                <p:cTn id="105" presetID="45" presetClass="entr" presetSubtype="0" fill="hold" grpId="1" nodeType="withEffect">
                                  <p:stCondLst>
                                    <p:cond delay="0"/>
                                  </p:stCondLst>
                                  <p:childTnLst>
                                    <p:set>
                                      <p:cBhvr>
                                        <p:cTn id="106" dur="1" fill="hold">
                                          <p:stCondLst>
                                            <p:cond delay="0"/>
                                          </p:stCondLst>
                                        </p:cTn>
                                        <p:tgtEl>
                                          <p:spTgt spid="1049327"/>
                                        </p:tgtEl>
                                        <p:attrNameLst>
                                          <p:attrName>style.visibility</p:attrName>
                                        </p:attrNameLst>
                                      </p:cBhvr>
                                      <p:to>
                                        <p:strVal val="visible"/>
                                      </p:to>
                                    </p:set>
                                    <p:animEffect transition="in" filter="fade">
                                      <p:cBhvr>
                                        <p:cTn id="107" dur="750"/>
                                        <p:tgtEl>
                                          <p:spTgt spid="1049327"/>
                                        </p:tgtEl>
                                      </p:cBhvr>
                                    </p:animEffect>
                                    <p:anim calcmode="lin" valueType="num">
                                      <p:cBhvr>
                                        <p:cTn id="108" dur="750" fill="hold"/>
                                        <p:tgtEl>
                                          <p:spTgt spid="1049327"/>
                                        </p:tgtEl>
                                        <p:attrNameLst>
                                          <p:attrName>ppt_w</p:attrName>
                                        </p:attrNameLst>
                                      </p:cBhvr>
                                      <p:tavLst>
                                        <p:tav tm="0" fmla="#ppt_w*sin(2.5*pi*$)">
                                          <p:val>
                                            <p:fltVal val="0"/>
                                          </p:val>
                                        </p:tav>
                                        <p:tav tm="100000">
                                          <p:val>
                                            <p:fltVal val="1"/>
                                          </p:val>
                                        </p:tav>
                                      </p:tavLst>
                                    </p:anim>
                                    <p:anim calcmode="lin" valueType="num">
                                      <p:cBhvr>
                                        <p:cTn id="109" dur="750" fill="hold"/>
                                        <p:tgtEl>
                                          <p:spTgt spid="1049327"/>
                                        </p:tgtEl>
                                        <p:attrNameLst>
                                          <p:attrName>ppt_h</p:attrName>
                                        </p:attrNameLst>
                                      </p:cBhvr>
                                      <p:tavLst>
                                        <p:tav tm="0">
                                          <p:val>
                                            <p:strVal val="#ppt_h"/>
                                          </p:val>
                                        </p:tav>
                                        <p:tav tm="100000">
                                          <p:val>
                                            <p:strVal val="#ppt_h"/>
                                          </p:val>
                                        </p:tav>
                                      </p:tavLst>
                                    </p:anim>
                                  </p:childTnLst>
                                </p:cTn>
                              </p:par>
                              <p:par>
                                <p:cTn id="110" presetID="45" presetClass="entr" presetSubtype="0" fill="hold" grpId="1" nodeType="withEffect">
                                  <p:stCondLst>
                                    <p:cond delay="0"/>
                                  </p:stCondLst>
                                  <p:childTnLst>
                                    <p:set>
                                      <p:cBhvr>
                                        <p:cTn id="111" dur="1" fill="hold">
                                          <p:stCondLst>
                                            <p:cond delay="0"/>
                                          </p:stCondLst>
                                        </p:cTn>
                                        <p:tgtEl>
                                          <p:spTgt spid="1049326"/>
                                        </p:tgtEl>
                                        <p:attrNameLst>
                                          <p:attrName>style.visibility</p:attrName>
                                        </p:attrNameLst>
                                      </p:cBhvr>
                                      <p:to>
                                        <p:strVal val="visible"/>
                                      </p:to>
                                    </p:set>
                                    <p:animEffect transition="in" filter="fade">
                                      <p:cBhvr>
                                        <p:cTn id="112" dur="750"/>
                                        <p:tgtEl>
                                          <p:spTgt spid="1049326"/>
                                        </p:tgtEl>
                                      </p:cBhvr>
                                    </p:animEffect>
                                    <p:anim calcmode="lin" valueType="num">
                                      <p:cBhvr>
                                        <p:cTn id="113" dur="750" fill="hold"/>
                                        <p:tgtEl>
                                          <p:spTgt spid="1049326"/>
                                        </p:tgtEl>
                                        <p:attrNameLst>
                                          <p:attrName>ppt_w</p:attrName>
                                        </p:attrNameLst>
                                      </p:cBhvr>
                                      <p:tavLst>
                                        <p:tav tm="0" fmla="#ppt_w*sin(2.5*pi*$)">
                                          <p:val>
                                            <p:fltVal val="0"/>
                                          </p:val>
                                        </p:tav>
                                        <p:tav tm="100000">
                                          <p:val>
                                            <p:fltVal val="1"/>
                                          </p:val>
                                        </p:tav>
                                      </p:tavLst>
                                    </p:anim>
                                    <p:anim calcmode="lin" valueType="num">
                                      <p:cBhvr>
                                        <p:cTn id="114" dur="750" fill="hold"/>
                                        <p:tgtEl>
                                          <p:spTgt spid="1049326"/>
                                        </p:tgtEl>
                                        <p:attrNameLst>
                                          <p:attrName>ppt_h</p:attrName>
                                        </p:attrNameLst>
                                      </p:cBhvr>
                                      <p:tavLst>
                                        <p:tav tm="0">
                                          <p:val>
                                            <p:strVal val="#ppt_h"/>
                                          </p:val>
                                        </p:tav>
                                        <p:tav tm="100000">
                                          <p:val>
                                            <p:strVal val="#ppt_h"/>
                                          </p:val>
                                        </p:tav>
                                      </p:tavLst>
                                    </p:anim>
                                  </p:childTnLst>
                                </p:cTn>
                              </p:par>
                              <p:par>
                                <p:cTn id="115" presetID="2" presetClass="entr" presetSubtype="9" decel="100000" fill="hold" grpId="0" nodeType="withEffect">
                                  <p:stCondLst>
                                    <p:cond delay="500"/>
                                  </p:stCondLst>
                                  <p:iterate type="wd">
                                    <p:tmPct val="10000"/>
                                  </p:iterate>
                                  <p:childTnLst>
                                    <p:set>
                                      <p:cBhvr>
                                        <p:cTn id="116" dur="1" fill="hold">
                                          <p:stCondLst>
                                            <p:cond delay="0"/>
                                          </p:stCondLst>
                                        </p:cTn>
                                        <p:tgtEl>
                                          <p:spTgt spid="1049328">
                                            <p:txEl>
                                              <p:pRg st="0" end="0"/>
                                            </p:txEl>
                                          </p:spTgt>
                                        </p:tgtEl>
                                        <p:attrNameLst>
                                          <p:attrName>style.visibility</p:attrName>
                                        </p:attrNameLst>
                                      </p:cBhvr>
                                      <p:to>
                                        <p:strVal val="visible"/>
                                      </p:to>
                                    </p:set>
                                    <p:anim calcmode="lin" valueType="num">
                                      <p:cBhvr additive="base">
                                        <p:cTn id="117" dur="500" fill="hold"/>
                                        <p:tgtEl>
                                          <p:spTgt spid="1049328">
                                            <p:txEl>
                                              <p:pRg st="0" end="0"/>
                                            </p:txEl>
                                          </p:spTgt>
                                        </p:tgtEl>
                                        <p:attrNameLst>
                                          <p:attrName>ppt_x</p:attrName>
                                        </p:attrNameLst>
                                      </p:cBhvr>
                                      <p:tavLst>
                                        <p:tav tm="0">
                                          <p:val>
                                            <p:strVal val="0-#ppt_w/2"/>
                                          </p:val>
                                        </p:tav>
                                        <p:tav tm="100000">
                                          <p:val>
                                            <p:strVal val="#ppt_x"/>
                                          </p:val>
                                        </p:tav>
                                      </p:tavLst>
                                    </p:anim>
                                    <p:anim calcmode="lin" valueType="num">
                                      <p:cBhvr additive="base">
                                        <p:cTn id="118" dur="500" fill="hold"/>
                                        <p:tgtEl>
                                          <p:spTgt spid="1049328">
                                            <p:txEl>
                                              <p:pRg st="0" end="0"/>
                                            </p:txEl>
                                          </p:spTgt>
                                        </p:tgtEl>
                                        <p:attrNameLst>
                                          <p:attrName>ppt_y</p:attrName>
                                        </p:attrNameLst>
                                      </p:cBhvr>
                                      <p:tavLst>
                                        <p:tav tm="0">
                                          <p:val>
                                            <p:strVal val="0-#ppt_h/2"/>
                                          </p:val>
                                        </p:tav>
                                        <p:tav tm="100000">
                                          <p:val>
                                            <p:strVal val="#ppt_y"/>
                                          </p:val>
                                        </p:tav>
                                      </p:tavLst>
                                    </p:anim>
                                  </p:childTnLst>
                                </p:cTn>
                              </p:par>
                            </p:childTnLst>
                          </p:cTn>
                        </p:par>
                        <p:par>
                          <p:cTn id="119" fill="hold">
                            <p:stCondLst>
                              <p:cond delay="7150"/>
                            </p:stCondLst>
                            <p:childTnLst>
                              <p:par>
                                <p:cTn id="120" presetID="2" presetClass="entr" presetSubtype="2" decel="100000" fill="hold" grpId="0" nodeType="afterEffect">
                                  <p:stCondLst>
                                    <p:cond delay="250"/>
                                  </p:stCondLst>
                                  <p:childTnLst>
                                    <p:set>
                                      <p:cBhvr>
                                        <p:cTn id="121" dur="1" fill="hold">
                                          <p:stCondLst>
                                            <p:cond delay="0"/>
                                          </p:stCondLst>
                                        </p:cTn>
                                        <p:tgtEl>
                                          <p:spTgt spid="1049329">
                                            <p:txEl>
                                              <p:pRg st="0" end="0"/>
                                            </p:txEl>
                                          </p:spTgt>
                                        </p:tgtEl>
                                        <p:attrNameLst>
                                          <p:attrName>style.visibility</p:attrName>
                                        </p:attrNameLst>
                                      </p:cBhvr>
                                      <p:to>
                                        <p:strVal val="visible"/>
                                      </p:to>
                                    </p:set>
                                    <p:anim calcmode="lin" valueType="num">
                                      <p:cBhvr additive="base">
                                        <p:cTn id="122" dur="500" fill="hold"/>
                                        <p:tgtEl>
                                          <p:spTgt spid="1049329">
                                            <p:txEl>
                                              <p:pRg st="0" end="0"/>
                                            </p:txEl>
                                          </p:spTgt>
                                        </p:tgtEl>
                                        <p:attrNameLst>
                                          <p:attrName>ppt_x</p:attrName>
                                        </p:attrNameLst>
                                      </p:cBhvr>
                                      <p:tavLst>
                                        <p:tav tm="0">
                                          <p:val>
                                            <p:strVal val="1+#ppt_w/2"/>
                                          </p:val>
                                        </p:tav>
                                        <p:tav tm="100000">
                                          <p:val>
                                            <p:strVal val="#ppt_x"/>
                                          </p:val>
                                        </p:tav>
                                      </p:tavLst>
                                    </p:anim>
                                    <p:anim calcmode="lin" valueType="num">
                                      <p:cBhvr additive="base">
                                        <p:cTn id="123" dur="500" fill="hold"/>
                                        <p:tgtEl>
                                          <p:spTgt spid="104932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312" grpId="0" build="p">
        <p:tmplLst>
          <p:tmpl lvl="1">
            <p:tnLst>
              <p:par>
                <p:cTn presetID="22" presetClass="entr" presetSubtype="8" fill="hold" nodeType="withEffect">
                  <p:stCondLst>
                    <p:cond delay="0"/>
                  </p:stCondLst>
                  <p:childTnLst>
                    <p:set>
                      <p:cBhvr>
                        <p:cTn dur="1" fill="hold">
                          <p:stCondLst>
                            <p:cond delay="0"/>
                          </p:stCondLst>
                        </p:cTn>
                        <p:tgtEl>
                          <p:spTgt spid="1049312"/>
                        </p:tgtEl>
                        <p:attrNameLst>
                          <p:attrName>style.visibility</p:attrName>
                        </p:attrNameLst>
                      </p:cBhvr>
                      <p:to>
                        <p:strVal val="visible"/>
                      </p:to>
                    </p:set>
                    <p:animEffect transition="in" filter="wipe(left)">
                      <p:cBhvr>
                        <p:cTn dur="500"/>
                        <p:tgtEl>
                          <p:spTgt spid="1049312"/>
                        </p:tgtEl>
                      </p:cBhvr>
                    </p:animEffect>
                  </p:childTnLst>
                </p:cTn>
              </p:par>
            </p:tnLst>
          </p:tmpl>
        </p:tmplLst>
      </p:bldP>
      <p:bldP spid="1049313" grpId="0" animBg="1"/>
      <p:bldP spid="1049314" grpId="0" animBg="1"/>
      <p:bldP spid="1049314" grpId="1" animBg="1"/>
      <p:bldP spid="1049315" grpId="0" animBg="1"/>
      <p:bldP spid="1049315" grpId="1" animBg="1"/>
      <p:bldP spid="1049316"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1049316"/>
                        </p:tgtEl>
                        <p:attrNameLst>
                          <p:attrName>style.visibility</p:attrName>
                        </p:attrNameLst>
                      </p:cBhvr>
                      <p:to>
                        <p:strVal val="visible"/>
                      </p:to>
                    </p:set>
                    <p:anim calcmode="lin" valueType="num">
                      <p:cBhvr additive="base">
                        <p:cTn dur="500" fill="hold"/>
                        <p:tgtEl>
                          <p:spTgt spid="1049316"/>
                        </p:tgtEl>
                        <p:attrNameLst>
                          <p:attrName>ppt_x</p:attrName>
                        </p:attrNameLst>
                      </p:cBhvr>
                      <p:tavLst>
                        <p:tav tm="0">
                          <p:val>
                            <p:strVal val="0-#ppt_w/2"/>
                          </p:val>
                        </p:tav>
                        <p:tav tm="100000">
                          <p:val>
                            <p:strVal val="#ppt_x"/>
                          </p:val>
                        </p:tav>
                      </p:tavLst>
                    </p:anim>
                    <p:anim calcmode="lin" valueType="num">
                      <p:cBhvr additive="base">
                        <p:cTn dur="500" fill="hold"/>
                        <p:tgtEl>
                          <p:spTgt spid="1049316"/>
                        </p:tgtEl>
                        <p:attrNameLst>
                          <p:attrName>ppt_y</p:attrName>
                        </p:attrNameLst>
                      </p:cBhvr>
                      <p:tavLst>
                        <p:tav tm="0">
                          <p:val>
                            <p:strVal val="0-#ppt_h/2"/>
                          </p:val>
                        </p:tav>
                        <p:tav tm="100000">
                          <p:val>
                            <p:strVal val="#ppt_y"/>
                          </p:val>
                        </p:tav>
                      </p:tavLst>
                    </p:anim>
                  </p:childTnLst>
                </p:cTn>
              </p:par>
            </p:tnLst>
          </p:tmpl>
        </p:tmplLst>
      </p:bldP>
      <p:bldP spid="104931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1049317"/>
                        </p:tgtEl>
                        <p:attrNameLst>
                          <p:attrName>style.visibility</p:attrName>
                        </p:attrNameLst>
                      </p:cBhvr>
                      <p:to>
                        <p:strVal val="visible"/>
                      </p:to>
                    </p:set>
                    <p:anim calcmode="lin" valueType="num">
                      <p:cBhvr additive="base">
                        <p:cTn dur="500" fill="hold"/>
                        <p:tgtEl>
                          <p:spTgt spid="1049317"/>
                        </p:tgtEl>
                        <p:attrNameLst>
                          <p:attrName>ppt_x</p:attrName>
                        </p:attrNameLst>
                      </p:cBhvr>
                      <p:tavLst>
                        <p:tav tm="0">
                          <p:val>
                            <p:strVal val="1+#ppt_w/2"/>
                          </p:val>
                        </p:tav>
                        <p:tav tm="100000">
                          <p:val>
                            <p:strVal val="#ppt_x"/>
                          </p:val>
                        </p:tav>
                      </p:tavLst>
                    </p:anim>
                    <p:anim calcmode="lin" valueType="num">
                      <p:cBhvr additive="base">
                        <p:cTn dur="500" fill="hold"/>
                        <p:tgtEl>
                          <p:spTgt spid="1049317"/>
                        </p:tgtEl>
                        <p:attrNameLst>
                          <p:attrName>ppt_y</p:attrName>
                        </p:attrNameLst>
                      </p:cBhvr>
                      <p:tavLst>
                        <p:tav tm="0">
                          <p:val>
                            <p:strVal val="#ppt_y"/>
                          </p:val>
                        </p:tav>
                        <p:tav tm="100000">
                          <p:val>
                            <p:strVal val="#ppt_y"/>
                          </p:val>
                        </p:tav>
                      </p:tavLst>
                    </p:anim>
                  </p:childTnLst>
                </p:cTn>
              </p:par>
            </p:tnLst>
          </p:tmpl>
        </p:tmplLst>
      </p:bldP>
      <p:bldP spid="1049318" grpId="0" animBg="1"/>
      <p:bldP spid="1049318" grpId="1" animBg="1"/>
      <p:bldP spid="1049319" grpId="0" animBg="1"/>
      <p:bldP spid="1049319" grpId="1" animBg="1"/>
      <p:bldP spid="1049320"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1049320"/>
                        </p:tgtEl>
                        <p:attrNameLst>
                          <p:attrName>style.visibility</p:attrName>
                        </p:attrNameLst>
                      </p:cBhvr>
                      <p:to>
                        <p:strVal val="visible"/>
                      </p:to>
                    </p:set>
                    <p:anim calcmode="lin" valueType="num">
                      <p:cBhvr additive="base">
                        <p:cTn dur="500" fill="hold"/>
                        <p:tgtEl>
                          <p:spTgt spid="1049320"/>
                        </p:tgtEl>
                        <p:attrNameLst>
                          <p:attrName>ppt_x</p:attrName>
                        </p:attrNameLst>
                      </p:cBhvr>
                      <p:tavLst>
                        <p:tav tm="0">
                          <p:val>
                            <p:strVal val="0-#ppt_w/2"/>
                          </p:val>
                        </p:tav>
                        <p:tav tm="100000">
                          <p:val>
                            <p:strVal val="#ppt_x"/>
                          </p:val>
                        </p:tav>
                      </p:tavLst>
                    </p:anim>
                    <p:anim calcmode="lin" valueType="num">
                      <p:cBhvr additive="base">
                        <p:cTn dur="500" fill="hold"/>
                        <p:tgtEl>
                          <p:spTgt spid="1049320"/>
                        </p:tgtEl>
                        <p:attrNameLst>
                          <p:attrName>ppt_y</p:attrName>
                        </p:attrNameLst>
                      </p:cBhvr>
                      <p:tavLst>
                        <p:tav tm="0">
                          <p:val>
                            <p:strVal val="0-#ppt_h/2"/>
                          </p:val>
                        </p:tav>
                        <p:tav tm="100000">
                          <p:val>
                            <p:strVal val="#ppt_y"/>
                          </p:val>
                        </p:tav>
                      </p:tavLst>
                    </p:anim>
                  </p:childTnLst>
                </p:cTn>
              </p:par>
            </p:tnLst>
          </p:tmpl>
        </p:tmplLst>
      </p:bldP>
      <p:bldP spid="1049321"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1049321"/>
                        </p:tgtEl>
                        <p:attrNameLst>
                          <p:attrName>style.visibility</p:attrName>
                        </p:attrNameLst>
                      </p:cBhvr>
                      <p:to>
                        <p:strVal val="visible"/>
                      </p:to>
                    </p:set>
                    <p:anim calcmode="lin" valueType="num">
                      <p:cBhvr additive="base">
                        <p:cTn dur="500" fill="hold"/>
                        <p:tgtEl>
                          <p:spTgt spid="1049321"/>
                        </p:tgtEl>
                        <p:attrNameLst>
                          <p:attrName>ppt_x</p:attrName>
                        </p:attrNameLst>
                      </p:cBhvr>
                      <p:tavLst>
                        <p:tav tm="0">
                          <p:val>
                            <p:strVal val="1+#ppt_w/2"/>
                          </p:val>
                        </p:tav>
                        <p:tav tm="100000">
                          <p:val>
                            <p:strVal val="#ppt_x"/>
                          </p:val>
                        </p:tav>
                      </p:tavLst>
                    </p:anim>
                    <p:anim calcmode="lin" valueType="num">
                      <p:cBhvr additive="base">
                        <p:cTn dur="500" fill="hold"/>
                        <p:tgtEl>
                          <p:spTgt spid="1049321"/>
                        </p:tgtEl>
                        <p:attrNameLst>
                          <p:attrName>ppt_y</p:attrName>
                        </p:attrNameLst>
                      </p:cBhvr>
                      <p:tavLst>
                        <p:tav tm="0">
                          <p:val>
                            <p:strVal val="#ppt_y"/>
                          </p:val>
                        </p:tav>
                        <p:tav tm="100000">
                          <p:val>
                            <p:strVal val="#ppt_y"/>
                          </p:val>
                        </p:tav>
                      </p:tavLst>
                    </p:anim>
                  </p:childTnLst>
                </p:cTn>
              </p:par>
            </p:tnLst>
          </p:tmpl>
        </p:tmplLst>
      </p:bldP>
      <p:bldP spid="1049322" grpId="0" animBg="1"/>
      <p:bldP spid="1049322" grpId="1" animBg="1"/>
      <p:bldP spid="1049323" grpId="0" animBg="1"/>
      <p:bldP spid="1049323" grpId="1" animBg="1"/>
      <p:bldP spid="1049324"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1049324"/>
                        </p:tgtEl>
                        <p:attrNameLst>
                          <p:attrName>style.visibility</p:attrName>
                        </p:attrNameLst>
                      </p:cBhvr>
                      <p:to>
                        <p:strVal val="visible"/>
                      </p:to>
                    </p:set>
                    <p:anim calcmode="lin" valueType="num">
                      <p:cBhvr additive="base">
                        <p:cTn dur="500" fill="hold"/>
                        <p:tgtEl>
                          <p:spTgt spid="1049324"/>
                        </p:tgtEl>
                        <p:attrNameLst>
                          <p:attrName>ppt_x</p:attrName>
                        </p:attrNameLst>
                      </p:cBhvr>
                      <p:tavLst>
                        <p:tav tm="0">
                          <p:val>
                            <p:strVal val="0-#ppt_w/2"/>
                          </p:val>
                        </p:tav>
                        <p:tav tm="100000">
                          <p:val>
                            <p:strVal val="#ppt_x"/>
                          </p:val>
                        </p:tav>
                      </p:tavLst>
                    </p:anim>
                    <p:anim calcmode="lin" valueType="num">
                      <p:cBhvr additive="base">
                        <p:cTn dur="500" fill="hold"/>
                        <p:tgtEl>
                          <p:spTgt spid="1049324"/>
                        </p:tgtEl>
                        <p:attrNameLst>
                          <p:attrName>ppt_y</p:attrName>
                        </p:attrNameLst>
                      </p:cBhvr>
                      <p:tavLst>
                        <p:tav tm="0">
                          <p:val>
                            <p:strVal val="0-#ppt_h/2"/>
                          </p:val>
                        </p:tav>
                        <p:tav tm="100000">
                          <p:val>
                            <p:strVal val="#ppt_y"/>
                          </p:val>
                        </p:tav>
                      </p:tavLst>
                    </p:anim>
                  </p:childTnLst>
                </p:cTn>
              </p:par>
            </p:tnLst>
          </p:tmpl>
        </p:tmplLst>
      </p:bldP>
      <p:bldP spid="1049325"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1049325"/>
                        </p:tgtEl>
                        <p:attrNameLst>
                          <p:attrName>style.visibility</p:attrName>
                        </p:attrNameLst>
                      </p:cBhvr>
                      <p:to>
                        <p:strVal val="visible"/>
                      </p:to>
                    </p:set>
                    <p:anim calcmode="lin" valueType="num">
                      <p:cBhvr additive="base">
                        <p:cTn dur="500" fill="hold"/>
                        <p:tgtEl>
                          <p:spTgt spid="1049325"/>
                        </p:tgtEl>
                        <p:attrNameLst>
                          <p:attrName>ppt_x</p:attrName>
                        </p:attrNameLst>
                      </p:cBhvr>
                      <p:tavLst>
                        <p:tav tm="0">
                          <p:val>
                            <p:strVal val="1+#ppt_w/2"/>
                          </p:val>
                        </p:tav>
                        <p:tav tm="100000">
                          <p:val>
                            <p:strVal val="#ppt_x"/>
                          </p:val>
                        </p:tav>
                      </p:tavLst>
                    </p:anim>
                    <p:anim calcmode="lin" valueType="num">
                      <p:cBhvr additive="base">
                        <p:cTn dur="500" fill="hold"/>
                        <p:tgtEl>
                          <p:spTgt spid="1049325"/>
                        </p:tgtEl>
                        <p:attrNameLst>
                          <p:attrName>ppt_y</p:attrName>
                        </p:attrNameLst>
                      </p:cBhvr>
                      <p:tavLst>
                        <p:tav tm="0">
                          <p:val>
                            <p:strVal val="#ppt_y"/>
                          </p:val>
                        </p:tav>
                        <p:tav tm="100000">
                          <p:val>
                            <p:strVal val="#ppt_y"/>
                          </p:val>
                        </p:tav>
                      </p:tavLst>
                    </p:anim>
                  </p:childTnLst>
                </p:cTn>
              </p:par>
            </p:tnLst>
          </p:tmpl>
        </p:tmplLst>
      </p:bldP>
      <p:bldP spid="1049326" grpId="0" animBg="1"/>
      <p:bldP spid="1049326" grpId="1" animBg="1"/>
      <p:bldP spid="1049327" grpId="0" animBg="1"/>
      <p:bldP spid="1049327" grpId="1" animBg="1"/>
      <p:bldP spid="1049328"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1049328"/>
                        </p:tgtEl>
                        <p:attrNameLst>
                          <p:attrName>style.visibility</p:attrName>
                        </p:attrNameLst>
                      </p:cBhvr>
                      <p:to>
                        <p:strVal val="visible"/>
                      </p:to>
                    </p:set>
                    <p:anim calcmode="lin" valueType="num">
                      <p:cBhvr additive="base">
                        <p:cTn dur="500" fill="hold"/>
                        <p:tgtEl>
                          <p:spTgt spid="1049328"/>
                        </p:tgtEl>
                        <p:attrNameLst>
                          <p:attrName>ppt_x</p:attrName>
                        </p:attrNameLst>
                      </p:cBhvr>
                      <p:tavLst>
                        <p:tav tm="0">
                          <p:val>
                            <p:strVal val="0-#ppt_w/2"/>
                          </p:val>
                        </p:tav>
                        <p:tav tm="100000">
                          <p:val>
                            <p:strVal val="#ppt_x"/>
                          </p:val>
                        </p:tav>
                      </p:tavLst>
                    </p:anim>
                    <p:anim calcmode="lin" valueType="num">
                      <p:cBhvr additive="base">
                        <p:cTn dur="500" fill="hold"/>
                        <p:tgtEl>
                          <p:spTgt spid="1049328"/>
                        </p:tgtEl>
                        <p:attrNameLst>
                          <p:attrName>ppt_y</p:attrName>
                        </p:attrNameLst>
                      </p:cBhvr>
                      <p:tavLst>
                        <p:tav tm="0">
                          <p:val>
                            <p:strVal val="0-#ppt_h/2"/>
                          </p:val>
                        </p:tav>
                        <p:tav tm="100000">
                          <p:val>
                            <p:strVal val="#ppt_y"/>
                          </p:val>
                        </p:tav>
                      </p:tavLst>
                    </p:anim>
                  </p:childTnLst>
                </p:cTn>
              </p:par>
            </p:tnLst>
          </p:tmpl>
        </p:tmplLst>
      </p:bldP>
      <p:bldP spid="1049329"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1049329"/>
                        </p:tgtEl>
                        <p:attrNameLst>
                          <p:attrName>style.visibility</p:attrName>
                        </p:attrNameLst>
                      </p:cBhvr>
                      <p:to>
                        <p:strVal val="visible"/>
                      </p:to>
                    </p:set>
                    <p:anim calcmode="lin" valueType="num">
                      <p:cBhvr additive="base">
                        <p:cTn dur="500" fill="hold"/>
                        <p:tgtEl>
                          <p:spTgt spid="1049329"/>
                        </p:tgtEl>
                        <p:attrNameLst>
                          <p:attrName>ppt_x</p:attrName>
                        </p:attrNameLst>
                      </p:cBhvr>
                      <p:tavLst>
                        <p:tav tm="0">
                          <p:val>
                            <p:strVal val="1+#ppt_w/2"/>
                          </p:val>
                        </p:tav>
                        <p:tav tm="100000">
                          <p:val>
                            <p:strVal val="#ppt_x"/>
                          </p:val>
                        </p:tav>
                      </p:tavLst>
                    </p:anim>
                    <p:anim calcmode="lin" valueType="num">
                      <p:cBhvr additive="base">
                        <p:cTn dur="500" fill="hold"/>
                        <p:tgtEl>
                          <p:spTgt spid="104932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nimated Title">
    <p:spTree>
      <p:nvGrpSpPr>
        <p:cNvPr id="1" name=""/>
        <p:cNvGrpSpPr/>
        <p:nvPr/>
      </p:nvGrpSpPr>
      <p:grpSpPr>
        <a:xfrm>
          <a:off x="0" y="0"/>
          <a:ext cx="0" cy="0"/>
          <a:chOff x="0" y="0"/>
          <a:chExt cx="0" cy="0"/>
        </a:xfrm>
      </p:grpSpPr>
      <p:sp>
        <p:nvSpPr>
          <p:cNvPr id="1048578" name="正方形/長方形 3"/>
          <p:cNvSpPr/>
          <p:nvPr userDrawn="1"/>
        </p:nvSpPr>
        <p:spPr>
          <a:xfrm rot="21066044">
            <a:off x="-9553475" y="-4938712"/>
            <a:ext cx="35411092" cy="10287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579" name="正方形/長方形 6"/>
          <p:cNvSpPr/>
          <p:nvPr userDrawn="1"/>
        </p:nvSpPr>
        <p:spPr>
          <a:xfrm rot="21066044">
            <a:off x="-7789278" y="5016998"/>
            <a:ext cx="35401862" cy="10287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580" name="正方形/長方形 7"/>
          <p:cNvSpPr/>
          <p:nvPr userDrawn="1"/>
        </p:nvSpPr>
        <p:spPr>
          <a:xfrm rot="21066044">
            <a:off x="-9553475" y="-4938712"/>
            <a:ext cx="35411092" cy="10287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581" name="正方形/長方形 8"/>
          <p:cNvSpPr/>
          <p:nvPr userDrawn="1"/>
        </p:nvSpPr>
        <p:spPr>
          <a:xfrm rot="21066044">
            <a:off x="-7789278" y="5016998"/>
            <a:ext cx="35401862" cy="10287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582" name="正方形/長方形 9"/>
          <p:cNvSpPr/>
          <p:nvPr userDrawn="1"/>
        </p:nvSpPr>
        <p:spPr>
          <a:xfrm rot="21066044">
            <a:off x="-9553475" y="-4938712"/>
            <a:ext cx="35411092" cy="10287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583" name="正方形/長方形 10"/>
          <p:cNvSpPr/>
          <p:nvPr userDrawn="1"/>
        </p:nvSpPr>
        <p:spPr>
          <a:xfrm rot="21066044">
            <a:off x="-7789278" y="5016998"/>
            <a:ext cx="35401862" cy="10287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584" name="正方形/長方形 11"/>
          <p:cNvSpPr/>
          <p:nvPr userDrawn="1"/>
        </p:nvSpPr>
        <p:spPr>
          <a:xfrm rot="21066044">
            <a:off x="-9553475" y="-4938712"/>
            <a:ext cx="35411092" cy="10287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585" name="正方形/長方形 12"/>
          <p:cNvSpPr/>
          <p:nvPr userDrawn="1"/>
        </p:nvSpPr>
        <p:spPr>
          <a:xfrm rot="21066044">
            <a:off x="-7789278" y="5016998"/>
            <a:ext cx="35401862" cy="10287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7" name="グループ化 13"/>
          <p:cNvGrpSpPr/>
          <p:nvPr userDrawn="1"/>
        </p:nvGrpSpPr>
        <p:grpSpPr>
          <a:xfrm rot="17100000">
            <a:off x="6622413" y="2420092"/>
            <a:ext cx="5040000" cy="5040000"/>
            <a:chOff x="6682240" y="2680152"/>
            <a:chExt cx="5040000" cy="5040000"/>
          </a:xfrm>
        </p:grpSpPr>
        <p:sp>
          <p:nvSpPr>
            <p:cNvPr id="1048586" name="円/楕円 14"/>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587" name="アーチ 15"/>
            <p:cNvSpPr/>
            <p:nvPr userDrawn="1"/>
          </p:nvSpPr>
          <p:spPr>
            <a:xfrm>
              <a:off x="6682240" y="2680152"/>
              <a:ext cx="5040000" cy="5040000"/>
            </a:xfrm>
            <a:prstGeom prst="blockArc">
              <a:avLst>
                <a:gd name="adj1" fmla="val 10800000"/>
                <a:gd name="adj2" fmla="val 3801423"/>
                <a:gd name="adj3" fmla="val 14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38" name="グループ化 16"/>
          <p:cNvGrpSpPr>
            <a:grpSpLocks noChangeAspect="1"/>
          </p:cNvGrpSpPr>
          <p:nvPr userDrawn="1"/>
        </p:nvGrpSpPr>
        <p:grpSpPr>
          <a:xfrm rot="11994079">
            <a:off x="6442413" y="2240092"/>
            <a:ext cx="5400000" cy="5400000"/>
            <a:chOff x="6682240" y="2680152"/>
            <a:chExt cx="5040000" cy="5040000"/>
          </a:xfrm>
        </p:grpSpPr>
        <p:sp>
          <p:nvSpPr>
            <p:cNvPr id="1048588" name="円/楕円 17"/>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589" name="アーチ 18"/>
            <p:cNvSpPr/>
            <p:nvPr userDrawn="1"/>
          </p:nvSpPr>
          <p:spPr>
            <a:xfrm>
              <a:off x="6682240" y="2680152"/>
              <a:ext cx="5040000" cy="5040000"/>
            </a:xfrm>
            <a:prstGeom prst="blockArc">
              <a:avLst>
                <a:gd name="adj1" fmla="val 10800000"/>
                <a:gd name="adj2" fmla="val 3829372"/>
                <a:gd name="adj3" fmla="val 1485"/>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39" name="グループ化 19"/>
          <p:cNvGrpSpPr>
            <a:grpSpLocks noChangeAspect="1"/>
          </p:cNvGrpSpPr>
          <p:nvPr userDrawn="1"/>
        </p:nvGrpSpPr>
        <p:grpSpPr>
          <a:xfrm rot="3600000">
            <a:off x="6262413" y="2060092"/>
            <a:ext cx="5760000" cy="5760000"/>
            <a:chOff x="6682240" y="2680152"/>
            <a:chExt cx="5040000" cy="5040000"/>
          </a:xfrm>
        </p:grpSpPr>
        <p:sp>
          <p:nvSpPr>
            <p:cNvPr id="1048590" name="円/楕円 20"/>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591" name="アーチ 21"/>
            <p:cNvSpPr/>
            <p:nvPr userDrawn="1"/>
          </p:nvSpPr>
          <p:spPr>
            <a:xfrm>
              <a:off x="6682240" y="2680152"/>
              <a:ext cx="5040000" cy="5040000"/>
            </a:xfrm>
            <a:prstGeom prst="blockArc">
              <a:avLst>
                <a:gd name="adj1" fmla="val 10800000"/>
                <a:gd name="adj2" fmla="val 3790965"/>
                <a:gd name="adj3" fmla="val 141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40" name="グループ化 22"/>
          <p:cNvGrpSpPr>
            <a:grpSpLocks noChangeAspect="1"/>
          </p:cNvGrpSpPr>
          <p:nvPr userDrawn="1"/>
        </p:nvGrpSpPr>
        <p:grpSpPr>
          <a:xfrm rot="18000000">
            <a:off x="6082413" y="1880092"/>
            <a:ext cx="6120000" cy="6120000"/>
            <a:chOff x="6682240" y="2680152"/>
            <a:chExt cx="5040000" cy="5040000"/>
          </a:xfrm>
        </p:grpSpPr>
        <p:sp>
          <p:nvSpPr>
            <p:cNvPr id="1048592" name="円/楕円 23"/>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593" name="アーチ 24"/>
            <p:cNvSpPr/>
            <p:nvPr userDrawn="1"/>
          </p:nvSpPr>
          <p:spPr>
            <a:xfrm>
              <a:off x="6682240" y="2680152"/>
              <a:ext cx="5040000" cy="5040000"/>
            </a:xfrm>
            <a:prstGeom prst="blockArc">
              <a:avLst>
                <a:gd name="adj1" fmla="val 10800000"/>
                <a:gd name="adj2" fmla="val 3781764"/>
                <a:gd name="adj3" fmla="val 1346"/>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41" name="グループ化 25"/>
          <p:cNvGrpSpPr>
            <a:grpSpLocks noChangeAspect="1"/>
          </p:cNvGrpSpPr>
          <p:nvPr userDrawn="1"/>
        </p:nvGrpSpPr>
        <p:grpSpPr>
          <a:xfrm rot="7511662">
            <a:off x="5902413" y="1700092"/>
            <a:ext cx="6480000" cy="6480000"/>
            <a:chOff x="6682240" y="2680152"/>
            <a:chExt cx="5040000" cy="5040000"/>
          </a:xfrm>
        </p:grpSpPr>
        <p:sp>
          <p:nvSpPr>
            <p:cNvPr id="1048594" name="円/楕円 26"/>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595" name="アーチ 27"/>
            <p:cNvSpPr/>
            <p:nvPr userDrawn="1"/>
          </p:nvSpPr>
          <p:spPr>
            <a:xfrm>
              <a:off x="6682240" y="2680152"/>
              <a:ext cx="5040000" cy="5040000"/>
            </a:xfrm>
            <a:prstGeom prst="blockArc">
              <a:avLst>
                <a:gd name="adj1" fmla="val 10800000"/>
                <a:gd name="adj2" fmla="val 3755127"/>
                <a:gd name="adj3" fmla="val 124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42" name="グループ化 28"/>
          <p:cNvGrpSpPr>
            <a:grpSpLocks noChangeAspect="1"/>
          </p:cNvGrpSpPr>
          <p:nvPr userDrawn="1"/>
        </p:nvGrpSpPr>
        <p:grpSpPr>
          <a:xfrm rot="10993309">
            <a:off x="5722413" y="1520092"/>
            <a:ext cx="6840000" cy="6840000"/>
            <a:chOff x="6682240" y="2680152"/>
            <a:chExt cx="5040000" cy="5040000"/>
          </a:xfrm>
        </p:grpSpPr>
        <p:sp>
          <p:nvSpPr>
            <p:cNvPr id="1048596" name="円/楕円 29"/>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597" name="アーチ 30"/>
            <p:cNvSpPr/>
            <p:nvPr userDrawn="1"/>
          </p:nvSpPr>
          <p:spPr>
            <a:xfrm>
              <a:off x="6682240" y="2680152"/>
              <a:ext cx="5040000" cy="5040000"/>
            </a:xfrm>
            <a:prstGeom prst="blockArc">
              <a:avLst>
                <a:gd name="adj1" fmla="val 10800000"/>
                <a:gd name="adj2" fmla="val 3748913"/>
                <a:gd name="adj3" fmla="val 110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048598" name="タイトル 1"/>
          <p:cNvSpPr>
            <a:spLocks noGrp="1"/>
          </p:cNvSpPr>
          <p:nvPr>
            <p:ph type="ctrTitle" hasCustomPrompt="1"/>
          </p:nvPr>
        </p:nvSpPr>
        <p:spPr>
          <a:xfrm>
            <a:off x="1371481" y="3972857"/>
            <a:ext cx="15543451" cy="1585999"/>
          </a:xfrm>
        </p:spPr>
        <p:txBody>
          <a:bodyPr anchor="t">
            <a:noAutofit/>
          </a:bodyPr>
          <a:lstStyle>
            <a:lvl1pPr algn="ctr">
              <a:defRPr sz="9600" baseline="0">
                <a:solidFill>
                  <a:schemeClr val="accent1"/>
                </a:solidFill>
                <a:latin typeface="Route 159 UltraLight" pitchFamily="50" charset="0"/>
              </a:defRPr>
            </a:lvl1pPr>
          </a:lstStyle>
          <a:p>
            <a:r>
              <a:rPr kumimoji="1" lang="en-US" altLang="ja-JP" dirty="0"/>
              <a:t>YOUR TITLE GOES HERE</a:t>
            </a:r>
            <a:endParaRPr kumimoji="1" lang="ja-JP" altLang="en-US" dirty="0"/>
          </a:p>
        </p:txBody>
      </p:sp>
      <p:sp>
        <p:nvSpPr>
          <p:cNvPr id="1048599" name="テキスト プレースホルダー 8"/>
          <p:cNvSpPr>
            <a:spLocks noGrp="1"/>
          </p:cNvSpPr>
          <p:nvPr>
            <p:ph type="body" sz="quarter" idx="10" hasCustomPrompt="1"/>
          </p:nvPr>
        </p:nvSpPr>
        <p:spPr>
          <a:xfrm>
            <a:off x="1366342" y="5503590"/>
            <a:ext cx="15553728" cy="864046"/>
          </a:xfrm>
        </p:spPr>
        <p:txBody>
          <a:bodyPr anchor="b">
            <a:noAutofit/>
          </a:bodyPr>
          <a:lstStyle>
            <a:lvl1pPr algn="ctr">
              <a:defRPr sz="4000">
                <a:solidFill>
                  <a:schemeClr val="tx2"/>
                </a:solidFill>
                <a:latin typeface="Route 159 UltraLight" pitchFamily="50" charset="0"/>
              </a:defRPr>
            </a:lvl1pPr>
          </a:lstStyle>
          <a:p>
            <a:pPr lvl="0"/>
            <a:r>
              <a:rPr kumimoji="1" lang="en-US" altLang="ja-JP" dirty="0"/>
              <a:t>Subtitle goes here</a:t>
            </a:r>
            <a:endParaRPr kumimoji="1" lang="ja-JP" altLang="en-US" dirty="0"/>
          </a:p>
        </p:txBody>
      </p:sp>
      <p:sp>
        <p:nvSpPr>
          <p:cNvPr id="1048600" name="サブタイトル 2"/>
          <p:cNvSpPr>
            <a:spLocks noGrp="1"/>
          </p:cNvSpPr>
          <p:nvPr>
            <p:ph type="subTitle" idx="1" hasCustomPrompt="1"/>
          </p:nvPr>
        </p:nvSpPr>
        <p:spPr>
          <a:xfrm>
            <a:off x="1366342" y="8527876"/>
            <a:ext cx="15553728" cy="1512168"/>
          </a:xfrm>
        </p:spPr>
        <p:txBody>
          <a:bodyPr>
            <a:normAutofit/>
          </a:bodyPr>
          <a:lstStyle>
            <a:lvl1pPr marL="0" indent="0" algn="ctr">
              <a:buNone/>
              <a:defRPr sz="2000">
                <a:solidFill>
                  <a:schemeClr val="tx1">
                    <a:tint val="75000"/>
                  </a:schemeClr>
                </a:solidFill>
                <a:latin typeface="+mj-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kumimoji="1" lang="en-US" altLang="ja-JP" dirty="0"/>
              <a:t>Information</a:t>
            </a:r>
            <a:endParaRPr kumimoji="1" lang="ja-JP" altLang="en-US" dirty="0"/>
          </a:p>
        </p:txBody>
      </p:sp>
      <p:grpSp>
        <p:nvGrpSpPr>
          <p:cNvPr id="43" name="グループ化 34"/>
          <p:cNvGrpSpPr/>
          <p:nvPr userDrawn="1"/>
        </p:nvGrpSpPr>
        <p:grpSpPr>
          <a:xfrm>
            <a:off x="8595214" y="8095828"/>
            <a:ext cx="1088138" cy="188527"/>
            <a:chOff x="8595214" y="6592642"/>
            <a:chExt cx="1088138" cy="188527"/>
          </a:xfrm>
        </p:grpSpPr>
        <p:sp>
          <p:nvSpPr>
            <p:cNvPr id="1048601" name="円/楕円 35"/>
            <p:cNvSpPr/>
            <p:nvPr userDrawn="1"/>
          </p:nvSpPr>
          <p:spPr>
            <a:xfrm>
              <a:off x="9048943"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48602" name="円/楕円 36"/>
            <p:cNvSpPr/>
            <p:nvPr userDrawn="1"/>
          </p:nvSpPr>
          <p:spPr>
            <a:xfrm>
              <a:off x="8595214"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48603" name="円/楕円 37"/>
            <p:cNvSpPr/>
            <p:nvPr userDrawn="1"/>
          </p:nvSpPr>
          <p:spPr>
            <a:xfrm>
              <a:off x="9494825"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048604" name="円/楕円 38"/>
          <p:cNvSpPr/>
          <p:nvPr userDrawn="1"/>
        </p:nvSpPr>
        <p:spPr>
          <a:xfrm>
            <a:off x="7039260" y="2492117"/>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48605" name="円/楕円 39"/>
          <p:cNvSpPr/>
          <p:nvPr userDrawn="1"/>
        </p:nvSpPr>
        <p:spPr>
          <a:xfrm>
            <a:off x="8153859" y="2492117"/>
            <a:ext cx="864096" cy="8640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48606" name="円/楕円 40"/>
          <p:cNvSpPr/>
          <p:nvPr userDrawn="1"/>
        </p:nvSpPr>
        <p:spPr>
          <a:xfrm>
            <a:off x="9268458" y="2492117"/>
            <a:ext cx="864096" cy="8640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48607" name="円/楕円 41"/>
          <p:cNvSpPr/>
          <p:nvPr userDrawn="1"/>
        </p:nvSpPr>
        <p:spPr>
          <a:xfrm>
            <a:off x="10383056" y="2492117"/>
            <a:ext cx="864096" cy="8640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100000" fill="hold" grpId="0" nodeType="withEffect">
                                  <p:stCondLst>
                                    <p:cond delay="0"/>
                                  </p:stCondLst>
                                  <p:childTnLst>
                                    <p:set>
                                      <p:cBhvr>
                                        <p:cTn id="6" dur="1" fill="hold">
                                          <p:stCondLst>
                                            <p:cond delay="0"/>
                                          </p:stCondLst>
                                        </p:cTn>
                                        <p:tgtEl>
                                          <p:spTgt spid="1048578"/>
                                        </p:tgtEl>
                                        <p:attrNameLst>
                                          <p:attrName>style.visibility</p:attrName>
                                        </p:attrNameLst>
                                      </p:cBhvr>
                                      <p:to>
                                        <p:strVal val="visible"/>
                                      </p:to>
                                    </p:set>
                                    <p:anim calcmode="lin" valueType="num">
                                      <p:cBhvr additive="base">
                                        <p:cTn id="7" dur="750" fill="hold"/>
                                        <p:tgtEl>
                                          <p:spTgt spid="1048578"/>
                                        </p:tgtEl>
                                        <p:attrNameLst>
                                          <p:attrName>ppt_x</p:attrName>
                                        </p:attrNameLst>
                                      </p:cBhvr>
                                      <p:tavLst>
                                        <p:tav tm="0">
                                          <p:val>
                                            <p:strVal val="0-#ppt_w/2"/>
                                          </p:val>
                                        </p:tav>
                                        <p:tav tm="100000">
                                          <p:val>
                                            <p:strVal val="#ppt_x"/>
                                          </p:val>
                                        </p:tav>
                                      </p:tavLst>
                                    </p:anim>
                                    <p:anim calcmode="lin" valueType="num">
                                      <p:cBhvr additive="base">
                                        <p:cTn id="8" dur="750" fill="hold"/>
                                        <p:tgtEl>
                                          <p:spTgt spid="1048578"/>
                                        </p:tgtEl>
                                        <p:attrNameLst>
                                          <p:attrName>ppt_y</p:attrName>
                                        </p:attrNameLst>
                                      </p:cBhvr>
                                      <p:tavLst>
                                        <p:tav tm="0">
                                          <p:val>
                                            <p:strVal val="0-#ppt_h/2"/>
                                          </p:val>
                                        </p:tav>
                                        <p:tav tm="100000">
                                          <p:val>
                                            <p:strVal val="#ppt_y"/>
                                          </p:val>
                                        </p:tav>
                                      </p:tavLst>
                                    </p:anim>
                                  </p:childTnLst>
                                </p:cTn>
                              </p:par>
                              <p:par>
                                <p:cTn id="9" presetID="2" presetClass="entr" presetSubtype="4" accel="100000" fill="hold" grpId="0" nodeType="withEffect">
                                  <p:stCondLst>
                                    <p:cond delay="0"/>
                                  </p:stCondLst>
                                  <p:childTnLst>
                                    <p:set>
                                      <p:cBhvr>
                                        <p:cTn id="10" dur="1" fill="hold">
                                          <p:stCondLst>
                                            <p:cond delay="0"/>
                                          </p:stCondLst>
                                        </p:cTn>
                                        <p:tgtEl>
                                          <p:spTgt spid="1048579"/>
                                        </p:tgtEl>
                                        <p:attrNameLst>
                                          <p:attrName>style.visibility</p:attrName>
                                        </p:attrNameLst>
                                      </p:cBhvr>
                                      <p:to>
                                        <p:strVal val="visible"/>
                                      </p:to>
                                    </p:set>
                                    <p:anim calcmode="lin" valueType="num">
                                      <p:cBhvr additive="base">
                                        <p:cTn id="11" dur="750" fill="hold"/>
                                        <p:tgtEl>
                                          <p:spTgt spid="1048579"/>
                                        </p:tgtEl>
                                        <p:attrNameLst>
                                          <p:attrName>ppt_x</p:attrName>
                                        </p:attrNameLst>
                                      </p:cBhvr>
                                      <p:tavLst>
                                        <p:tav tm="0">
                                          <p:val>
                                            <p:strVal val="#ppt_x"/>
                                          </p:val>
                                        </p:tav>
                                        <p:tav tm="100000">
                                          <p:val>
                                            <p:strVal val="#ppt_x"/>
                                          </p:val>
                                        </p:tav>
                                      </p:tavLst>
                                    </p:anim>
                                    <p:anim calcmode="lin" valueType="num">
                                      <p:cBhvr additive="base">
                                        <p:cTn id="12" dur="750" fill="hold"/>
                                        <p:tgtEl>
                                          <p:spTgt spid="1048579"/>
                                        </p:tgtEl>
                                        <p:attrNameLst>
                                          <p:attrName>ppt_y</p:attrName>
                                        </p:attrNameLst>
                                      </p:cBhvr>
                                      <p:tavLst>
                                        <p:tav tm="0">
                                          <p:val>
                                            <p:strVal val="1+#ppt_h/2"/>
                                          </p:val>
                                        </p:tav>
                                        <p:tav tm="100000">
                                          <p:val>
                                            <p:strVal val="#ppt_y"/>
                                          </p:val>
                                        </p:tav>
                                      </p:tavLst>
                                    </p:anim>
                                  </p:childTnLst>
                                </p:cTn>
                              </p:par>
                              <p:par>
                                <p:cTn id="13" presetID="2" presetClass="entr" presetSubtype="9" accel="100000" fill="hold" grpId="0" nodeType="withEffect">
                                  <p:stCondLst>
                                    <p:cond delay="250"/>
                                  </p:stCondLst>
                                  <p:childTnLst>
                                    <p:set>
                                      <p:cBhvr>
                                        <p:cTn id="14" dur="1" fill="hold">
                                          <p:stCondLst>
                                            <p:cond delay="0"/>
                                          </p:stCondLst>
                                        </p:cTn>
                                        <p:tgtEl>
                                          <p:spTgt spid="1048580"/>
                                        </p:tgtEl>
                                        <p:attrNameLst>
                                          <p:attrName>style.visibility</p:attrName>
                                        </p:attrNameLst>
                                      </p:cBhvr>
                                      <p:to>
                                        <p:strVal val="visible"/>
                                      </p:to>
                                    </p:set>
                                    <p:anim calcmode="lin" valueType="num">
                                      <p:cBhvr additive="base">
                                        <p:cTn id="15" dur="750" fill="hold"/>
                                        <p:tgtEl>
                                          <p:spTgt spid="1048580"/>
                                        </p:tgtEl>
                                        <p:attrNameLst>
                                          <p:attrName>ppt_x</p:attrName>
                                        </p:attrNameLst>
                                      </p:cBhvr>
                                      <p:tavLst>
                                        <p:tav tm="0">
                                          <p:val>
                                            <p:strVal val="0-#ppt_w/2"/>
                                          </p:val>
                                        </p:tav>
                                        <p:tav tm="100000">
                                          <p:val>
                                            <p:strVal val="#ppt_x"/>
                                          </p:val>
                                        </p:tav>
                                      </p:tavLst>
                                    </p:anim>
                                    <p:anim calcmode="lin" valueType="num">
                                      <p:cBhvr additive="base">
                                        <p:cTn id="16" dur="750" fill="hold"/>
                                        <p:tgtEl>
                                          <p:spTgt spid="1048580"/>
                                        </p:tgtEl>
                                        <p:attrNameLst>
                                          <p:attrName>ppt_y</p:attrName>
                                        </p:attrNameLst>
                                      </p:cBhvr>
                                      <p:tavLst>
                                        <p:tav tm="0">
                                          <p:val>
                                            <p:strVal val="0-#ppt_h/2"/>
                                          </p:val>
                                        </p:tav>
                                        <p:tav tm="100000">
                                          <p:val>
                                            <p:strVal val="#ppt_y"/>
                                          </p:val>
                                        </p:tav>
                                      </p:tavLst>
                                    </p:anim>
                                  </p:childTnLst>
                                </p:cTn>
                              </p:par>
                              <p:par>
                                <p:cTn id="17" presetID="2" presetClass="entr" presetSubtype="4" accel="100000" fill="hold" grpId="0" nodeType="withEffect">
                                  <p:stCondLst>
                                    <p:cond delay="250"/>
                                  </p:stCondLst>
                                  <p:childTnLst>
                                    <p:set>
                                      <p:cBhvr>
                                        <p:cTn id="18" dur="1" fill="hold">
                                          <p:stCondLst>
                                            <p:cond delay="0"/>
                                          </p:stCondLst>
                                        </p:cTn>
                                        <p:tgtEl>
                                          <p:spTgt spid="1048581"/>
                                        </p:tgtEl>
                                        <p:attrNameLst>
                                          <p:attrName>style.visibility</p:attrName>
                                        </p:attrNameLst>
                                      </p:cBhvr>
                                      <p:to>
                                        <p:strVal val="visible"/>
                                      </p:to>
                                    </p:set>
                                    <p:anim calcmode="lin" valueType="num">
                                      <p:cBhvr additive="base">
                                        <p:cTn id="19" dur="750" fill="hold"/>
                                        <p:tgtEl>
                                          <p:spTgt spid="1048581"/>
                                        </p:tgtEl>
                                        <p:attrNameLst>
                                          <p:attrName>ppt_x</p:attrName>
                                        </p:attrNameLst>
                                      </p:cBhvr>
                                      <p:tavLst>
                                        <p:tav tm="0">
                                          <p:val>
                                            <p:strVal val="#ppt_x"/>
                                          </p:val>
                                        </p:tav>
                                        <p:tav tm="100000">
                                          <p:val>
                                            <p:strVal val="#ppt_x"/>
                                          </p:val>
                                        </p:tav>
                                      </p:tavLst>
                                    </p:anim>
                                    <p:anim calcmode="lin" valueType="num">
                                      <p:cBhvr additive="base">
                                        <p:cTn id="20" dur="750" fill="hold"/>
                                        <p:tgtEl>
                                          <p:spTgt spid="1048581"/>
                                        </p:tgtEl>
                                        <p:attrNameLst>
                                          <p:attrName>ppt_y</p:attrName>
                                        </p:attrNameLst>
                                      </p:cBhvr>
                                      <p:tavLst>
                                        <p:tav tm="0">
                                          <p:val>
                                            <p:strVal val="1+#ppt_h/2"/>
                                          </p:val>
                                        </p:tav>
                                        <p:tav tm="100000">
                                          <p:val>
                                            <p:strVal val="#ppt_y"/>
                                          </p:val>
                                        </p:tav>
                                      </p:tavLst>
                                    </p:anim>
                                  </p:childTnLst>
                                </p:cTn>
                              </p:par>
                              <p:par>
                                <p:cTn id="21" presetID="2" presetClass="entr" presetSubtype="9" accel="100000" fill="hold" grpId="0" nodeType="withEffect">
                                  <p:stCondLst>
                                    <p:cond delay="500"/>
                                  </p:stCondLst>
                                  <p:childTnLst>
                                    <p:set>
                                      <p:cBhvr>
                                        <p:cTn id="22" dur="1" fill="hold">
                                          <p:stCondLst>
                                            <p:cond delay="0"/>
                                          </p:stCondLst>
                                        </p:cTn>
                                        <p:tgtEl>
                                          <p:spTgt spid="1048582"/>
                                        </p:tgtEl>
                                        <p:attrNameLst>
                                          <p:attrName>style.visibility</p:attrName>
                                        </p:attrNameLst>
                                      </p:cBhvr>
                                      <p:to>
                                        <p:strVal val="visible"/>
                                      </p:to>
                                    </p:set>
                                    <p:anim calcmode="lin" valueType="num">
                                      <p:cBhvr additive="base">
                                        <p:cTn id="23" dur="750" fill="hold"/>
                                        <p:tgtEl>
                                          <p:spTgt spid="1048582"/>
                                        </p:tgtEl>
                                        <p:attrNameLst>
                                          <p:attrName>ppt_x</p:attrName>
                                        </p:attrNameLst>
                                      </p:cBhvr>
                                      <p:tavLst>
                                        <p:tav tm="0">
                                          <p:val>
                                            <p:strVal val="0-#ppt_w/2"/>
                                          </p:val>
                                        </p:tav>
                                        <p:tav tm="100000">
                                          <p:val>
                                            <p:strVal val="#ppt_x"/>
                                          </p:val>
                                        </p:tav>
                                      </p:tavLst>
                                    </p:anim>
                                    <p:anim calcmode="lin" valueType="num">
                                      <p:cBhvr additive="base">
                                        <p:cTn id="24" dur="750" fill="hold"/>
                                        <p:tgtEl>
                                          <p:spTgt spid="1048582"/>
                                        </p:tgtEl>
                                        <p:attrNameLst>
                                          <p:attrName>ppt_y</p:attrName>
                                        </p:attrNameLst>
                                      </p:cBhvr>
                                      <p:tavLst>
                                        <p:tav tm="0">
                                          <p:val>
                                            <p:strVal val="0-#ppt_h/2"/>
                                          </p:val>
                                        </p:tav>
                                        <p:tav tm="100000">
                                          <p:val>
                                            <p:strVal val="#ppt_y"/>
                                          </p:val>
                                        </p:tav>
                                      </p:tavLst>
                                    </p:anim>
                                  </p:childTnLst>
                                </p:cTn>
                              </p:par>
                              <p:par>
                                <p:cTn id="25" presetID="2" presetClass="entr" presetSubtype="4" accel="100000" fill="hold" grpId="0" nodeType="withEffect">
                                  <p:stCondLst>
                                    <p:cond delay="500"/>
                                  </p:stCondLst>
                                  <p:childTnLst>
                                    <p:set>
                                      <p:cBhvr>
                                        <p:cTn id="26" dur="1" fill="hold">
                                          <p:stCondLst>
                                            <p:cond delay="0"/>
                                          </p:stCondLst>
                                        </p:cTn>
                                        <p:tgtEl>
                                          <p:spTgt spid="1048583"/>
                                        </p:tgtEl>
                                        <p:attrNameLst>
                                          <p:attrName>style.visibility</p:attrName>
                                        </p:attrNameLst>
                                      </p:cBhvr>
                                      <p:to>
                                        <p:strVal val="visible"/>
                                      </p:to>
                                    </p:set>
                                    <p:anim calcmode="lin" valueType="num">
                                      <p:cBhvr additive="base">
                                        <p:cTn id="27" dur="750" fill="hold"/>
                                        <p:tgtEl>
                                          <p:spTgt spid="1048583"/>
                                        </p:tgtEl>
                                        <p:attrNameLst>
                                          <p:attrName>ppt_x</p:attrName>
                                        </p:attrNameLst>
                                      </p:cBhvr>
                                      <p:tavLst>
                                        <p:tav tm="0">
                                          <p:val>
                                            <p:strVal val="#ppt_x"/>
                                          </p:val>
                                        </p:tav>
                                        <p:tav tm="100000">
                                          <p:val>
                                            <p:strVal val="#ppt_x"/>
                                          </p:val>
                                        </p:tav>
                                      </p:tavLst>
                                    </p:anim>
                                    <p:anim calcmode="lin" valueType="num">
                                      <p:cBhvr additive="base">
                                        <p:cTn id="28" dur="750" fill="hold"/>
                                        <p:tgtEl>
                                          <p:spTgt spid="1048583"/>
                                        </p:tgtEl>
                                        <p:attrNameLst>
                                          <p:attrName>ppt_y</p:attrName>
                                        </p:attrNameLst>
                                      </p:cBhvr>
                                      <p:tavLst>
                                        <p:tav tm="0">
                                          <p:val>
                                            <p:strVal val="1+#ppt_h/2"/>
                                          </p:val>
                                        </p:tav>
                                        <p:tav tm="100000">
                                          <p:val>
                                            <p:strVal val="#ppt_y"/>
                                          </p:val>
                                        </p:tav>
                                      </p:tavLst>
                                    </p:anim>
                                  </p:childTnLst>
                                </p:cTn>
                              </p:par>
                              <p:par>
                                <p:cTn id="29" presetID="2" presetClass="entr" presetSubtype="9" accel="100000" fill="hold" grpId="0" nodeType="withEffect">
                                  <p:stCondLst>
                                    <p:cond delay="750"/>
                                  </p:stCondLst>
                                  <p:childTnLst>
                                    <p:set>
                                      <p:cBhvr>
                                        <p:cTn id="30" dur="1" fill="hold">
                                          <p:stCondLst>
                                            <p:cond delay="0"/>
                                          </p:stCondLst>
                                        </p:cTn>
                                        <p:tgtEl>
                                          <p:spTgt spid="1048584"/>
                                        </p:tgtEl>
                                        <p:attrNameLst>
                                          <p:attrName>style.visibility</p:attrName>
                                        </p:attrNameLst>
                                      </p:cBhvr>
                                      <p:to>
                                        <p:strVal val="visible"/>
                                      </p:to>
                                    </p:set>
                                    <p:anim calcmode="lin" valueType="num">
                                      <p:cBhvr additive="base">
                                        <p:cTn id="31" dur="750" fill="hold"/>
                                        <p:tgtEl>
                                          <p:spTgt spid="1048584"/>
                                        </p:tgtEl>
                                        <p:attrNameLst>
                                          <p:attrName>ppt_x</p:attrName>
                                        </p:attrNameLst>
                                      </p:cBhvr>
                                      <p:tavLst>
                                        <p:tav tm="0">
                                          <p:val>
                                            <p:strVal val="0-#ppt_w/2"/>
                                          </p:val>
                                        </p:tav>
                                        <p:tav tm="100000">
                                          <p:val>
                                            <p:strVal val="#ppt_x"/>
                                          </p:val>
                                        </p:tav>
                                      </p:tavLst>
                                    </p:anim>
                                    <p:anim calcmode="lin" valueType="num">
                                      <p:cBhvr additive="base">
                                        <p:cTn id="32" dur="750" fill="hold"/>
                                        <p:tgtEl>
                                          <p:spTgt spid="1048584"/>
                                        </p:tgtEl>
                                        <p:attrNameLst>
                                          <p:attrName>ppt_y</p:attrName>
                                        </p:attrNameLst>
                                      </p:cBhvr>
                                      <p:tavLst>
                                        <p:tav tm="0">
                                          <p:val>
                                            <p:strVal val="0-#ppt_h/2"/>
                                          </p:val>
                                        </p:tav>
                                        <p:tav tm="100000">
                                          <p:val>
                                            <p:strVal val="#ppt_y"/>
                                          </p:val>
                                        </p:tav>
                                      </p:tavLst>
                                    </p:anim>
                                  </p:childTnLst>
                                </p:cTn>
                              </p:par>
                              <p:par>
                                <p:cTn id="33" presetID="2" presetClass="entr" presetSubtype="4" accel="100000" fill="hold" grpId="0" nodeType="withEffect">
                                  <p:stCondLst>
                                    <p:cond delay="750"/>
                                  </p:stCondLst>
                                  <p:childTnLst>
                                    <p:set>
                                      <p:cBhvr>
                                        <p:cTn id="34" dur="1" fill="hold">
                                          <p:stCondLst>
                                            <p:cond delay="0"/>
                                          </p:stCondLst>
                                        </p:cTn>
                                        <p:tgtEl>
                                          <p:spTgt spid="1048585"/>
                                        </p:tgtEl>
                                        <p:attrNameLst>
                                          <p:attrName>style.visibility</p:attrName>
                                        </p:attrNameLst>
                                      </p:cBhvr>
                                      <p:to>
                                        <p:strVal val="visible"/>
                                      </p:to>
                                    </p:set>
                                    <p:anim calcmode="lin" valueType="num">
                                      <p:cBhvr additive="base">
                                        <p:cTn id="35" dur="750" fill="hold"/>
                                        <p:tgtEl>
                                          <p:spTgt spid="1048585"/>
                                        </p:tgtEl>
                                        <p:attrNameLst>
                                          <p:attrName>ppt_x</p:attrName>
                                        </p:attrNameLst>
                                      </p:cBhvr>
                                      <p:tavLst>
                                        <p:tav tm="0">
                                          <p:val>
                                            <p:strVal val="#ppt_x"/>
                                          </p:val>
                                        </p:tav>
                                        <p:tav tm="100000">
                                          <p:val>
                                            <p:strVal val="#ppt_x"/>
                                          </p:val>
                                        </p:tav>
                                      </p:tavLst>
                                    </p:anim>
                                    <p:anim calcmode="lin" valueType="num">
                                      <p:cBhvr additive="base">
                                        <p:cTn id="36" dur="750" fill="hold"/>
                                        <p:tgtEl>
                                          <p:spTgt spid="1048585"/>
                                        </p:tgtEl>
                                        <p:attrNameLst>
                                          <p:attrName>ppt_y</p:attrName>
                                        </p:attrNameLst>
                                      </p:cBhvr>
                                      <p:tavLst>
                                        <p:tav tm="0">
                                          <p:val>
                                            <p:strVal val="1+#ppt_h/2"/>
                                          </p:val>
                                        </p:tav>
                                        <p:tav tm="100000">
                                          <p:val>
                                            <p:strVal val="#ppt_y"/>
                                          </p:val>
                                        </p:tav>
                                      </p:tavLst>
                                    </p:anim>
                                  </p:childTnLst>
                                </p:cTn>
                              </p:par>
                            </p:childTnLst>
                          </p:cTn>
                        </p:par>
                        <p:par>
                          <p:cTn id="37" fill="hold">
                            <p:stCondLst>
                              <p:cond delay="1500"/>
                            </p:stCondLst>
                            <p:childTnLst>
                              <p:par>
                                <p:cTn id="38" presetID="2" presetClass="entr" presetSubtype="4" decel="100000"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750" fill="hold"/>
                                        <p:tgtEl>
                                          <p:spTgt spid="37"/>
                                        </p:tgtEl>
                                        <p:attrNameLst>
                                          <p:attrName>ppt_x</p:attrName>
                                        </p:attrNameLst>
                                      </p:cBhvr>
                                      <p:tavLst>
                                        <p:tav tm="0">
                                          <p:val>
                                            <p:strVal val="#ppt_x"/>
                                          </p:val>
                                        </p:tav>
                                        <p:tav tm="100000">
                                          <p:val>
                                            <p:strVal val="#ppt_x"/>
                                          </p:val>
                                        </p:tav>
                                      </p:tavLst>
                                    </p:anim>
                                    <p:anim calcmode="lin" valueType="num">
                                      <p:cBhvr additive="base">
                                        <p:cTn id="41" dur="750" fill="hold"/>
                                        <p:tgtEl>
                                          <p:spTgt spid="37"/>
                                        </p:tgtEl>
                                        <p:attrNameLst>
                                          <p:attrName>ppt_y</p:attrName>
                                        </p:attrNameLst>
                                      </p:cBhvr>
                                      <p:tavLst>
                                        <p:tav tm="0">
                                          <p:val>
                                            <p:strVal val="1+#ppt_h/2"/>
                                          </p:val>
                                        </p:tav>
                                        <p:tav tm="100000">
                                          <p:val>
                                            <p:strVal val="#ppt_y"/>
                                          </p:val>
                                        </p:tav>
                                      </p:tavLst>
                                    </p:anim>
                                  </p:childTnLst>
                                </p:cTn>
                              </p:par>
                              <p:par>
                                <p:cTn id="42" presetID="2" presetClass="entr" presetSubtype="12" decel="100000" fill="hold" nodeType="withEffect">
                                  <p:stCondLst>
                                    <p:cond delay="100"/>
                                  </p:stCondLst>
                                  <p:childTnLst>
                                    <p:set>
                                      <p:cBhvr>
                                        <p:cTn id="43" dur="1" fill="hold">
                                          <p:stCondLst>
                                            <p:cond delay="0"/>
                                          </p:stCondLst>
                                        </p:cTn>
                                        <p:tgtEl>
                                          <p:spTgt spid="38"/>
                                        </p:tgtEl>
                                        <p:attrNameLst>
                                          <p:attrName>style.visibility</p:attrName>
                                        </p:attrNameLst>
                                      </p:cBhvr>
                                      <p:to>
                                        <p:strVal val="visible"/>
                                      </p:to>
                                    </p:set>
                                    <p:anim calcmode="lin" valueType="num">
                                      <p:cBhvr additive="base">
                                        <p:cTn id="44" dur="750" fill="hold"/>
                                        <p:tgtEl>
                                          <p:spTgt spid="38"/>
                                        </p:tgtEl>
                                        <p:attrNameLst>
                                          <p:attrName>ppt_x</p:attrName>
                                        </p:attrNameLst>
                                      </p:cBhvr>
                                      <p:tavLst>
                                        <p:tav tm="0">
                                          <p:val>
                                            <p:strVal val="0-#ppt_w/2"/>
                                          </p:val>
                                        </p:tav>
                                        <p:tav tm="100000">
                                          <p:val>
                                            <p:strVal val="#ppt_x"/>
                                          </p:val>
                                        </p:tav>
                                      </p:tavLst>
                                    </p:anim>
                                    <p:anim calcmode="lin" valueType="num">
                                      <p:cBhvr additive="base">
                                        <p:cTn id="45" dur="750" fill="hold"/>
                                        <p:tgtEl>
                                          <p:spTgt spid="38"/>
                                        </p:tgtEl>
                                        <p:attrNameLst>
                                          <p:attrName>ppt_y</p:attrName>
                                        </p:attrNameLst>
                                      </p:cBhvr>
                                      <p:tavLst>
                                        <p:tav tm="0">
                                          <p:val>
                                            <p:strVal val="1+#ppt_h/2"/>
                                          </p:val>
                                        </p:tav>
                                        <p:tav tm="100000">
                                          <p:val>
                                            <p:strVal val="#ppt_y"/>
                                          </p:val>
                                        </p:tav>
                                      </p:tavLst>
                                    </p:anim>
                                  </p:childTnLst>
                                </p:cTn>
                              </p:par>
                              <p:par>
                                <p:cTn id="46" presetID="2" presetClass="entr" presetSubtype="8" decel="100000" fill="hold" nodeType="withEffect">
                                  <p:stCondLst>
                                    <p:cond delay="200"/>
                                  </p:stCondLst>
                                  <p:childTnLst>
                                    <p:set>
                                      <p:cBhvr>
                                        <p:cTn id="47" dur="1" fill="hold">
                                          <p:stCondLst>
                                            <p:cond delay="0"/>
                                          </p:stCondLst>
                                        </p:cTn>
                                        <p:tgtEl>
                                          <p:spTgt spid="39"/>
                                        </p:tgtEl>
                                        <p:attrNameLst>
                                          <p:attrName>style.visibility</p:attrName>
                                        </p:attrNameLst>
                                      </p:cBhvr>
                                      <p:to>
                                        <p:strVal val="visible"/>
                                      </p:to>
                                    </p:set>
                                    <p:anim calcmode="lin" valueType="num">
                                      <p:cBhvr additive="base">
                                        <p:cTn id="48" dur="750" fill="hold"/>
                                        <p:tgtEl>
                                          <p:spTgt spid="39"/>
                                        </p:tgtEl>
                                        <p:attrNameLst>
                                          <p:attrName>ppt_x</p:attrName>
                                        </p:attrNameLst>
                                      </p:cBhvr>
                                      <p:tavLst>
                                        <p:tav tm="0">
                                          <p:val>
                                            <p:strVal val="0-#ppt_w/2"/>
                                          </p:val>
                                        </p:tav>
                                        <p:tav tm="100000">
                                          <p:val>
                                            <p:strVal val="#ppt_x"/>
                                          </p:val>
                                        </p:tav>
                                      </p:tavLst>
                                    </p:anim>
                                    <p:anim calcmode="lin" valueType="num">
                                      <p:cBhvr additive="base">
                                        <p:cTn id="49" dur="750" fill="hold"/>
                                        <p:tgtEl>
                                          <p:spTgt spid="39"/>
                                        </p:tgtEl>
                                        <p:attrNameLst>
                                          <p:attrName>ppt_y</p:attrName>
                                        </p:attrNameLst>
                                      </p:cBhvr>
                                      <p:tavLst>
                                        <p:tav tm="0">
                                          <p:val>
                                            <p:strVal val="#ppt_y"/>
                                          </p:val>
                                        </p:tav>
                                        <p:tav tm="100000">
                                          <p:val>
                                            <p:strVal val="#ppt_y"/>
                                          </p:val>
                                        </p:tav>
                                      </p:tavLst>
                                    </p:anim>
                                  </p:childTnLst>
                                </p:cTn>
                              </p:par>
                              <p:par>
                                <p:cTn id="50" presetID="2" presetClass="entr" presetSubtype="3" decel="100000" fill="hold" nodeType="withEffect">
                                  <p:stCondLst>
                                    <p:cond delay="300"/>
                                  </p:stCondLst>
                                  <p:childTnLst>
                                    <p:set>
                                      <p:cBhvr>
                                        <p:cTn id="51" dur="1" fill="hold">
                                          <p:stCondLst>
                                            <p:cond delay="0"/>
                                          </p:stCondLst>
                                        </p:cTn>
                                        <p:tgtEl>
                                          <p:spTgt spid="40"/>
                                        </p:tgtEl>
                                        <p:attrNameLst>
                                          <p:attrName>style.visibility</p:attrName>
                                        </p:attrNameLst>
                                      </p:cBhvr>
                                      <p:to>
                                        <p:strVal val="visible"/>
                                      </p:to>
                                    </p:set>
                                    <p:anim calcmode="lin" valueType="num">
                                      <p:cBhvr additive="base">
                                        <p:cTn id="52" dur="750" fill="hold"/>
                                        <p:tgtEl>
                                          <p:spTgt spid="40"/>
                                        </p:tgtEl>
                                        <p:attrNameLst>
                                          <p:attrName>ppt_x</p:attrName>
                                        </p:attrNameLst>
                                      </p:cBhvr>
                                      <p:tavLst>
                                        <p:tav tm="0">
                                          <p:val>
                                            <p:strVal val="1+#ppt_w/2"/>
                                          </p:val>
                                        </p:tav>
                                        <p:tav tm="100000">
                                          <p:val>
                                            <p:strVal val="#ppt_x"/>
                                          </p:val>
                                        </p:tav>
                                      </p:tavLst>
                                    </p:anim>
                                    <p:anim calcmode="lin" valueType="num">
                                      <p:cBhvr additive="base">
                                        <p:cTn id="53" dur="750" fill="hold"/>
                                        <p:tgtEl>
                                          <p:spTgt spid="40"/>
                                        </p:tgtEl>
                                        <p:attrNameLst>
                                          <p:attrName>ppt_y</p:attrName>
                                        </p:attrNameLst>
                                      </p:cBhvr>
                                      <p:tavLst>
                                        <p:tav tm="0">
                                          <p:val>
                                            <p:strVal val="0-#ppt_h/2"/>
                                          </p:val>
                                        </p:tav>
                                        <p:tav tm="100000">
                                          <p:val>
                                            <p:strVal val="#ppt_y"/>
                                          </p:val>
                                        </p:tav>
                                      </p:tavLst>
                                    </p:anim>
                                  </p:childTnLst>
                                </p:cTn>
                              </p:par>
                              <p:par>
                                <p:cTn id="54" presetID="2" presetClass="entr" presetSubtype="6" decel="100000" fill="hold" nodeType="withEffect">
                                  <p:stCondLst>
                                    <p:cond delay="400"/>
                                  </p:stCondLst>
                                  <p:childTnLst>
                                    <p:set>
                                      <p:cBhvr>
                                        <p:cTn id="55" dur="1" fill="hold">
                                          <p:stCondLst>
                                            <p:cond delay="0"/>
                                          </p:stCondLst>
                                        </p:cTn>
                                        <p:tgtEl>
                                          <p:spTgt spid="41"/>
                                        </p:tgtEl>
                                        <p:attrNameLst>
                                          <p:attrName>style.visibility</p:attrName>
                                        </p:attrNameLst>
                                      </p:cBhvr>
                                      <p:to>
                                        <p:strVal val="visible"/>
                                      </p:to>
                                    </p:set>
                                    <p:anim calcmode="lin" valueType="num">
                                      <p:cBhvr additive="base">
                                        <p:cTn id="56" dur="750" fill="hold"/>
                                        <p:tgtEl>
                                          <p:spTgt spid="41"/>
                                        </p:tgtEl>
                                        <p:attrNameLst>
                                          <p:attrName>ppt_x</p:attrName>
                                        </p:attrNameLst>
                                      </p:cBhvr>
                                      <p:tavLst>
                                        <p:tav tm="0">
                                          <p:val>
                                            <p:strVal val="1+#ppt_w/2"/>
                                          </p:val>
                                        </p:tav>
                                        <p:tav tm="100000">
                                          <p:val>
                                            <p:strVal val="#ppt_x"/>
                                          </p:val>
                                        </p:tav>
                                      </p:tavLst>
                                    </p:anim>
                                    <p:anim calcmode="lin" valueType="num">
                                      <p:cBhvr additive="base">
                                        <p:cTn id="57" dur="750" fill="hold"/>
                                        <p:tgtEl>
                                          <p:spTgt spid="41"/>
                                        </p:tgtEl>
                                        <p:attrNameLst>
                                          <p:attrName>ppt_y</p:attrName>
                                        </p:attrNameLst>
                                      </p:cBhvr>
                                      <p:tavLst>
                                        <p:tav tm="0">
                                          <p:val>
                                            <p:strVal val="1+#ppt_h/2"/>
                                          </p:val>
                                        </p:tav>
                                        <p:tav tm="100000">
                                          <p:val>
                                            <p:strVal val="#ppt_y"/>
                                          </p:val>
                                        </p:tav>
                                      </p:tavLst>
                                    </p:anim>
                                  </p:childTnLst>
                                </p:cTn>
                              </p:par>
                              <p:par>
                                <p:cTn id="58" presetID="2" presetClass="entr" presetSubtype="2" decel="100000" fill="hold" nodeType="withEffect">
                                  <p:stCondLst>
                                    <p:cond delay="500"/>
                                  </p:stCondLst>
                                  <p:childTnLst>
                                    <p:set>
                                      <p:cBhvr>
                                        <p:cTn id="59" dur="1" fill="hold">
                                          <p:stCondLst>
                                            <p:cond delay="0"/>
                                          </p:stCondLst>
                                        </p:cTn>
                                        <p:tgtEl>
                                          <p:spTgt spid="42"/>
                                        </p:tgtEl>
                                        <p:attrNameLst>
                                          <p:attrName>style.visibility</p:attrName>
                                        </p:attrNameLst>
                                      </p:cBhvr>
                                      <p:to>
                                        <p:strVal val="visible"/>
                                      </p:to>
                                    </p:set>
                                    <p:anim calcmode="lin" valueType="num">
                                      <p:cBhvr additive="base">
                                        <p:cTn id="60" dur="750" fill="hold"/>
                                        <p:tgtEl>
                                          <p:spTgt spid="42"/>
                                        </p:tgtEl>
                                        <p:attrNameLst>
                                          <p:attrName>ppt_x</p:attrName>
                                        </p:attrNameLst>
                                      </p:cBhvr>
                                      <p:tavLst>
                                        <p:tav tm="0">
                                          <p:val>
                                            <p:strVal val="1+#ppt_w/2"/>
                                          </p:val>
                                        </p:tav>
                                        <p:tav tm="100000">
                                          <p:val>
                                            <p:strVal val="#ppt_x"/>
                                          </p:val>
                                        </p:tav>
                                      </p:tavLst>
                                    </p:anim>
                                    <p:anim calcmode="lin" valueType="num">
                                      <p:cBhvr additive="base">
                                        <p:cTn id="61" dur="750" fill="hold"/>
                                        <p:tgtEl>
                                          <p:spTgt spid="42"/>
                                        </p:tgtEl>
                                        <p:attrNameLst>
                                          <p:attrName>ppt_y</p:attrName>
                                        </p:attrNameLst>
                                      </p:cBhvr>
                                      <p:tavLst>
                                        <p:tav tm="0">
                                          <p:val>
                                            <p:strVal val="#ppt_y"/>
                                          </p:val>
                                        </p:tav>
                                        <p:tav tm="100000">
                                          <p:val>
                                            <p:strVal val="#ppt_y"/>
                                          </p:val>
                                        </p:tav>
                                      </p:tavLst>
                                    </p:anim>
                                  </p:childTnLst>
                                </p:cTn>
                              </p:par>
                              <p:par>
                                <p:cTn id="62" presetID="21" presetClass="entr" presetSubtype="1" fill="hold" nodeType="with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wheel(1)">
                                      <p:cBhvr>
                                        <p:cTn id="64" dur="750"/>
                                        <p:tgtEl>
                                          <p:spTgt spid="37"/>
                                        </p:tgtEl>
                                      </p:cBhvr>
                                    </p:animEffect>
                                  </p:childTnLst>
                                </p:cTn>
                              </p:par>
                              <p:par>
                                <p:cTn id="65" presetID="21" presetClass="entr" presetSubtype="1" fill="hold" nodeType="withEffect">
                                  <p:stCondLst>
                                    <p:cond delay="100"/>
                                  </p:stCondLst>
                                  <p:childTnLst>
                                    <p:set>
                                      <p:cBhvr>
                                        <p:cTn id="66" dur="1" fill="hold">
                                          <p:stCondLst>
                                            <p:cond delay="0"/>
                                          </p:stCondLst>
                                        </p:cTn>
                                        <p:tgtEl>
                                          <p:spTgt spid="38"/>
                                        </p:tgtEl>
                                        <p:attrNameLst>
                                          <p:attrName>style.visibility</p:attrName>
                                        </p:attrNameLst>
                                      </p:cBhvr>
                                      <p:to>
                                        <p:strVal val="visible"/>
                                      </p:to>
                                    </p:set>
                                    <p:animEffect transition="in" filter="wheel(1)">
                                      <p:cBhvr>
                                        <p:cTn id="67" dur="750"/>
                                        <p:tgtEl>
                                          <p:spTgt spid="38"/>
                                        </p:tgtEl>
                                      </p:cBhvr>
                                    </p:animEffect>
                                  </p:childTnLst>
                                </p:cTn>
                              </p:par>
                              <p:par>
                                <p:cTn id="68" presetID="21" presetClass="entr" presetSubtype="1" fill="hold" nodeType="withEffect">
                                  <p:stCondLst>
                                    <p:cond delay="200"/>
                                  </p:stCondLst>
                                  <p:childTnLst>
                                    <p:set>
                                      <p:cBhvr>
                                        <p:cTn id="69" dur="1" fill="hold">
                                          <p:stCondLst>
                                            <p:cond delay="0"/>
                                          </p:stCondLst>
                                        </p:cTn>
                                        <p:tgtEl>
                                          <p:spTgt spid="39"/>
                                        </p:tgtEl>
                                        <p:attrNameLst>
                                          <p:attrName>style.visibility</p:attrName>
                                        </p:attrNameLst>
                                      </p:cBhvr>
                                      <p:to>
                                        <p:strVal val="visible"/>
                                      </p:to>
                                    </p:set>
                                    <p:animEffect transition="in" filter="wheel(1)">
                                      <p:cBhvr>
                                        <p:cTn id="70" dur="750"/>
                                        <p:tgtEl>
                                          <p:spTgt spid="39"/>
                                        </p:tgtEl>
                                      </p:cBhvr>
                                    </p:animEffect>
                                  </p:childTnLst>
                                </p:cTn>
                              </p:par>
                              <p:par>
                                <p:cTn id="71" presetID="21" presetClass="entr" presetSubtype="1" fill="hold" nodeType="withEffect">
                                  <p:stCondLst>
                                    <p:cond delay="300"/>
                                  </p:stCondLst>
                                  <p:childTnLst>
                                    <p:set>
                                      <p:cBhvr>
                                        <p:cTn id="72" dur="1" fill="hold">
                                          <p:stCondLst>
                                            <p:cond delay="0"/>
                                          </p:stCondLst>
                                        </p:cTn>
                                        <p:tgtEl>
                                          <p:spTgt spid="40"/>
                                        </p:tgtEl>
                                        <p:attrNameLst>
                                          <p:attrName>style.visibility</p:attrName>
                                        </p:attrNameLst>
                                      </p:cBhvr>
                                      <p:to>
                                        <p:strVal val="visible"/>
                                      </p:to>
                                    </p:set>
                                    <p:animEffect transition="in" filter="wheel(1)">
                                      <p:cBhvr>
                                        <p:cTn id="73" dur="750"/>
                                        <p:tgtEl>
                                          <p:spTgt spid="40"/>
                                        </p:tgtEl>
                                      </p:cBhvr>
                                    </p:animEffect>
                                  </p:childTnLst>
                                </p:cTn>
                              </p:par>
                              <p:par>
                                <p:cTn id="74" presetID="21" presetClass="entr" presetSubtype="1" fill="hold" nodeType="withEffect">
                                  <p:stCondLst>
                                    <p:cond delay="400"/>
                                  </p:stCondLst>
                                  <p:childTnLst>
                                    <p:set>
                                      <p:cBhvr>
                                        <p:cTn id="75" dur="1" fill="hold">
                                          <p:stCondLst>
                                            <p:cond delay="0"/>
                                          </p:stCondLst>
                                        </p:cTn>
                                        <p:tgtEl>
                                          <p:spTgt spid="41"/>
                                        </p:tgtEl>
                                        <p:attrNameLst>
                                          <p:attrName>style.visibility</p:attrName>
                                        </p:attrNameLst>
                                      </p:cBhvr>
                                      <p:to>
                                        <p:strVal val="visible"/>
                                      </p:to>
                                    </p:set>
                                    <p:animEffect transition="in" filter="wheel(1)">
                                      <p:cBhvr>
                                        <p:cTn id="76" dur="750"/>
                                        <p:tgtEl>
                                          <p:spTgt spid="41"/>
                                        </p:tgtEl>
                                      </p:cBhvr>
                                    </p:animEffect>
                                  </p:childTnLst>
                                </p:cTn>
                              </p:par>
                              <p:par>
                                <p:cTn id="77" presetID="21" presetClass="entr" presetSubtype="1" fill="hold" nodeType="withEffect">
                                  <p:stCondLst>
                                    <p:cond delay="500"/>
                                  </p:stCondLst>
                                  <p:childTnLst>
                                    <p:set>
                                      <p:cBhvr>
                                        <p:cTn id="78" dur="1" fill="hold">
                                          <p:stCondLst>
                                            <p:cond delay="0"/>
                                          </p:stCondLst>
                                        </p:cTn>
                                        <p:tgtEl>
                                          <p:spTgt spid="42"/>
                                        </p:tgtEl>
                                        <p:attrNameLst>
                                          <p:attrName>style.visibility</p:attrName>
                                        </p:attrNameLst>
                                      </p:cBhvr>
                                      <p:to>
                                        <p:strVal val="visible"/>
                                      </p:to>
                                    </p:set>
                                    <p:animEffect transition="in" filter="wheel(1)">
                                      <p:cBhvr>
                                        <p:cTn id="79" dur="750"/>
                                        <p:tgtEl>
                                          <p:spTgt spid="42"/>
                                        </p:tgtEl>
                                      </p:cBhvr>
                                    </p:animEffect>
                                  </p:childTnLst>
                                </p:cTn>
                              </p:par>
                              <p:par>
                                <p:cTn id="80" presetID="49" presetClass="entr" presetSubtype="0" decel="100000" fill="hold" nodeType="withEffect">
                                  <p:stCondLst>
                                    <p:cond delay="0"/>
                                  </p:stCondLst>
                                  <p:childTnLst>
                                    <p:set>
                                      <p:cBhvr>
                                        <p:cTn id="81" dur="1" fill="hold">
                                          <p:stCondLst>
                                            <p:cond delay="0"/>
                                          </p:stCondLst>
                                        </p:cTn>
                                        <p:tgtEl>
                                          <p:spTgt spid="37"/>
                                        </p:tgtEl>
                                        <p:attrNameLst>
                                          <p:attrName>style.visibility</p:attrName>
                                        </p:attrNameLst>
                                      </p:cBhvr>
                                      <p:to>
                                        <p:strVal val="visible"/>
                                      </p:to>
                                    </p:set>
                                    <p:anim calcmode="lin" valueType="num">
                                      <p:cBhvr>
                                        <p:cTn id="82" dur="750" fill="hold"/>
                                        <p:tgtEl>
                                          <p:spTgt spid="37"/>
                                        </p:tgtEl>
                                        <p:attrNameLst>
                                          <p:attrName>ppt_w</p:attrName>
                                        </p:attrNameLst>
                                      </p:cBhvr>
                                      <p:tavLst>
                                        <p:tav tm="0">
                                          <p:val>
                                            <p:fltVal val="0"/>
                                          </p:val>
                                        </p:tav>
                                        <p:tav tm="100000">
                                          <p:val>
                                            <p:strVal val="#ppt_w"/>
                                          </p:val>
                                        </p:tav>
                                      </p:tavLst>
                                    </p:anim>
                                    <p:anim calcmode="lin" valueType="num">
                                      <p:cBhvr>
                                        <p:cTn id="83" dur="750" fill="hold"/>
                                        <p:tgtEl>
                                          <p:spTgt spid="37"/>
                                        </p:tgtEl>
                                        <p:attrNameLst>
                                          <p:attrName>ppt_h</p:attrName>
                                        </p:attrNameLst>
                                      </p:cBhvr>
                                      <p:tavLst>
                                        <p:tav tm="0">
                                          <p:val>
                                            <p:fltVal val="0"/>
                                          </p:val>
                                        </p:tav>
                                        <p:tav tm="100000">
                                          <p:val>
                                            <p:strVal val="#ppt_h"/>
                                          </p:val>
                                        </p:tav>
                                      </p:tavLst>
                                    </p:anim>
                                    <p:anim calcmode="lin" valueType="num">
                                      <p:cBhvr>
                                        <p:cTn id="84" dur="750" fill="hold"/>
                                        <p:tgtEl>
                                          <p:spTgt spid="37"/>
                                        </p:tgtEl>
                                        <p:attrNameLst>
                                          <p:attrName>style.rotation</p:attrName>
                                        </p:attrNameLst>
                                      </p:cBhvr>
                                      <p:tavLst>
                                        <p:tav tm="0">
                                          <p:val>
                                            <p:fltVal val="360"/>
                                          </p:val>
                                        </p:tav>
                                        <p:tav tm="100000">
                                          <p:val>
                                            <p:fltVal val="0"/>
                                          </p:val>
                                        </p:tav>
                                      </p:tavLst>
                                    </p:anim>
                                    <p:animEffect transition="in" filter="fade">
                                      <p:cBhvr>
                                        <p:cTn id="85" dur="750"/>
                                        <p:tgtEl>
                                          <p:spTgt spid="37"/>
                                        </p:tgtEl>
                                      </p:cBhvr>
                                    </p:animEffect>
                                  </p:childTnLst>
                                </p:cTn>
                              </p:par>
                              <p:par>
                                <p:cTn id="86" presetID="49" presetClass="entr" presetSubtype="0" decel="100000" fill="hold" nodeType="withEffect">
                                  <p:stCondLst>
                                    <p:cond delay="100"/>
                                  </p:stCondLst>
                                  <p:childTnLst>
                                    <p:set>
                                      <p:cBhvr>
                                        <p:cTn id="87" dur="1" fill="hold">
                                          <p:stCondLst>
                                            <p:cond delay="0"/>
                                          </p:stCondLst>
                                        </p:cTn>
                                        <p:tgtEl>
                                          <p:spTgt spid="38"/>
                                        </p:tgtEl>
                                        <p:attrNameLst>
                                          <p:attrName>style.visibility</p:attrName>
                                        </p:attrNameLst>
                                      </p:cBhvr>
                                      <p:to>
                                        <p:strVal val="visible"/>
                                      </p:to>
                                    </p:set>
                                    <p:anim calcmode="lin" valueType="num">
                                      <p:cBhvr>
                                        <p:cTn id="88" dur="750" fill="hold"/>
                                        <p:tgtEl>
                                          <p:spTgt spid="38"/>
                                        </p:tgtEl>
                                        <p:attrNameLst>
                                          <p:attrName>ppt_w</p:attrName>
                                        </p:attrNameLst>
                                      </p:cBhvr>
                                      <p:tavLst>
                                        <p:tav tm="0">
                                          <p:val>
                                            <p:fltVal val="0"/>
                                          </p:val>
                                        </p:tav>
                                        <p:tav tm="100000">
                                          <p:val>
                                            <p:strVal val="#ppt_w"/>
                                          </p:val>
                                        </p:tav>
                                      </p:tavLst>
                                    </p:anim>
                                    <p:anim calcmode="lin" valueType="num">
                                      <p:cBhvr>
                                        <p:cTn id="89" dur="750" fill="hold"/>
                                        <p:tgtEl>
                                          <p:spTgt spid="38"/>
                                        </p:tgtEl>
                                        <p:attrNameLst>
                                          <p:attrName>ppt_h</p:attrName>
                                        </p:attrNameLst>
                                      </p:cBhvr>
                                      <p:tavLst>
                                        <p:tav tm="0">
                                          <p:val>
                                            <p:fltVal val="0"/>
                                          </p:val>
                                        </p:tav>
                                        <p:tav tm="100000">
                                          <p:val>
                                            <p:strVal val="#ppt_h"/>
                                          </p:val>
                                        </p:tav>
                                      </p:tavLst>
                                    </p:anim>
                                    <p:anim calcmode="lin" valueType="num">
                                      <p:cBhvr>
                                        <p:cTn id="90" dur="750" fill="hold"/>
                                        <p:tgtEl>
                                          <p:spTgt spid="38"/>
                                        </p:tgtEl>
                                        <p:attrNameLst>
                                          <p:attrName>style.rotation</p:attrName>
                                        </p:attrNameLst>
                                      </p:cBhvr>
                                      <p:tavLst>
                                        <p:tav tm="0">
                                          <p:val>
                                            <p:fltVal val="360"/>
                                          </p:val>
                                        </p:tav>
                                        <p:tav tm="100000">
                                          <p:val>
                                            <p:fltVal val="0"/>
                                          </p:val>
                                        </p:tav>
                                      </p:tavLst>
                                    </p:anim>
                                    <p:animEffect transition="in" filter="fade">
                                      <p:cBhvr>
                                        <p:cTn id="91" dur="750"/>
                                        <p:tgtEl>
                                          <p:spTgt spid="38"/>
                                        </p:tgtEl>
                                      </p:cBhvr>
                                    </p:animEffect>
                                  </p:childTnLst>
                                </p:cTn>
                              </p:par>
                              <p:par>
                                <p:cTn id="92" presetID="49" presetClass="entr" presetSubtype="0" decel="100000" fill="hold" nodeType="withEffect">
                                  <p:stCondLst>
                                    <p:cond delay="200"/>
                                  </p:stCondLst>
                                  <p:childTnLst>
                                    <p:set>
                                      <p:cBhvr>
                                        <p:cTn id="93" dur="1" fill="hold">
                                          <p:stCondLst>
                                            <p:cond delay="0"/>
                                          </p:stCondLst>
                                        </p:cTn>
                                        <p:tgtEl>
                                          <p:spTgt spid="39"/>
                                        </p:tgtEl>
                                        <p:attrNameLst>
                                          <p:attrName>style.visibility</p:attrName>
                                        </p:attrNameLst>
                                      </p:cBhvr>
                                      <p:to>
                                        <p:strVal val="visible"/>
                                      </p:to>
                                    </p:set>
                                    <p:anim calcmode="lin" valueType="num">
                                      <p:cBhvr>
                                        <p:cTn id="94" dur="750" fill="hold"/>
                                        <p:tgtEl>
                                          <p:spTgt spid="39"/>
                                        </p:tgtEl>
                                        <p:attrNameLst>
                                          <p:attrName>ppt_w</p:attrName>
                                        </p:attrNameLst>
                                      </p:cBhvr>
                                      <p:tavLst>
                                        <p:tav tm="0">
                                          <p:val>
                                            <p:fltVal val="0"/>
                                          </p:val>
                                        </p:tav>
                                        <p:tav tm="100000">
                                          <p:val>
                                            <p:strVal val="#ppt_w"/>
                                          </p:val>
                                        </p:tav>
                                      </p:tavLst>
                                    </p:anim>
                                    <p:anim calcmode="lin" valueType="num">
                                      <p:cBhvr>
                                        <p:cTn id="95" dur="750" fill="hold"/>
                                        <p:tgtEl>
                                          <p:spTgt spid="39"/>
                                        </p:tgtEl>
                                        <p:attrNameLst>
                                          <p:attrName>ppt_h</p:attrName>
                                        </p:attrNameLst>
                                      </p:cBhvr>
                                      <p:tavLst>
                                        <p:tav tm="0">
                                          <p:val>
                                            <p:fltVal val="0"/>
                                          </p:val>
                                        </p:tav>
                                        <p:tav tm="100000">
                                          <p:val>
                                            <p:strVal val="#ppt_h"/>
                                          </p:val>
                                        </p:tav>
                                      </p:tavLst>
                                    </p:anim>
                                    <p:anim calcmode="lin" valueType="num">
                                      <p:cBhvr>
                                        <p:cTn id="96" dur="750" fill="hold"/>
                                        <p:tgtEl>
                                          <p:spTgt spid="39"/>
                                        </p:tgtEl>
                                        <p:attrNameLst>
                                          <p:attrName>style.rotation</p:attrName>
                                        </p:attrNameLst>
                                      </p:cBhvr>
                                      <p:tavLst>
                                        <p:tav tm="0">
                                          <p:val>
                                            <p:fltVal val="360"/>
                                          </p:val>
                                        </p:tav>
                                        <p:tav tm="100000">
                                          <p:val>
                                            <p:fltVal val="0"/>
                                          </p:val>
                                        </p:tav>
                                      </p:tavLst>
                                    </p:anim>
                                    <p:animEffect transition="in" filter="fade">
                                      <p:cBhvr>
                                        <p:cTn id="97" dur="750"/>
                                        <p:tgtEl>
                                          <p:spTgt spid="39"/>
                                        </p:tgtEl>
                                      </p:cBhvr>
                                    </p:animEffect>
                                  </p:childTnLst>
                                </p:cTn>
                              </p:par>
                              <p:par>
                                <p:cTn id="98" presetID="49" presetClass="entr" presetSubtype="0" decel="100000" fill="hold" nodeType="withEffect">
                                  <p:stCondLst>
                                    <p:cond delay="30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750" fill="hold"/>
                                        <p:tgtEl>
                                          <p:spTgt spid="40"/>
                                        </p:tgtEl>
                                        <p:attrNameLst>
                                          <p:attrName>ppt_w</p:attrName>
                                        </p:attrNameLst>
                                      </p:cBhvr>
                                      <p:tavLst>
                                        <p:tav tm="0">
                                          <p:val>
                                            <p:fltVal val="0"/>
                                          </p:val>
                                        </p:tav>
                                        <p:tav tm="100000">
                                          <p:val>
                                            <p:strVal val="#ppt_w"/>
                                          </p:val>
                                        </p:tav>
                                      </p:tavLst>
                                    </p:anim>
                                    <p:anim calcmode="lin" valueType="num">
                                      <p:cBhvr>
                                        <p:cTn id="101" dur="750" fill="hold"/>
                                        <p:tgtEl>
                                          <p:spTgt spid="40"/>
                                        </p:tgtEl>
                                        <p:attrNameLst>
                                          <p:attrName>ppt_h</p:attrName>
                                        </p:attrNameLst>
                                      </p:cBhvr>
                                      <p:tavLst>
                                        <p:tav tm="0">
                                          <p:val>
                                            <p:fltVal val="0"/>
                                          </p:val>
                                        </p:tav>
                                        <p:tav tm="100000">
                                          <p:val>
                                            <p:strVal val="#ppt_h"/>
                                          </p:val>
                                        </p:tav>
                                      </p:tavLst>
                                    </p:anim>
                                    <p:anim calcmode="lin" valueType="num">
                                      <p:cBhvr>
                                        <p:cTn id="102" dur="750" fill="hold"/>
                                        <p:tgtEl>
                                          <p:spTgt spid="40"/>
                                        </p:tgtEl>
                                        <p:attrNameLst>
                                          <p:attrName>style.rotation</p:attrName>
                                        </p:attrNameLst>
                                      </p:cBhvr>
                                      <p:tavLst>
                                        <p:tav tm="0">
                                          <p:val>
                                            <p:fltVal val="360"/>
                                          </p:val>
                                        </p:tav>
                                        <p:tav tm="100000">
                                          <p:val>
                                            <p:fltVal val="0"/>
                                          </p:val>
                                        </p:tav>
                                      </p:tavLst>
                                    </p:anim>
                                    <p:animEffect transition="in" filter="fade">
                                      <p:cBhvr>
                                        <p:cTn id="103" dur="750"/>
                                        <p:tgtEl>
                                          <p:spTgt spid="40"/>
                                        </p:tgtEl>
                                      </p:cBhvr>
                                    </p:animEffect>
                                  </p:childTnLst>
                                </p:cTn>
                              </p:par>
                              <p:par>
                                <p:cTn id="104" presetID="49" presetClass="entr" presetSubtype="0" decel="100000" fill="hold" nodeType="withEffect">
                                  <p:stCondLst>
                                    <p:cond delay="400"/>
                                  </p:stCondLst>
                                  <p:childTnLst>
                                    <p:set>
                                      <p:cBhvr>
                                        <p:cTn id="105" dur="1" fill="hold">
                                          <p:stCondLst>
                                            <p:cond delay="0"/>
                                          </p:stCondLst>
                                        </p:cTn>
                                        <p:tgtEl>
                                          <p:spTgt spid="41"/>
                                        </p:tgtEl>
                                        <p:attrNameLst>
                                          <p:attrName>style.visibility</p:attrName>
                                        </p:attrNameLst>
                                      </p:cBhvr>
                                      <p:to>
                                        <p:strVal val="visible"/>
                                      </p:to>
                                    </p:set>
                                    <p:anim calcmode="lin" valueType="num">
                                      <p:cBhvr>
                                        <p:cTn id="106" dur="750" fill="hold"/>
                                        <p:tgtEl>
                                          <p:spTgt spid="41"/>
                                        </p:tgtEl>
                                        <p:attrNameLst>
                                          <p:attrName>ppt_w</p:attrName>
                                        </p:attrNameLst>
                                      </p:cBhvr>
                                      <p:tavLst>
                                        <p:tav tm="0">
                                          <p:val>
                                            <p:fltVal val="0"/>
                                          </p:val>
                                        </p:tav>
                                        <p:tav tm="100000">
                                          <p:val>
                                            <p:strVal val="#ppt_w"/>
                                          </p:val>
                                        </p:tav>
                                      </p:tavLst>
                                    </p:anim>
                                    <p:anim calcmode="lin" valueType="num">
                                      <p:cBhvr>
                                        <p:cTn id="107" dur="750" fill="hold"/>
                                        <p:tgtEl>
                                          <p:spTgt spid="41"/>
                                        </p:tgtEl>
                                        <p:attrNameLst>
                                          <p:attrName>ppt_h</p:attrName>
                                        </p:attrNameLst>
                                      </p:cBhvr>
                                      <p:tavLst>
                                        <p:tav tm="0">
                                          <p:val>
                                            <p:fltVal val="0"/>
                                          </p:val>
                                        </p:tav>
                                        <p:tav tm="100000">
                                          <p:val>
                                            <p:strVal val="#ppt_h"/>
                                          </p:val>
                                        </p:tav>
                                      </p:tavLst>
                                    </p:anim>
                                    <p:anim calcmode="lin" valueType="num">
                                      <p:cBhvr>
                                        <p:cTn id="108" dur="750" fill="hold"/>
                                        <p:tgtEl>
                                          <p:spTgt spid="41"/>
                                        </p:tgtEl>
                                        <p:attrNameLst>
                                          <p:attrName>style.rotation</p:attrName>
                                        </p:attrNameLst>
                                      </p:cBhvr>
                                      <p:tavLst>
                                        <p:tav tm="0">
                                          <p:val>
                                            <p:fltVal val="360"/>
                                          </p:val>
                                        </p:tav>
                                        <p:tav tm="100000">
                                          <p:val>
                                            <p:fltVal val="0"/>
                                          </p:val>
                                        </p:tav>
                                      </p:tavLst>
                                    </p:anim>
                                    <p:animEffect transition="in" filter="fade">
                                      <p:cBhvr>
                                        <p:cTn id="109" dur="750"/>
                                        <p:tgtEl>
                                          <p:spTgt spid="41"/>
                                        </p:tgtEl>
                                      </p:cBhvr>
                                    </p:animEffect>
                                  </p:childTnLst>
                                </p:cTn>
                              </p:par>
                              <p:par>
                                <p:cTn id="110" presetID="49" presetClass="entr" presetSubtype="0" decel="100000" fill="hold" nodeType="withEffect">
                                  <p:stCondLst>
                                    <p:cond delay="50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750" fill="hold"/>
                                        <p:tgtEl>
                                          <p:spTgt spid="42"/>
                                        </p:tgtEl>
                                        <p:attrNameLst>
                                          <p:attrName>ppt_w</p:attrName>
                                        </p:attrNameLst>
                                      </p:cBhvr>
                                      <p:tavLst>
                                        <p:tav tm="0">
                                          <p:val>
                                            <p:fltVal val="0"/>
                                          </p:val>
                                        </p:tav>
                                        <p:tav tm="100000">
                                          <p:val>
                                            <p:strVal val="#ppt_w"/>
                                          </p:val>
                                        </p:tav>
                                      </p:tavLst>
                                    </p:anim>
                                    <p:anim calcmode="lin" valueType="num">
                                      <p:cBhvr>
                                        <p:cTn id="113" dur="750" fill="hold"/>
                                        <p:tgtEl>
                                          <p:spTgt spid="42"/>
                                        </p:tgtEl>
                                        <p:attrNameLst>
                                          <p:attrName>ppt_h</p:attrName>
                                        </p:attrNameLst>
                                      </p:cBhvr>
                                      <p:tavLst>
                                        <p:tav tm="0">
                                          <p:val>
                                            <p:fltVal val="0"/>
                                          </p:val>
                                        </p:tav>
                                        <p:tav tm="100000">
                                          <p:val>
                                            <p:strVal val="#ppt_h"/>
                                          </p:val>
                                        </p:tav>
                                      </p:tavLst>
                                    </p:anim>
                                    <p:anim calcmode="lin" valueType="num">
                                      <p:cBhvr>
                                        <p:cTn id="114" dur="750" fill="hold"/>
                                        <p:tgtEl>
                                          <p:spTgt spid="42"/>
                                        </p:tgtEl>
                                        <p:attrNameLst>
                                          <p:attrName>style.rotation</p:attrName>
                                        </p:attrNameLst>
                                      </p:cBhvr>
                                      <p:tavLst>
                                        <p:tav tm="0">
                                          <p:val>
                                            <p:fltVal val="360"/>
                                          </p:val>
                                        </p:tav>
                                        <p:tav tm="100000">
                                          <p:val>
                                            <p:fltVal val="0"/>
                                          </p:val>
                                        </p:tav>
                                      </p:tavLst>
                                    </p:anim>
                                    <p:animEffect transition="in" filter="fade">
                                      <p:cBhvr>
                                        <p:cTn id="115" dur="750"/>
                                        <p:tgtEl>
                                          <p:spTgt spid="42"/>
                                        </p:tgtEl>
                                      </p:cBhvr>
                                    </p:animEffect>
                                  </p:childTnLst>
                                </p:cTn>
                              </p:par>
                              <p:par>
                                <p:cTn id="116" presetID="45" presetClass="exit" presetSubtype="0" fill="hold" nodeType="withEffect">
                                  <p:stCondLst>
                                    <p:cond delay="1000"/>
                                  </p:stCondLst>
                                  <p:childTnLst>
                                    <p:animEffect transition="out" filter="fade">
                                      <p:cBhvr>
                                        <p:cTn id="117" dur="750"/>
                                        <p:tgtEl>
                                          <p:spTgt spid="37"/>
                                        </p:tgtEl>
                                      </p:cBhvr>
                                    </p:animEffect>
                                    <p:anim calcmode="lin" valueType="num">
                                      <p:cBhvr>
                                        <p:cTn id="118" dur="750"/>
                                        <p:tgtEl>
                                          <p:spTgt spid="3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19" dur="750"/>
                                        <p:tgtEl>
                                          <p:spTgt spid="37"/>
                                        </p:tgtEl>
                                        <p:attrNameLst>
                                          <p:attrName>ppt_h</p:attrName>
                                        </p:attrNameLst>
                                      </p:cBhvr>
                                      <p:tavLst>
                                        <p:tav tm="0">
                                          <p:val>
                                            <p:strVal val="ppt_h"/>
                                          </p:val>
                                        </p:tav>
                                        <p:tav tm="100000">
                                          <p:val>
                                            <p:strVal val="ppt_h"/>
                                          </p:val>
                                        </p:tav>
                                      </p:tavLst>
                                    </p:anim>
                                    <p:set>
                                      <p:cBhvr>
                                        <p:cTn id="120" dur="1" fill="hold">
                                          <p:stCondLst>
                                            <p:cond delay="749"/>
                                          </p:stCondLst>
                                        </p:cTn>
                                        <p:tgtEl>
                                          <p:spTgt spid="37"/>
                                        </p:tgtEl>
                                        <p:attrNameLst>
                                          <p:attrName>style.visibility</p:attrName>
                                        </p:attrNameLst>
                                      </p:cBhvr>
                                      <p:to>
                                        <p:strVal val="hidden"/>
                                      </p:to>
                                    </p:set>
                                  </p:childTnLst>
                                </p:cTn>
                              </p:par>
                              <p:par>
                                <p:cTn id="121" presetID="45" presetClass="exit" presetSubtype="0" fill="hold" nodeType="withEffect">
                                  <p:stCondLst>
                                    <p:cond delay="1100"/>
                                  </p:stCondLst>
                                  <p:childTnLst>
                                    <p:animEffect transition="out" filter="fade">
                                      <p:cBhvr>
                                        <p:cTn id="122" dur="750"/>
                                        <p:tgtEl>
                                          <p:spTgt spid="38"/>
                                        </p:tgtEl>
                                      </p:cBhvr>
                                    </p:animEffect>
                                    <p:anim calcmode="lin" valueType="num">
                                      <p:cBhvr>
                                        <p:cTn id="123" dur="750"/>
                                        <p:tgtEl>
                                          <p:spTgt spid="3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4" dur="750"/>
                                        <p:tgtEl>
                                          <p:spTgt spid="38"/>
                                        </p:tgtEl>
                                        <p:attrNameLst>
                                          <p:attrName>ppt_h</p:attrName>
                                        </p:attrNameLst>
                                      </p:cBhvr>
                                      <p:tavLst>
                                        <p:tav tm="0">
                                          <p:val>
                                            <p:strVal val="ppt_h"/>
                                          </p:val>
                                        </p:tav>
                                        <p:tav tm="100000">
                                          <p:val>
                                            <p:strVal val="ppt_h"/>
                                          </p:val>
                                        </p:tav>
                                      </p:tavLst>
                                    </p:anim>
                                    <p:set>
                                      <p:cBhvr>
                                        <p:cTn id="125" dur="1" fill="hold">
                                          <p:stCondLst>
                                            <p:cond delay="749"/>
                                          </p:stCondLst>
                                        </p:cTn>
                                        <p:tgtEl>
                                          <p:spTgt spid="38"/>
                                        </p:tgtEl>
                                        <p:attrNameLst>
                                          <p:attrName>style.visibility</p:attrName>
                                        </p:attrNameLst>
                                      </p:cBhvr>
                                      <p:to>
                                        <p:strVal val="hidden"/>
                                      </p:to>
                                    </p:set>
                                  </p:childTnLst>
                                </p:cTn>
                              </p:par>
                              <p:par>
                                <p:cTn id="126" presetID="45" presetClass="exit" presetSubtype="0" fill="hold" nodeType="withEffect">
                                  <p:stCondLst>
                                    <p:cond delay="1200"/>
                                  </p:stCondLst>
                                  <p:childTnLst>
                                    <p:animEffect transition="out" filter="fade">
                                      <p:cBhvr>
                                        <p:cTn id="127" dur="750"/>
                                        <p:tgtEl>
                                          <p:spTgt spid="39"/>
                                        </p:tgtEl>
                                      </p:cBhvr>
                                    </p:animEffect>
                                    <p:anim calcmode="lin" valueType="num">
                                      <p:cBhvr>
                                        <p:cTn id="128" dur="750"/>
                                        <p:tgtEl>
                                          <p:spTgt spid="3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9" dur="750"/>
                                        <p:tgtEl>
                                          <p:spTgt spid="39"/>
                                        </p:tgtEl>
                                        <p:attrNameLst>
                                          <p:attrName>ppt_h</p:attrName>
                                        </p:attrNameLst>
                                      </p:cBhvr>
                                      <p:tavLst>
                                        <p:tav tm="0">
                                          <p:val>
                                            <p:strVal val="ppt_h"/>
                                          </p:val>
                                        </p:tav>
                                        <p:tav tm="100000">
                                          <p:val>
                                            <p:strVal val="ppt_h"/>
                                          </p:val>
                                        </p:tav>
                                      </p:tavLst>
                                    </p:anim>
                                    <p:set>
                                      <p:cBhvr>
                                        <p:cTn id="130" dur="1" fill="hold">
                                          <p:stCondLst>
                                            <p:cond delay="749"/>
                                          </p:stCondLst>
                                        </p:cTn>
                                        <p:tgtEl>
                                          <p:spTgt spid="39"/>
                                        </p:tgtEl>
                                        <p:attrNameLst>
                                          <p:attrName>style.visibility</p:attrName>
                                        </p:attrNameLst>
                                      </p:cBhvr>
                                      <p:to>
                                        <p:strVal val="hidden"/>
                                      </p:to>
                                    </p:set>
                                  </p:childTnLst>
                                </p:cTn>
                              </p:par>
                              <p:par>
                                <p:cTn id="131" presetID="45" presetClass="exit" presetSubtype="0" fill="hold" nodeType="withEffect">
                                  <p:stCondLst>
                                    <p:cond delay="1300"/>
                                  </p:stCondLst>
                                  <p:childTnLst>
                                    <p:animEffect transition="out" filter="fade">
                                      <p:cBhvr>
                                        <p:cTn id="132" dur="750"/>
                                        <p:tgtEl>
                                          <p:spTgt spid="40"/>
                                        </p:tgtEl>
                                      </p:cBhvr>
                                    </p:animEffect>
                                    <p:anim calcmode="lin" valueType="num">
                                      <p:cBhvr>
                                        <p:cTn id="133" dur="750"/>
                                        <p:tgtEl>
                                          <p:spTgt spid="4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4" dur="750"/>
                                        <p:tgtEl>
                                          <p:spTgt spid="40"/>
                                        </p:tgtEl>
                                        <p:attrNameLst>
                                          <p:attrName>ppt_h</p:attrName>
                                        </p:attrNameLst>
                                      </p:cBhvr>
                                      <p:tavLst>
                                        <p:tav tm="0">
                                          <p:val>
                                            <p:strVal val="ppt_h"/>
                                          </p:val>
                                        </p:tav>
                                        <p:tav tm="100000">
                                          <p:val>
                                            <p:strVal val="ppt_h"/>
                                          </p:val>
                                        </p:tav>
                                      </p:tavLst>
                                    </p:anim>
                                    <p:set>
                                      <p:cBhvr>
                                        <p:cTn id="135" dur="1" fill="hold">
                                          <p:stCondLst>
                                            <p:cond delay="749"/>
                                          </p:stCondLst>
                                        </p:cTn>
                                        <p:tgtEl>
                                          <p:spTgt spid="40"/>
                                        </p:tgtEl>
                                        <p:attrNameLst>
                                          <p:attrName>style.visibility</p:attrName>
                                        </p:attrNameLst>
                                      </p:cBhvr>
                                      <p:to>
                                        <p:strVal val="hidden"/>
                                      </p:to>
                                    </p:set>
                                  </p:childTnLst>
                                </p:cTn>
                              </p:par>
                              <p:par>
                                <p:cTn id="136" presetID="45" presetClass="exit" presetSubtype="0" fill="hold" nodeType="withEffect">
                                  <p:stCondLst>
                                    <p:cond delay="1400"/>
                                  </p:stCondLst>
                                  <p:childTnLst>
                                    <p:animEffect transition="out" filter="fade">
                                      <p:cBhvr>
                                        <p:cTn id="137" dur="750"/>
                                        <p:tgtEl>
                                          <p:spTgt spid="41"/>
                                        </p:tgtEl>
                                      </p:cBhvr>
                                    </p:animEffect>
                                    <p:anim calcmode="lin" valueType="num">
                                      <p:cBhvr>
                                        <p:cTn id="138" dur="750"/>
                                        <p:tgtEl>
                                          <p:spTgt spid="4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9" dur="750"/>
                                        <p:tgtEl>
                                          <p:spTgt spid="41"/>
                                        </p:tgtEl>
                                        <p:attrNameLst>
                                          <p:attrName>ppt_h</p:attrName>
                                        </p:attrNameLst>
                                      </p:cBhvr>
                                      <p:tavLst>
                                        <p:tav tm="0">
                                          <p:val>
                                            <p:strVal val="ppt_h"/>
                                          </p:val>
                                        </p:tav>
                                        <p:tav tm="100000">
                                          <p:val>
                                            <p:strVal val="ppt_h"/>
                                          </p:val>
                                        </p:tav>
                                      </p:tavLst>
                                    </p:anim>
                                    <p:set>
                                      <p:cBhvr>
                                        <p:cTn id="140" dur="1" fill="hold">
                                          <p:stCondLst>
                                            <p:cond delay="749"/>
                                          </p:stCondLst>
                                        </p:cTn>
                                        <p:tgtEl>
                                          <p:spTgt spid="41"/>
                                        </p:tgtEl>
                                        <p:attrNameLst>
                                          <p:attrName>style.visibility</p:attrName>
                                        </p:attrNameLst>
                                      </p:cBhvr>
                                      <p:to>
                                        <p:strVal val="hidden"/>
                                      </p:to>
                                    </p:set>
                                  </p:childTnLst>
                                </p:cTn>
                              </p:par>
                              <p:par>
                                <p:cTn id="141" presetID="45" presetClass="exit" presetSubtype="0" fill="hold" nodeType="withEffect">
                                  <p:stCondLst>
                                    <p:cond delay="1500"/>
                                  </p:stCondLst>
                                  <p:childTnLst>
                                    <p:animEffect transition="out" filter="fade">
                                      <p:cBhvr>
                                        <p:cTn id="142" dur="750"/>
                                        <p:tgtEl>
                                          <p:spTgt spid="42"/>
                                        </p:tgtEl>
                                      </p:cBhvr>
                                    </p:animEffect>
                                    <p:anim calcmode="lin" valueType="num">
                                      <p:cBhvr>
                                        <p:cTn id="143" dur="750"/>
                                        <p:tgtEl>
                                          <p:spTgt spid="4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4" dur="750"/>
                                        <p:tgtEl>
                                          <p:spTgt spid="42"/>
                                        </p:tgtEl>
                                        <p:attrNameLst>
                                          <p:attrName>ppt_h</p:attrName>
                                        </p:attrNameLst>
                                      </p:cBhvr>
                                      <p:tavLst>
                                        <p:tav tm="0">
                                          <p:val>
                                            <p:strVal val="ppt_h"/>
                                          </p:val>
                                        </p:tav>
                                        <p:tav tm="100000">
                                          <p:val>
                                            <p:strVal val="ppt_h"/>
                                          </p:val>
                                        </p:tav>
                                      </p:tavLst>
                                    </p:anim>
                                    <p:set>
                                      <p:cBhvr>
                                        <p:cTn id="145" dur="1" fill="hold">
                                          <p:stCondLst>
                                            <p:cond delay="749"/>
                                          </p:stCondLst>
                                        </p:cTn>
                                        <p:tgtEl>
                                          <p:spTgt spid="42"/>
                                        </p:tgtEl>
                                        <p:attrNameLst>
                                          <p:attrName>style.visibility</p:attrName>
                                        </p:attrNameLst>
                                      </p:cBhvr>
                                      <p:to>
                                        <p:strVal val="hidden"/>
                                      </p:to>
                                    </p:set>
                                  </p:childTnLst>
                                </p:cTn>
                              </p:par>
                              <p:par>
                                <p:cTn id="146" presetID="2" presetClass="entr" presetSubtype="2" decel="100000" fill="hold" grpId="0" nodeType="withEffect">
                                  <p:stCondLst>
                                    <p:cond delay="1500"/>
                                  </p:stCondLst>
                                  <p:iterate type="wd">
                                    <p:tmPct val="10000"/>
                                  </p:iterate>
                                  <p:childTnLst>
                                    <p:set>
                                      <p:cBhvr>
                                        <p:cTn id="147" dur="1" fill="hold">
                                          <p:stCondLst>
                                            <p:cond delay="0"/>
                                          </p:stCondLst>
                                        </p:cTn>
                                        <p:tgtEl>
                                          <p:spTgt spid="1048599">
                                            <p:txEl>
                                              <p:pRg st="0" end="0"/>
                                            </p:txEl>
                                          </p:spTgt>
                                        </p:tgtEl>
                                        <p:attrNameLst>
                                          <p:attrName>style.visibility</p:attrName>
                                        </p:attrNameLst>
                                      </p:cBhvr>
                                      <p:to>
                                        <p:strVal val="visible"/>
                                      </p:to>
                                    </p:set>
                                    <p:anim calcmode="lin" valueType="num">
                                      <p:cBhvr additive="base">
                                        <p:cTn id="148" dur="750" fill="hold"/>
                                        <p:tgtEl>
                                          <p:spTgt spid="1048599">
                                            <p:txEl>
                                              <p:pRg st="0" end="0"/>
                                            </p:txEl>
                                          </p:spTgt>
                                        </p:tgtEl>
                                        <p:attrNameLst>
                                          <p:attrName>ppt_x</p:attrName>
                                        </p:attrNameLst>
                                      </p:cBhvr>
                                      <p:tavLst>
                                        <p:tav tm="0">
                                          <p:val>
                                            <p:strVal val="1+#ppt_w/2"/>
                                          </p:val>
                                        </p:tav>
                                        <p:tav tm="100000">
                                          <p:val>
                                            <p:strVal val="#ppt_x"/>
                                          </p:val>
                                        </p:tav>
                                      </p:tavLst>
                                    </p:anim>
                                    <p:anim calcmode="lin" valueType="num">
                                      <p:cBhvr additive="base">
                                        <p:cTn id="149" dur="750" fill="hold"/>
                                        <p:tgtEl>
                                          <p:spTgt spid="1048599">
                                            <p:txEl>
                                              <p:pRg st="0" end="0"/>
                                            </p:txEl>
                                          </p:spTgt>
                                        </p:tgtEl>
                                        <p:attrNameLst>
                                          <p:attrName>ppt_y</p:attrName>
                                        </p:attrNameLst>
                                      </p:cBhvr>
                                      <p:tavLst>
                                        <p:tav tm="0">
                                          <p:val>
                                            <p:strVal val="#ppt_y"/>
                                          </p:val>
                                        </p:tav>
                                        <p:tav tm="100000">
                                          <p:val>
                                            <p:strVal val="#ppt_y"/>
                                          </p:val>
                                        </p:tav>
                                      </p:tavLst>
                                    </p:anim>
                                  </p:childTnLst>
                                </p:cTn>
                              </p:par>
                              <p:par>
                                <p:cTn id="150" presetID="2" presetClass="entr" presetSubtype="8" decel="100000" fill="hold" grpId="0" nodeType="withEffect">
                                  <p:stCondLst>
                                    <p:cond delay="1500"/>
                                  </p:stCondLst>
                                  <p:iterate type="lt">
                                    <p:tmPct val="10000"/>
                                  </p:iterate>
                                  <p:childTnLst>
                                    <p:set>
                                      <p:cBhvr>
                                        <p:cTn id="151" dur="1" fill="hold">
                                          <p:stCondLst>
                                            <p:cond delay="0"/>
                                          </p:stCondLst>
                                        </p:cTn>
                                        <p:tgtEl>
                                          <p:spTgt spid="1048598"/>
                                        </p:tgtEl>
                                        <p:attrNameLst>
                                          <p:attrName>style.visibility</p:attrName>
                                        </p:attrNameLst>
                                      </p:cBhvr>
                                      <p:to>
                                        <p:strVal val="visible"/>
                                      </p:to>
                                    </p:set>
                                    <p:anim calcmode="lin" valueType="num">
                                      <p:cBhvr additive="base">
                                        <p:cTn id="152" dur="500" fill="hold"/>
                                        <p:tgtEl>
                                          <p:spTgt spid="1048598"/>
                                        </p:tgtEl>
                                        <p:attrNameLst>
                                          <p:attrName>ppt_x</p:attrName>
                                        </p:attrNameLst>
                                      </p:cBhvr>
                                      <p:tavLst>
                                        <p:tav tm="0">
                                          <p:val>
                                            <p:strVal val="0-#ppt_w/2"/>
                                          </p:val>
                                        </p:tav>
                                        <p:tav tm="100000">
                                          <p:val>
                                            <p:strVal val="#ppt_x"/>
                                          </p:val>
                                        </p:tav>
                                      </p:tavLst>
                                    </p:anim>
                                    <p:anim calcmode="lin" valueType="num">
                                      <p:cBhvr additive="base">
                                        <p:cTn id="153" dur="500" fill="hold"/>
                                        <p:tgtEl>
                                          <p:spTgt spid="1048598"/>
                                        </p:tgtEl>
                                        <p:attrNameLst>
                                          <p:attrName>ppt_y</p:attrName>
                                        </p:attrNameLst>
                                      </p:cBhvr>
                                      <p:tavLst>
                                        <p:tav tm="0">
                                          <p:val>
                                            <p:strVal val="#ppt_y"/>
                                          </p:val>
                                        </p:tav>
                                        <p:tav tm="100000">
                                          <p:val>
                                            <p:strVal val="#ppt_y"/>
                                          </p:val>
                                        </p:tav>
                                      </p:tavLst>
                                    </p:anim>
                                  </p:childTnLst>
                                </p:cTn>
                              </p:par>
                              <p:par>
                                <p:cTn id="154" presetID="2" presetClass="entr" presetSubtype="1" decel="100000" fill="hold" grpId="0" nodeType="withEffect">
                                  <p:stCondLst>
                                    <p:cond delay="1500"/>
                                  </p:stCondLst>
                                  <p:childTnLst>
                                    <p:set>
                                      <p:cBhvr>
                                        <p:cTn id="155" dur="1" fill="hold">
                                          <p:stCondLst>
                                            <p:cond delay="0"/>
                                          </p:stCondLst>
                                        </p:cTn>
                                        <p:tgtEl>
                                          <p:spTgt spid="1048604"/>
                                        </p:tgtEl>
                                        <p:attrNameLst>
                                          <p:attrName>style.visibility</p:attrName>
                                        </p:attrNameLst>
                                      </p:cBhvr>
                                      <p:to>
                                        <p:strVal val="visible"/>
                                      </p:to>
                                    </p:set>
                                    <p:anim calcmode="lin" valueType="num">
                                      <p:cBhvr additive="base">
                                        <p:cTn id="156" dur="750" fill="hold"/>
                                        <p:tgtEl>
                                          <p:spTgt spid="1048604"/>
                                        </p:tgtEl>
                                        <p:attrNameLst>
                                          <p:attrName>ppt_x</p:attrName>
                                        </p:attrNameLst>
                                      </p:cBhvr>
                                      <p:tavLst>
                                        <p:tav tm="0">
                                          <p:val>
                                            <p:strVal val="#ppt_x"/>
                                          </p:val>
                                        </p:tav>
                                        <p:tav tm="100000">
                                          <p:val>
                                            <p:strVal val="#ppt_x"/>
                                          </p:val>
                                        </p:tav>
                                      </p:tavLst>
                                    </p:anim>
                                    <p:anim calcmode="lin" valueType="num">
                                      <p:cBhvr additive="base">
                                        <p:cTn id="157" dur="750" fill="hold"/>
                                        <p:tgtEl>
                                          <p:spTgt spid="1048604"/>
                                        </p:tgtEl>
                                        <p:attrNameLst>
                                          <p:attrName>ppt_y</p:attrName>
                                        </p:attrNameLst>
                                      </p:cBhvr>
                                      <p:tavLst>
                                        <p:tav tm="0">
                                          <p:val>
                                            <p:strVal val="0-#ppt_h/2"/>
                                          </p:val>
                                        </p:tav>
                                        <p:tav tm="100000">
                                          <p:val>
                                            <p:strVal val="#ppt_y"/>
                                          </p:val>
                                        </p:tav>
                                      </p:tavLst>
                                    </p:anim>
                                  </p:childTnLst>
                                </p:cTn>
                              </p:par>
                              <p:par>
                                <p:cTn id="158" presetID="2" presetClass="entr" presetSubtype="1" decel="100000" fill="hold" grpId="0" nodeType="withEffect">
                                  <p:stCondLst>
                                    <p:cond delay="1600"/>
                                  </p:stCondLst>
                                  <p:childTnLst>
                                    <p:set>
                                      <p:cBhvr>
                                        <p:cTn id="159" dur="1" fill="hold">
                                          <p:stCondLst>
                                            <p:cond delay="0"/>
                                          </p:stCondLst>
                                        </p:cTn>
                                        <p:tgtEl>
                                          <p:spTgt spid="1048605"/>
                                        </p:tgtEl>
                                        <p:attrNameLst>
                                          <p:attrName>style.visibility</p:attrName>
                                        </p:attrNameLst>
                                      </p:cBhvr>
                                      <p:to>
                                        <p:strVal val="visible"/>
                                      </p:to>
                                    </p:set>
                                    <p:anim calcmode="lin" valueType="num">
                                      <p:cBhvr additive="base">
                                        <p:cTn id="160" dur="750" fill="hold"/>
                                        <p:tgtEl>
                                          <p:spTgt spid="1048605"/>
                                        </p:tgtEl>
                                        <p:attrNameLst>
                                          <p:attrName>ppt_x</p:attrName>
                                        </p:attrNameLst>
                                      </p:cBhvr>
                                      <p:tavLst>
                                        <p:tav tm="0">
                                          <p:val>
                                            <p:strVal val="#ppt_x"/>
                                          </p:val>
                                        </p:tav>
                                        <p:tav tm="100000">
                                          <p:val>
                                            <p:strVal val="#ppt_x"/>
                                          </p:val>
                                        </p:tav>
                                      </p:tavLst>
                                    </p:anim>
                                    <p:anim calcmode="lin" valueType="num">
                                      <p:cBhvr additive="base">
                                        <p:cTn id="161" dur="750" fill="hold"/>
                                        <p:tgtEl>
                                          <p:spTgt spid="1048605"/>
                                        </p:tgtEl>
                                        <p:attrNameLst>
                                          <p:attrName>ppt_y</p:attrName>
                                        </p:attrNameLst>
                                      </p:cBhvr>
                                      <p:tavLst>
                                        <p:tav tm="0">
                                          <p:val>
                                            <p:strVal val="0-#ppt_h/2"/>
                                          </p:val>
                                        </p:tav>
                                        <p:tav tm="100000">
                                          <p:val>
                                            <p:strVal val="#ppt_y"/>
                                          </p:val>
                                        </p:tav>
                                      </p:tavLst>
                                    </p:anim>
                                  </p:childTnLst>
                                </p:cTn>
                              </p:par>
                              <p:par>
                                <p:cTn id="162" presetID="2" presetClass="entr" presetSubtype="1" decel="100000" fill="hold" grpId="0" nodeType="withEffect">
                                  <p:stCondLst>
                                    <p:cond delay="1700"/>
                                  </p:stCondLst>
                                  <p:childTnLst>
                                    <p:set>
                                      <p:cBhvr>
                                        <p:cTn id="163" dur="1" fill="hold">
                                          <p:stCondLst>
                                            <p:cond delay="0"/>
                                          </p:stCondLst>
                                        </p:cTn>
                                        <p:tgtEl>
                                          <p:spTgt spid="1048606"/>
                                        </p:tgtEl>
                                        <p:attrNameLst>
                                          <p:attrName>style.visibility</p:attrName>
                                        </p:attrNameLst>
                                      </p:cBhvr>
                                      <p:to>
                                        <p:strVal val="visible"/>
                                      </p:to>
                                    </p:set>
                                    <p:anim calcmode="lin" valueType="num">
                                      <p:cBhvr additive="base">
                                        <p:cTn id="164" dur="750" fill="hold"/>
                                        <p:tgtEl>
                                          <p:spTgt spid="1048606"/>
                                        </p:tgtEl>
                                        <p:attrNameLst>
                                          <p:attrName>ppt_x</p:attrName>
                                        </p:attrNameLst>
                                      </p:cBhvr>
                                      <p:tavLst>
                                        <p:tav tm="0">
                                          <p:val>
                                            <p:strVal val="#ppt_x"/>
                                          </p:val>
                                        </p:tav>
                                        <p:tav tm="100000">
                                          <p:val>
                                            <p:strVal val="#ppt_x"/>
                                          </p:val>
                                        </p:tav>
                                      </p:tavLst>
                                    </p:anim>
                                    <p:anim calcmode="lin" valueType="num">
                                      <p:cBhvr additive="base">
                                        <p:cTn id="165" dur="750" fill="hold"/>
                                        <p:tgtEl>
                                          <p:spTgt spid="1048606"/>
                                        </p:tgtEl>
                                        <p:attrNameLst>
                                          <p:attrName>ppt_y</p:attrName>
                                        </p:attrNameLst>
                                      </p:cBhvr>
                                      <p:tavLst>
                                        <p:tav tm="0">
                                          <p:val>
                                            <p:strVal val="0-#ppt_h/2"/>
                                          </p:val>
                                        </p:tav>
                                        <p:tav tm="100000">
                                          <p:val>
                                            <p:strVal val="#ppt_y"/>
                                          </p:val>
                                        </p:tav>
                                      </p:tavLst>
                                    </p:anim>
                                  </p:childTnLst>
                                </p:cTn>
                              </p:par>
                              <p:par>
                                <p:cTn id="166" presetID="2" presetClass="entr" presetSubtype="1" decel="100000" fill="hold" grpId="0" nodeType="withEffect">
                                  <p:stCondLst>
                                    <p:cond delay="1800"/>
                                  </p:stCondLst>
                                  <p:childTnLst>
                                    <p:set>
                                      <p:cBhvr>
                                        <p:cTn id="167" dur="1" fill="hold">
                                          <p:stCondLst>
                                            <p:cond delay="0"/>
                                          </p:stCondLst>
                                        </p:cTn>
                                        <p:tgtEl>
                                          <p:spTgt spid="1048607"/>
                                        </p:tgtEl>
                                        <p:attrNameLst>
                                          <p:attrName>style.visibility</p:attrName>
                                        </p:attrNameLst>
                                      </p:cBhvr>
                                      <p:to>
                                        <p:strVal val="visible"/>
                                      </p:to>
                                    </p:set>
                                    <p:anim calcmode="lin" valueType="num">
                                      <p:cBhvr additive="base">
                                        <p:cTn id="168" dur="750" fill="hold"/>
                                        <p:tgtEl>
                                          <p:spTgt spid="1048607"/>
                                        </p:tgtEl>
                                        <p:attrNameLst>
                                          <p:attrName>ppt_x</p:attrName>
                                        </p:attrNameLst>
                                      </p:cBhvr>
                                      <p:tavLst>
                                        <p:tav tm="0">
                                          <p:val>
                                            <p:strVal val="#ppt_x"/>
                                          </p:val>
                                        </p:tav>
                                        <p:tav tm="100000">
                                          <p:val>
                                            <p:strVal val="#ppt_x"/>
                                          </p:val>
                                        </p:tav>
                                      </p:tavLst>
                                    </p:anim>
                                    <p:anim calcmode="lin" valueType="num">
                                      <p:cBhvr additive="base">
                                        <p:cTn id="169" dur="750" fill="hold"/>
                                        <p:tgtEl>
                                          <p:spTgt spid="1048607"/>
                                        </p:tgtEl>
                                        <p:attrNameLst>
                                          <p:attrName>ppt_y</p:attrName>
                                        </p:attrNameLst>
                                      </p:cBhvr>
                                      <p:tavLst>
                                        <p:tav tm="0">
                                          <p:val>
                                            <p:strVal val="0-#ppt_h/2"/>
                                          </p:val>
                                        </p:tav>
                                        <p:tav tm="100000">
                                          <p:val>
                                            <p:strVal val="#ppt_y"/>
                                          </p:val>
                                        </p:tav>
                                      </p:tavLst>
                                    </p:anim>
                                  </p:childTnLst>
                                </p:cTn>
                              </p:par>
                              <p:par>
                                <p:cTn id="170" presetID="45" presetClass="entr" presetSubtype="0" fill="hold" grpId="1" nodeType="withEffect">
                                  <p:stCondLst>
                                    <p:cond delay="1500"/>
                                  </p:stCondLst>
                                  <p:childTnLst>
                                    <p:set>
                                      <p:cBhvr>
                                        <p:cTn id="171" dur="1" fill="hold">
                                          <p:stCondLst>
                                            <p:cond delay="0"/>
                                          </p:stCondLst>
                                        </p:cTn>
                                        <p:tgtEl>
                                          <p:spTgt spid="1048604"/>
                                        </p:tgtEl>
                                        <p:attrNameLst>
                                          <p:attrName>style.visibility</p:attrName>
                                        </p:attrNameLst>
                                      </p:cBhvr>
                                      <p:to>
                                        <p:strVal val="visible"/>
                                      </p:to>
                                    </p:set>
                                    <p:animEffect transition="in" filter="fade">
                                      <p:cBhvr>
                                        <p:cTn id="172" dur="750"/>
                                        <p:tgtEl>
                                          <p:spTgt spid="1048604"/>
                                        </p:tgtEl>
                                      </p:cBhvr>
                                    </p:animEffect>
                                    <p:anim calcmode="lin" valueType="num">
                                      <p:cBhvr>
                                        <p:cTn id="173" dur="750" fill="hold"/>
                                        <p:tgtEl>
                                          <p:spTgt spid="1048604"/>
                                        </p:tgtEl>
                                        <p:attrNameLst>
                                          <p:attrName>ppt_w</p:attrName>
                                        </p:attrNameLst>
                                      </p:cBhvr>
                                      <p:tavLst>
                                        <p:tav tm="0" fmla="#ppt_w*sin(2.5*pi*$)">
                                          <p:val>
                                            <p:fltVal val="0"/>
                                          </p:val>
                                        </p:tav>
                                        <p:tav tm="100000">
                                          <p:val>
                                            <p:fltVal val="1"/>
                                          </p:val>
                                        </p:tav>
                                      </p:tavLst>
                                    </p:anim>
                                    <p:anim calcmode="lin" valueType="num">
                                      <p:cBhvr>
                                        <p:cTn id="174" dur="750" fill="hold"/>
                                        <p:tgtEl>
                                          <p:spTgt spid="1048604"/>
                                        </p:tgtEl>
                                        <p:attrNameLst>
                                          <p:attrName>ppt_h</p:attrName>
                                        </p:attrNameLst>
                                      </p:cBhvr>
                                      <p:tavLst>
                                        <p:tav tm="0">
                                          <p:val>
                                            <p:strVal val="#ppt_h"/>
                                          </p:val>
                                        </p:tav>
                                        <p:tav tm="100000">
                                          <p:val>
                                            <p:strVal val="#ppt_h"/>
                                          </p:val>
                                        </p:tav>
                                      </p:tavLst>
                                    </p:anim>
                                  </p:childTnLst>
                                </p:cTn>
                              </p:par>
                              <p:par>
                                <p:cTn id="175" presetID="45" presetClass="entr" presetSubtype="0" fill="hold" grpId="1" nodeType="withEffect">
                                  <p:stCondLst>
                                    <p:cond delay="1600"/>
                                  </p:stCondLst>
                                  <p:childTnLst>
                                    <p:set>
                                      <p:cBhvr>
                                        <p:cTn id="176" dur="1" fill="hold">
                                          <p:stCondLst>
                                            <p:cond delay="0"/>
                                          </p:stCondLst>
                                        </p:cTn>
                                        <p:tgtEl>
                                          <p:spTgt spid="1048605"/>
                                        </p:tgtEl>
                                        <p:attrNameLst>
                                          <p:attrName>style.visibility</p:attrName>
                                        </p:attrNameLst>
                                      </p:cBhvr>
                                      <p:to>
                                        <p:strVal val="visible"/>
                                      </p:to>
                                    </p:set>
                                    <p:animEffect transition="in" filter="fade">
                                      <p:cBhvr>
                                        <p:cTn id="177" dur="750"/>
                                        <p:tgtEl>
                                          <p:spTgt spid="1048605"/>
                                        </p:tgtEl>
                                      </p:cBhvr>
                                    </p:animEffect>
                                    <p:anim calcmode="lin" valueType="num">
                                      <p:cBhvr>
                                        <p:cTn id="178" dur="750" fill="hold"/>
                                        <p:tgtEl>
                                          <p:spTgt spid="1048605"/>
                                        </p:tgtEl>
                                        <p:attrNameLst>
                                          <p:attrName>ppt_w</p:attrName>
                                        </p:attrNameLst>
                                      </p:cBhvr>
                                      <p:tavLst>
                                        <p:tav tm="0" fmla="#ppt_w*sin(2.5*pi*$)">
                                          <p:val>
                                            <p:fltVal val="0"/>
                                          </p:val>
                                        </p:tav>
                                        <p:tav tm="100000">
                                          <p:val>
                                            <p:fltVal val="1"/>
                                          </p:val>
                                        </p:tav>
                                      </p:tavLst>
                                    </p:anim>
                                    <p:anim calcmode="lin" valueType="num">
                                      <p:cBhvr>
                                        <p:cTn id="179" dur="750" fill="hold"/>
                                        <p:tgtEl>
                                          <p:spTgt spid="1048605"/>
                                        </p:tgtEl>
                                        <p:attrNameLst>
                                          <p:attrName>ppt_h</p:attrName>
                                        </p:attrNameLst>
                                      </p:cBhvr>
                                      <p:tavLst>
                                        <p:tav tm="0">
                                          <p:val>
                                            <p:strVal val="#ppt_h"/>
                                          </p:val>
                                        </p:tav>
                                        <p:tav tm="100000">
                                          <p:val>
                                            <p:strVal val="#ppt_h"/>
                                          </p:val>
                                        </p:tav>
                                      </p:tavLst>
                                    </p:anim>
                                  </p:childTnLst>
                                </p:cTn>
                              </p:par>
                              <p:par>
                                <p:cTn id="180" presetID="45" presetClass="entr" presetSubtype="0" fill="hold" grpId="1" nodeType="withEffect">
                                  <p:stCondLst>
                                    <p:cond delay="1700"/>
                                  </p:stCondLst>
                                  <p:childTnLst>
                                    <p:set>
                                      <p:cBhvr>
                                        <p:cTn id="181" dur="1" fill="hold">
                                          <p:stCondLst>
                                            <p:cond delay="0"/>
                                          </p:stCondLst>
                                        </p:cTn>
                                        <p:tgtEl>
                                          <p:spTgt spid="1048606"/>
                                        </p:tgtEl>
                                        <p:attrNameLst>
                                          <p:attrName>style.visibility</p:attrName>
                                        </p:attrNameLst>
                                      </p:cBhvr>
                                      <p:to>
                                        <p:strVal val="visible"/>
                                      </p:to>
                                    </p:set>
                                    <p:animEffect transition="in" filter="fade">
                                      <p:cBhvr>
                                        <p:cTn id="182" dur="750"/>
                                        <p:tgtEl>
                                          <p:spTgt spid="1048606"/>
                                        </p:tgtEl>
                                      </p:cBhvr>
                                    </p:animEffect>
                                    <p:anim calcmode="lin" valueType="num">
                                      <p:cBhvr>
                                        <p:cTn id="183" dur="750" fill="hold"/>
                                        <p:tgtEl>
                                          <p:spTgt spid="1048606"/>
                                        </p:tgtEl>
                                        <p:attrNameLst>
                                          <p:attrName>ppt_w</p:attrName>
                                        </p:attrNameLst>
                                      </p:cBhvr>
                                      <p:tavLst>
                                        <p:tav tm="0" fmla="#ppt_w*sin(2.5*pi*$)">
                                          <p:val>
                                            <p:fltVal val="0"/>
                                          </p:val>
                                        </p:tav>
                                        <p:tav tm="100000">
                                          <p:val>
                                            <p:fltVal val="1"/>
                                          </p:val>
                                        </p:tav>
                                      </p:tavLst>
                                    </p:anim>
                                    <p:anim calcmode="lin" valueType="num">
                                      <p:cBhvr>
                                        <p:cTn id="184" dur="750" fill="hold"/>
                                        <p:tgtEl>
                                          <p:spTgt spid="1048606"/>
                                        </p:tgtEl>
                                        <p:attrNameLst>
                                          <p:attrName>ppt_h</p:attrName>
                                        </p:attrNameLst>
                                      </p:cBhvr>
                                      <p:tavLst>
                                        <p:tav tm="0">
                                          <p:val>
                                            <p:strVal val="#ppt_h"/>
                                          </p:val>
                                        </p:tav>
                                        <p:tav tm="100000">
                                          <p:val>
                                            <p:strVal val="#ppt_h"/>
                                          </p:val>
                                        </p:tav>
                                      </p:tavLst>
                                    </p:anim>
                                  </p:childTnLst>
                                </p:cTn>
                              </p:par>
                              <p:par>
                                <p:cTn id="185" presetID="45" presetClass="entr" presetSubtype="0" fill="hold" grpId="1" nodeType="withEffect">
                                  <p:stCondLst>
                                    <p:cond delay="1800"/>
                                  </p:stCondLst>
                                  <p:childTnLst>
                                    <p:set>
                                      <p:cBhvr>
                                        <p:cTn id="186" dur="1" fill="hold">
                                          <p:stCondLst>
                                            <p:cond delay="0"/>
                                          </p:stCondLst>
                                        </p:cTn>
                                        <p:tgtEl>
                                          <p:spTgt spid="1048607"/>
                                        </p:tgtEl>
                                        <p:attrNameLst>
                                          <p:attrName>style.visibility</p:attrName>
                                        </p:attrNameLst>
                                      </p:cBhvr>
                                      <p:to>
                                        <p:strVal val="visible"/>
                                      </p:to>
                                    </p:set>
                                    <p:animEffect transition="in" filter="fade">
                                      <p:cBhvr>
                                        <p:cTn id="187" dur="750"/>
                                        <p:tgtEl>
                                          <p:spTgt spid="1048607"/>
                                        </p:tgtEl>
                                      </p:cBhvr>
                                    </p:animEffect>
                                    <p:anim calcmode="lin" valueType="num">
                                      <p:cBhvr>
                                        <p:cTn id="188" dur="750" fill="hold"/>
                                        <p:tgtEl>
                                          <p:spTgt spid="1048607"/>
                                        </p:tgtEl>
                                        <p:attrNameLst>
                                          <p:attrName>ppt_w</p:attrName>
                                        </p:attrNameLst>
                                      </p:cBhvr>
                                      <p:tavLst>
                                        <p:tav tm="0" fmla="#ppt_w*sin(2.5*pi*$)">
                                          <p:val>
                                            <p:fltVal val="0"/>
                                          </p:val>
                                        </p:tav>
                                        <p:tav tm="100000">
                                          <p:val>
                                            <p:fltVal val="1"/>
                                          </p:val>
                                        </p:tav>
                                      </p:tavLst>
                                    </p:anim>
                                    <p:anim calcmode="lin" valueType="num">
                                      <p:cBhvr>
                                        <p:cTn id="189" dur="750" fill="hold"/>
                                        <p:tgtEl>
                                          <p:spTgt spid="1048607"/>
                                        </p:tgtEl>
                                        <p:attrNameLst>
                                          <p:attrName>ppt_h</p:attrName>
                                        </p:attrNameLst>
                                      </p:cBhvr>
                                      <p:tavLst>
                                        <p:tav tm="0">
                                          <p:val>
                                            <p:strVal val="#ppt_h"/>
                                          </p:val>
                                        </p:tav>
                                        <p:tav tm="100000">
                                          <p:val>
                                            <p:strVal val="#ppt_h"/>
                                          </p:val>
                                        </p:tav>
                                      </p:tavLst>
                                    </p:anim>
                                  </p:childTnLst>
                                </p:cTn>
                              </p:par>
                            </p:childTnLst>
                          </p:cTn>
                        </p:par>
                        <p:par>
                          <p:cTn id="190" fill="hold">
                            <p:stCondLst>
                              <p:cond delay="4300"/>
                            </p:stCondLst>
                            <p:childTnLst>
                              <p:par>
                                <p:cTn id="191" presetID="10" presetClass="entr" presetSubtype="0" fill="hold" nodeType="afterEffect">
                                  <p:stCondLst>
                                    <p:cond delay="500"/>
                                  </p:stCondLst>
                                  <p:childTnLst>
                                    <p:set>
                                      <p:cBhvr>
                                        <p:cTn id="192" dur="1" fill="hold">
                                          <p:stCondLst>
                                            <p:cond delay="0"/>
                                          </p:stCondLst>
                                        </p:cTn>
                                        <p:tgtEl>
                                          <p:spTgt spid="43"/>
                                        </p:tgtEl>
                                        <p:attrNameLst>
                                          <p:attrName>style.visibility</p:attrName>
                                        </p:attrNameLst>
                                      </p:cBhvr>
                                      <p:to>
                                        <p:strVal val="visible"/>
                                      </p:to>
                                    </p:set>
                                    <p:animEffect transition="in" filter="fade">
                                      <p:cBhvr>
                                        <p:cTn id="193" dur="500"/>
                                        <p:tgtEl>
                                          <p:spTgt spid="43"/>
                                        </p:tgtEl>
                                      </p:cBhvr>
                                    </p:animEffect>
                                  </p:childTnLst>
                                </p:cTn>
                              </p:par>
                            </p:childTnLst>
                          </p:cTn>
                        </p:par>
                        <p:par>
                          <p:cTn id="194" fill="hold">
                            <p:stCondLst>
                              <p:cond delay="5300"/>
                            </p:stCondLst>
                            <p:childTnLst>
                              <p:par>
                                <p:cTn id="195" presetID="10" presetClass="entr" presetSubtype="0" fill="hold" grpId="0" nodeType="afterEffect">
                                  <p:stCondLst>
                                    <p:cond delay="0"/>
                                  </p:stCondLst>
                                  <p:childTnLst>
                                    <p:set>
                                      <p:cBhvr>
                                        <p:cTn id="196" dur="1" fill="hold">
                                          <p:stCondLst>
                                            <p:cond delay="0"/>
                                          </p:stCondLst>
                                        </p:cTn>
                                        <p:tgtEl>
                                          <p:spTgt spid="1048600">
                                            <p:txEl>
                                              <p:pRg st="0" end="0"/>
                                            </p:txEl>
                                          </p:spTgt>
                                        </p:tgtEl>
                                        <p:attrNameLst>
                                          <p:attrName>style.visibility</p:attrName>
                                        </p:attrNameLst>
                                      </p:cBhvr>
                                      <p:to>
                                        <p:strVal val="visible"/>
                                      </p:to>
                                    </p:set>
                                    <p:animEffect transition="in" filter="fade">
                                      <p:cBhvr>
                                        <p:cTn id="197" dur="500"/>
                                        <p:tgtEl>
                                          <p:spTgt spid="10486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78" grpId="0" animBg="1"/>
      <p:bldP spid="1048579" grpId="0" animBg="1"/>
      <p:bldP spid="1048580" grpId="0" animBg="1"/>
      <p:bldP spid="1048581" grpId="0" animBg="1"/>
      <p:bldP spid="1048582" grpId="0" animBg="1"/>
      <p:bldP spid="1048583" grpId="0" animBg="1"/>
      <p:bldP spid="1048584" grpId="0" animBg="1"/>
      <p:bldP spid="1048585" grpId="0" animBg="1"/>
      <p:bldP spid="1048598" grpId="0"/>
      <p:bldP spid="1048599" grpId="0" build="p">
        <p:tmplLst>
          <p:tmpl lvl="1">
            <p:tnLst>
              <p:par>
                <p:cTn presetID="2" presetClass="entr" presetSubtype="2" decel="100000" fill="hold" nodeType="withEffect">
                  <p:stCondLst>
                    <p:cond delay="1500"/>
                  </p:stCondLst>
                  <p:iterate type="wd">
                    <p:tmPct val="10000"/>
                  </p:iterate>
                  <p:childTnLst>
                    <p:set>
                      <p:cBhvr>
                        <p:cTn dur="1" fill="hold">
                          <p:stCondLst>
                            <p:cond delay="0"/>
                          </p:stCondLst>
                        </p:cTn>
                        <p:tgtEl>
                          <p:spTgt spid="1048599"/>
                        </p:tgtEl>
                        <p:attrNameLst>
                          <p:attrName>style.visibility</p:attrName>
                        </p:attrNameLst>
                      </p:cBhvr>
                      <p:to>
                        <p:strVal val="visible"/>
                      </p:to>
                    </p:set>
                    <p:anim calcmode="lin" valueType="num">
                      <p:cBhvr additive="base">
                        <p:cTn dur="750" fill="hold"/>
                        <p:tgtEl>
                          <p:spTgt spid="1048599"/>
                        </p:tgtEl>
                        <p:attrNameLst>
                          <p:attrName>ppt_x</p:attrName>
                        </p:attrNameLst>
                      </p:cBhvr>
                      <p:tavLst>
                        <p:tav tm="0">
                          <p:val>
                            <p:strVal val="1+#ppt_w/2"/>
                          </p:val>
                        </p:tav>
                        <p:tav tm="100000">
                          <p:val>
                            <p:strVal val="#ppt_x"/>
                          </p:val>
                        </p:tav>
                      </p:tavLst>
                    </p:anim>
                    <p:anim calcmode="lin" valueType="num">
                      <p:cBhvr additive="base">
                        <p:cTn dur="750" fill="hold"/>
                        <p:tgtEl>
                          <p:spTgt spid="1048599"/>
                        </p:tgtEl>
                        <p:attrNameLst>
                          <p:attrName>ppt_y</p:attrName>
                        </p:attrNameLst>
                      </p:cBhvr>
                      <p:tavLst>
                        <p:tav tm="0">
                          <p:val>
                            <p:strVal val="#ppt_y"/>
                          </p:val>
                        </p:tav>
                        <p:tav tm="100000">
                          <p:val>
                            <p:strVal val="#ppt_y"/>
                          </p:val>
                        </p:tav>
                      </p:tavLst>
                    </p:anim>
                  </p:childTnLst>
                </p:cTn>
              </p:par>
            </p:tnLst>
          </p:tmpl>
        </p:tmplLst>
      </p:bldP>
      <p:bldP spid="1048600" grpId="0" build="p">
        <p:tmplLst>
          <p:tmpl lvl="1">
            <p:tnLst>
              <p:par>
                <p:cTn presetID="10" presetClass="entr" presetSubtype="0" fill="hold" nodeType="afterEffect">
                  <p:stCondLst>
                    <p:cond delay="0"/>
                  </p:stCondLst>
                  <p:childTnLst>
                    <p:set>
                      <p:cBhvr>
                        <p:cTn dur="1" fill="hold">
                          <p:stCondLst>
                            <p:cond delay="0"/>
                          </p:stCondLst>
                        </p:cTn>
                        <p:tgtEl>
                          <p:spTgt spid="1048600"/>
                        </p:tgtEl>
                        <p:attrNameLst>
                          <p:attrName>style.visibility</p:attrName>
                        </p:attrNameLst>
                      </p:cBhvr>
                      <p:to>
                        <p:strVal val="visible"/>
                      </p:to>
                    </p:set>
                    <p:animEffect transition="in" filter="fade">
                      <p:cBhvr>
                        <p:cTn dur="500"/>
                        <p:tgtEl>
                          <p:spTgt spid="1048600"/>
                        </p:tgtEl>
                      </p:cBhvr>
                    </p:animEffect>
                  </p:childTnLst>
                </p:cTn>
              </p:par>
            </p:tnLst>
          </p:tmpl>
        </p:tmplLst>
      </p:bldP>
      <p:bldP spid="1048604" grpId="0" animBg="1"/>
      <p:bldP spid="1048604" grpId="1" animBg="1"/>
      <p:bldP spid="1048605" grpId="0" animBg="1"/>
      <p:bldP spid="1048605" grpId="1" animBg="1"/>
      <p:bldP spid="1048606" grpId="0" animBg="1"/>
      <p:bldP spid="1048606" grpId="1" animBg="1"/>
      <p:bldP spid="1048607" grpId="0" animBg="1"/>
      <p:bldP spid="1048607" grpId="1" animBg="1"/>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048719" name="タイトル 1"/>
          <p:cNvSpPr>
            <a:spLocks noGrp="1"/>
          </p:cNvSpPr>
          <p:nvPr>
            <p:ph type="ctrTitle" hasCustomPrompt="1"/>
          </p:nvPr>
        </p:nvSpPr>
        <p:spPr>
          <a:xfrm>
            <a:off x="1371481" y="3972857"/>
            <a:ext cx="15543451" cy="1585999"/>
          </a:xfrm>
        </p:spPr>
        <p:txBody>
          <a:bodyPr anchor="t">
            <a:noAutofit/>
          </a:bodyPr>
          <a:lstStyle>
            <a:lvl1pPr algn="ctr">
              <a:defRPr sz="9600" baseline="0">
                <a:solidFill>
                  <a:schemeClr val="accent3"/>
                </a:solidFill>
                <a:latin typeface="Route 159 UltraLight" pitchFamily="50" charset="0"/>
              </a:defRPr>
            </a:lvl1pPr>
          </a:lstStyle>
          <a:p>
            <a:r>
              <a:rPr kumimoji="1" lang="en-US" altLang="ja-JP" dirty="0"/>
              <a:t>TEXT GOES HERE</a:t>
            </a:r>
            <a:endParaRPr kumimoji="1" lang="ja-JP" altLang="en-US" dirty="0"/>
          </a:p>
        </p:txBody>
      </p:sp>
      <p:sp>
        <p:nvSpPr>
          <p:cNvPr id="1048720" name="サブタイトル 2"/>
          <p:cNvSpPr>
            <a:spLocks noGrp="1"/>
          </p:cNvSpPr>
          <p:nvPr>
            <p:ph type="subTitle" idx="1" hasCustomPrompt="1"/>
          </p:nvPr>
        </p:nvSpPr>
        <p:spPr>
          <a:xfrm>
            <a:off x="1366342" y="7112000"/>
            <a:ext cx="15553728" cy="2928044"/>
          </a:xfrm>
        </p:spPr>
        <p:txBody>
          <a:bodyPr anchor="b">
            <a:normAutofit/>
          </a:bodyPr>
          <a:lstStyle>
            <a:lvl1pPr marL="0" indent="0" algn="ctr">
              <a:buNone/>
              <a:defRPr sz="2000">
                <a:solidFill>
                  <a:schemeClr val="tx1">
                    <a:tint val="75000"/>
                  </a:schemeClr>
                </a:solidFill>
                <a:latin typeface="Open Sans Light" panose="020B0306030504020204" pitchFamily="34" charset="0"/>
                <a:cs typeface="Open Sans Light" panose="020B0306030504020204"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kumimoji="1" lang="en-US" altLang="ja-JP" dirty="0"/>
              <a:t>Information</a:t>
            </a:r>
            <a:endParaRPr kumimoji="1" lang="ja-JP" altLang="en-US" dirty="0"/>
          </a:p>
        </p:txBody>
      </p:sp>
      <p:sp>
        <p:nvSpPr>
          <p:cNvPr id="1048721" name="テキスト プレースホルダー 8"/>
          <p:cNvSpPr>
            <a:spLocks noGrp="1"/>
          </p:cNvSpPr>
          <p:nvPr>
            <p:ph type="body" sz="quarter" idx="10" hasCustomPrompt="1"/>
          </p:nvPr>
        </p:nvSpPr>
        <p:spPr>
          <a:xfrm>
            <a:off x="1366342" y="5503590"/>
            <a:ext cx="15553728" cy="864046"/>
          </a:xfrm>
        </p:spPr>
        <p:txBody>
          <a:bodyPr anchor="b">
            <a:noAutofit/>
          </a:bodyPr>
          <a:lstStyle>
            <a:lvl1pPr algn="ctr">
              <a:defRPr sz="4000">
                <a:solidFill>
                  <a:schemeClr val="tx2"/>
                </a:solidFill>
                <a:latin typeface="Route 159 UltraLight" pitchFamily="50" charset="0"/>
              </a:defRPr>
            </a:lvl1pPr>
          </a:lstStyle>
          <a:p>
            <a:pPr lvl="0"/>
            <a:r>
              <a:rPr kumimoji="1" lang="en-US" altLang="ja-JP" dirty="0"/>
              <a:t>Subtitle goes here</a:t>
            </a:r>
            <a:endParaRPr kumimoji="1" lang="ja-JP" altLang="en-US" dirty="0"/>
          </a:p>
        </p:txBody>
      </p:sp>
      <p:grpSp>
        <p:nvGrpSpPr>
          <p:cNvPr id="128" name="グループ化 5"/>
          <p:cNvGrpSpPr/>
          <p:nvPr userDrawn="1"/>
        </p:nvGrpSpPr>
        <p:grpSpPr>
          <a:xfrm>
            <a:off x="8595214" y="6644399"/>
            <a:ext cx="1088138" cy="188527"/>
            <a:chOff x="8595214" y="6592642"/>
            <a:chExt cx="1088138" cy="188527"/>
          </a:xfrm>
        </p:grpSpPr>
        <p:sp>
          <p:nvSpPr>
            <p:cNvPr id="1048722" name="円/楕円 23"/>
            <p:cNvSpPr/>
            <p:nvPr userDrawn="1"/>
          </p:nvSpPr>
          <p:spPr>
            <a:xfrm>
              <a:off x="9048943"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48723" name="円/楕円 24"/>
            <p:cNvSpPr/>
            <p:nvPr userDrawn="1"/>
          </p:nvSpPr>
          <p:spPr>
            <a:xfrm>
              <a:off x="8595214"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48724" name="円/楕円 25"/>
            <p:cNvSpPr/>
            <p:nvPr userDrawn="1"/>
          </p:nvSpPr>
          <p:spPr>
            <a:xfrm>
              <a:off x="9494825"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wd">
                                    <p:tmPct val="10000"/>
                                  </p:iterate>
                                  <p:childTnLst>
                                    <p:set>
                                      <p:cBhvr>
                                        <p:cTn id="6" dur="1" fill="hold">
                                          <p:stCondLst>
                                            <p:cond delay="0"/>
                                          </p:stCondLst>
                                        </p:cTn>
                                        <p:tgtEl>
                                          <p:spTgt spid="1048721">
                                            <p:txEl>
                                              <p:pRg st="0" end="0"/>
                                            </p:txEl>
                                          </p:spTgt>
                                        </p:tgtEl>
                                        <p:attrNameLst>
                                          <p:attrName>style.visibility</p:attrName>
                                        </p:attrNameLst>
                                      </p:cBhvr>
                                      <p:to>
                                        <p:strVal val="visible"/>
                                      </p:to>
                                    </p:set>
                                    <p:anim calcmode="lin" valueType="num">
                                      <p:cBhvr additive="base">
                                        <p:cTn id="7" dur="750" fill="hold"/>
                                        <p:tgtEl>
                                          <p:spTgt spid="1048721">
                                            <p:txEl>
                                              <p:pRg st="0" end="0"/>
                                            </p:txEl>
                                          </p:spTgt>
                                        </p:tgtEl>
                                        <p:attrNameLst>
                                          <p:attrName>ppt_x</p:attrName>
                                        </p:attrNameLst>
                                      </p:cBhvr>
                                      <p:tavLst>
                                        <p:tav tm="0">
                                          <p:val>
                                            <p:strVal val="1+#ppt_w/2"/>
                                          </p:val>
                                        </p:tav>
                                        <p:tav tm="100000">
                                          <p:val>
                                            <p:strVal val="#ppt_x"/>
                                          </p:val>
                                        </p:tav>
                                      </p:tavLst>
                                    </p:anim>
                                    <p:anim calcmode="lin" valueType="num">
                                      <p:cBhvr additive="base">
                                        <p:cTn id="8" dur="750" fill="hold"/>
                                        <p:tgtEl>
                                          <p:spTgt spid="104872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3" decel="100000" fill="hold" grpId="0" nodeType="withEffect">
                                  <p:stCondLst>
                                    <p:cond delay="0"/>
                                  </p:stCondLst>
                                  <p:iterate type="wd">
                                    <p:tmPct val="10000"/>
                                  </p:iterate>
                                  <p:childTnLst>
                                    <p:set>
                                      <p:cBhvr>
                                        <p:cTn id="10" dur="1" fill="hold">
                                          <p:stCondLst>
                                            <p:cond delay="0"/>
                                          </p:stCondLst>
                                        </p:cTn>
                                        <p:tgtEl>
                                          <p:spTgt spid="1048719"/>
                                        </p:tgtEl>
                                        <p:attrNameLst>
                                          <p:attrName>style.visibility</p:attrName>
                                        </p:attrNameLst>
                                      </p:cBhvr>
                                      <p:to>
                                        <p:strVal val="visible"/>
                                      </p:to>
                                    </p:set>
                                    <p:anim calcmode="lin" valueType="num">
                                      <p:cBhvr additive="base">
                                        <p:cTn id="11" dur="750" fill="hold"/>
                                        <p:tgtEl>
                                          <p:spTgt spid="1048719"/>
                                        </p:tgtEl>
                                        <p:attrNameLst>
                                          <p:attrName>ppt_x</p:attrName>
                                        </p:attrNameLst>
                                      </p:cBhvr>
                                      <p:tavLst>
                                        <p:tav tm="0">
                                          <p:val>
                                            <p:strVal val="1+#ppt_w/2"/>
                                          </p:val>
                                        </p:tav>
                                        <p:tav tm="100000">
                                          <p:val>
                                            <p:strVal val="#ppt_x"/>
                                          </p:val>
                                        </p:tav>
                                      </p:tavLst>
                                    </p:anim>
                                    <p:anim calcmode="lin" valueType="num">
                                      <p:cBhvr additive="base">
                                        <p:cTn id="12" dur="750" fill="hold"/>
                                        <p:tgtEl>
                                          <p:spTgt spid="1048719"/>
                                        </p:tgtEl>
                                        <p:attrNameLst>
                                          <p:attrName>ppt_y</p:attrName>
                                        </p:attrNameLst>
                                      </p:cBhvr>
                                      <p:tavLst>
                                        <p:tav tm="0">
                                          <p:val>
                                            <p:strVal val="0-#ppt_h/2"/>
                                          </p:val>
                                        </p:tav>
                                        <p:tav tm="100000">
                                          <p:val>
                                            <p:strVal val="#ppt_y"/>
                                          </p:val>
                                        </p:tav>
                                      </p:tavLst>
                                    </p:anim>
                                  </p:childTnLst>
                                </p:cTn>
                              </p:par>
                            </p:childTnLst>
                          </p:cTn>
                        </p:par>
                        <p:par>
                          <p:cTn id="13" fill="hold">
                            <p:stCondLst>
                              <p:cond delay="900"/>
                            </p:stCondLst>
                            <p:childTnLst>
                              <p:par>
                                <p:cTn id="14" presetID="10" presetClass="entr" presetSubtype="0" fill="hold" nodeType="afterEffect">
                                  <p:stCondLst>
                                    <p:cond delay="500"/>
                                  </p:stCondLst>
                                  <p:childTnLst>
                                    <p:set>
                                      <p:cBhvr>
                                        <p:cTn id="15" dur="1" fill="hold">
                                          <p:stCondLst>
                                            <p:cond delay="0"/>
                                          </p:stCondLst>
                                        </p:cTn>
                                        <p:tgtEl>
                                          <p:spTgt spid="128"/>
                                        </p:tgtEl>
                                        <p:attrNameLst>
                                          <p:attrName>style.visibility</p:attrName>
                                        </p:attrNameLst>
                                      </p:cBhvr>
                                      <p:to>
                                        <p:strVal val="visible"/>
                                      </p:to>
                                    </p:set>
                                    <p:animEffect transition="in" filter="fade">
                                      <p:cBhvr>
                                        <p:cTn id="16" dur="500"/>
                                        <p:tgtEl>
                                          <p:spTgt spid="128"/>
                                        </p:tgtEl>
                                      </p:cBhvr>
                                    </p:animEffect>
                                  </p:childTnLst>
                                </p:cTn>
                              </p:par>
                            </p:childTnLst>
                          </p:cTn>
                        </p:par>
                        <p:par>
                          <p:cTn id="17" fill="hold">
                            <p:stCondLst>
                              <p:cond delay="1900"/>
                            </p:stCondLst>
                            <p:childTnLst>
                              <p:par>
                                <p:cTn id="18" presetID="10" presetClass="entr" presetSubtype="0" fill="hold" grpId="0" nodeType="afterEffect">
                                  <p:stCondLst>
                                    <p:cond delay="0"/>
                                  </p:stCondLst>
                                  <p:childTnLst>
                                    <p:set>
                                      <p:cBhvr>
                                        <p:cTn id="19" dur="1" fill="hold">
                                          <p:stCondLst>
                                            <p:cond delay="0"/>
                                          </p:stCondLst>
                                        </p:cTn>
                                        <p:tgtEl>
                                          <p:spTgt spid="1048720">
                                            <p:txEl>
                                              <p:pRg st="0" end="0"/>
                                            </p:txEl>
                                          </p:spTgt>
                                        </p:tgtEl>
                                        <p:attrNameLst>
                                          <p:attrName>style.visibility</p:attrName>
                                        </p:attrNameLst>
                                      </p:cBhvr>
                                      <p:to>
                                        <p:strVal val="visible"/>
                                      </p:to>
                                    </p:set>
                                    <p:animEffect transition="in" filter="fade">
                                      <p:cBhvr>
                                        <p:cTn id="20" dur="500"/>
                                        <p:tgtEl>
                                          <p:spTgt spid="10487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19" grpId="0"/>
      <p:bldP spid="1048720" grpId="0" build="p">
        <p:tmplLst>
          <p:tmpl lvl="1">
            <p:tnLst>
              <p:par>
                <p:cTn presetID="10" presetClass="entr" presetSubtype="0" fill="hold" nodeType="afterEffect">
                  <p:stCondLst>
                    <p:cond delay="0"/>
                  </p:stCondLst>
                  <p:childTnLst>
                    <p:set>
                      <p:cBhvr>
                        <p:cTn dur="1" fill="hold">
                          <p:stCondLst>
                            <p:cond delay="0"/>
                          </p:stCondLst>
                        </p:cTn>
                        <p:tgtEl>
                          <p:spTgt spid="1048720"/>
                        </p:tgtEl>
                        <p:attrNameLst>
                          <p:attrName>style.visibility</p:attrName>
                        </p:attrNameLst>
                      </p:cBhvr>
                      <p:to>
                        <p:strVal val="visible"/>
                      </p:to>
                    </p:set>
                    <p:animEffect transition="in" filter="fade">
                      <p:cBhvr>
                        <p:cTn dur="500"/>
                        <p:tgtEl>
                          <p:spTgt spid="1048720"/>
                        </p:tgtEl>
                      </p:cBhvr>
                    </p:animEffect>
                  </p:childTnLst>
                </p:cTn>
              </p:par>
            </p:tnLst>
          </p:tmpl>
        </p:tmplLst>
      </p:bldP>
      <p:bldP spid="1048721"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048721"/>
                        </p:tgtEl>
                        <p:attrNameLst>
                          <p:attrName>style.visibility</p:attrName>
                        </p:attrNameLst>
                      </p:cBhvr>
                      <p:to>
                        <p:strVal val="visible"/>
                      </p:to>
                    </p:set>
                    <p:anim calcmode="lin" valueType="num">
                      <p:cBhvr additive="base">
                        <p:cTn dur="750" fill="hold"/>
                        <p:tgtEl>
                          <p:spTgt spid="1048721"/>
                        </p:tgtEl>
                        <p:attrNameLst>
                          <p:attrName>ppt_x</p:attrName>
                        </p:attrNameLst>
                      </p:cBhvr>
                      <p:tavLst>
                        <p:tav tm="0">
                          <p:val>
                            <p:strVal val="1+#ppt_w/2"/>
                          </p:val>
                        </p:tav>
                        <p:tav tm="100000">
                          <p:val>
                            <p:strVal val="#ppt_x"/>
                          </p:val>
                        </p:tav>
                      </p:tavLst>
                    </p:anim>
                    <p:anim calcmode="lin" valueType="num">
                      <p:cBhvr additive="base">
                        <p:cTn dur="750" fill="hold"/>
                        <p:tgtEl>
                          <p:spTgt spid="104872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1049870" name="図プレースホルダー 3"/>
          <p:cNvSpPr>
            <a:spLocks noGrp="1"/>
          </p:cNvSpPr>
          <p:nvPr>
            <p:ph type="pic" sz="quarter" idx="10" hasCustomPrompt="1"/>
          </p:nvPr>
        </p:nvSpPr>
        <p:spPr>
          <a:xfrm>
            <a:off x="0" y="0"/>
            <a:ext cx="18286413" cy="10287000"/>
          </a:xfrm>
          <a:solidFill>
            <a:schemeClr val="bg1">
              <a:lumMod val="95000"/>
            </a:schemeClr>
          </a:solidFill>
        </p:spPr>
        <p:txBody>
          <a:bodyPr/>
          <a:lstStyle/>
          <a:p>
            <a:r>
              <a:rPr kumimoji="1" lang="en-US" altLang="ja-JP" dirty="0"/>
              <a:t>Add an image</a:t>
            </a:r>
            <a:endParaRPr kumimoji="1" lang="ja-JP" altLang="en-US" dirty="0"/>
          </a:p>
        </p:txBody>
      </p:sp>
      <p:sp>
        <p:nvSpPr>
          <p:cNvPr id="1049871" name="テキスト プレースホルダー 5"/>
          <p:cNvSpPr>
            <a:spLocks noGrp="1"/>
          </p:cNvSpPr>
          <p:nvPr>
            <p:ph type="body" sz="quarter" idx="11" hasCustomPrompt="1"/>
          </p:nvPr>
        </p:nvSpPr>
        <p:spPr>
          <a:xfrm>
            <a:off x="649736" y="2911252"/>
            <a:ext cx="6768554" cy="6768554"/>
          </a:xfrm>
          <a:prstGeom prst="ellipse">
            <a:avLst/>
          </a:prstGeom>
          <a:solidFill>
            <a:schemeClr val="accent1">
              <a:alpha val="80000"/>
            </a:schemeClr>
          </a:solidFill>
        </p:spPr>
        <p:txBody>
          <a:bodyPr/>
          <a:lstStyle/>
          <a:p>
            <a:pPr lvl="0"/>
            <a:r>
              <a:rPr kumimoji="1" lang="en-US" altLang="ja-JP" dirty="0"/>
              <a:t> </a:t>
            </a:r>
            <a:endParaRPr kumimoji="1" lang="ja-JP" altLang="en-US" dirty="0"/>
          </a:p>
        </p:txBody>
      </p:sp>
      <p:sp>
        <p:nvSpPr>
          <p:cNvPr id="1049872" name="テキスト プレースホルダー 5"/>
          <p:cNvSpPr>
            <a:spLocks noGrp="1"/>
          </p:cNvSpPr>
          <p:nvPr>
            <p:ph type="body" sz="quarter" idx="12" hasCustomPrompt="1"/>
          </p:nvPr>
        </p:nvSpPr>
        <p:spPr>
          <a:xfrm>
            <a:off x="502246" y="2263180"/>
            <a:ext cx="1440160" cy="1440160"/>
          </a:xfrm>
          <a:prstGeom prst="ellipse">
            <a:avLst/>
          </a:prstGeom>
          <a:solidFill>
            <a:schemeClr val="accent3">
              <a:alpha val="80000"/>
            </a:schemeClr>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049873" name="テキスト プレースホルダー 5"/>
          <p:cNvSpPr>
            <a:spLocks noGrp="1"/>
          </p:cNvSpPr>
          <p:nvPr>
            <p:ph type="body" sz="quarter" idx="13" hasCustomPrompt="1"/>
          </p:nvPr>
        </p:nvSpPr>
        <p:spPr>
          <a:xfrm>
            <a:off x="7594055" y="6766640"/>
            <a:ext cx="936104" cy="936104"/>
          </a:xfrm>
          <a:prstGeom prst="ellipse">
            <a:avLst/>
          </a:prstGeom>
          <a:solidFill>
            <a:schemeClr val="accent2">
              <a:alpha val="80000"/>
            </a:schemeClr>
          </a:solidFill>
        </p:spPr>
        <p:txBody>
          <a:bodyPr/>
          <a:lstStyle/>
          <a:p>
            <a:pPr lvl="0"/>
            <a:r>
              <a:rPr kumimoji="1" lang="en-US" altLang="ja-JP" dirty="0"/>
              <a:t> </a:t>
            </a:r>
            <a:endParaRPr kumimoji="1" lang="ja-JP" altLang="en-US" dirty="0"/>
          </a:p>
        </p:txBody>
      </p:sp>
      <p:sp>
        <p:nvSpPr>
          <p:cNvPr id="1049874" name="テキスト プレースホルダー 5"/>
          <p:cNvSpPr>
            <a:spLocks noGrp="1"/>
          </p:cNvSpPr>
          <p:nvPr>
            <p:ph type="body" sz="quarter" idx="14" hasCustomPrompt="1"/>
          </p:nvPr>
        </p:nvSpPr>
        <p:spPr>
          <a:xfrm>
            <a:off x="7577521" y="7951812"/>
            <a:ext cx="1403177" cy="1403177"/>
          </a:xfrm>
          <a:prstGeom prst="ellipse">
            <a:avLst/>
          </a:prstGeom>
          <a:solidFill>
            <a:schemeClr val="accent5">
              <a:alpha val="80000"/>
            </a:schemeClr>
          </a:solidFill>
        </p:spPr>
        <p:txBody>
          <a:bodyPr/>
          <a:lstStyle/>
          <a:p>
            <a:pPr lvl="0"/>
            <a:r>
              <a:rPr kumimoji="1" lang="en-US" altLang="ja-JP" dirty="0"/>
              <a:t> </a:t>
            </a:r>
            <a:endParaRPr kumimoji="1" lang="ja-JP" altLang="en-US" dirty="0"/>
          </a:p>
        </p:txBody>
      </p:sp>
      <p:sp>
        <p:nvSpPr>
          <p:cNvPr id="1049875" name="テキスト プレースホルダー 10"/>
          <p:cNvSpPr>
            <a:spLocks noGrp="1"/>
          </p:cNvSpPr>
          <p:nvPr>
            <p:ph type="body" sz="quarter" idx="15" hasCustomPrompt="1"/>
          </p:nvPr>
        </p:nvSpPr>
        <p:spPr>
          <a:xfrm>
            <a:off x="610258" y="2263180"/>
            <a:ext cx="1224136" cy="1440160"/>
          </a:xfrm>
        </p:spPr>
        <p:txBody>
          <a:bodyPr anchor="ctr">
            <a:noAutofit/>
          </a:bodyPr>
          <a:lstStyle>
            <a:lvl1pPr algn="ctr">
              <a:defRPr sz="540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9</a:t>
            </a:r>
            <a:endParaRPr kumimoji="1" lang="ja-JP" altLang="en-US" dirty="0"/>
          </a:p>
        </p:txBody>
      </p:sp>
      <p:sp>
        <p:nvSpPr>
          <p:cNvPr id="1049876" name="図プレースホルダー 12"/>
          <p:cNvSpPr>
            <a:spLocks noGrp="1"/>
          </p:cNvSpPr>
          <p:nvPr>
            <p:ph type="pic" sz="quarter" idx="16" hasCustomPrompt="1"/>
          </p:nvPr>
        </p:nvSpPr>
        <p:spPr>
          <a:xfrm>
            <a:off x="3457832" y="5143872"/>
            <a:ext cx="1152363" cy="1152363"/>
          </a:xfrm>
        </p:spPr>
        <p:txBody>
          <a:bodyPr/>
          <a:lstStyle/>
          <a:p>
            <a:r>
              <a:rPr kumimoji="1" lang="en-US" altLang="ja-JP" dirty="0"/>
              <a:t>Icon</a:t>
            </a:r>
            <a:endParaRPr kumimoji="1" lang="ja-JP" altLang="en-US" dirty="0"/>
          </a:p>
        </p:txBody>
      </p:sp>
      <p:sp>
        <p:nvSpPr>
          <p:cNvPr id="1049877" name="テキスト プレースホルダー 6"/>
          <p:cNvSpPr>
            <a:spLocks noGrp="1"/>
          </p:cNvSpPr>
          <p:nvPr>
            <p:ph type="body" sz="quarter" idx="17" hasCustomPrompt="1"/>
          </p:nvPr>
        </p:nvSpPr>
        <p:spPr>
          <a:xfrm>
            <a:off x="865661" y="6439644"/>
            <a:ext cx="6336704" cy="1008112"/>
          </a:xfrm>
        </p:spPr>
        <p:txBody>
          <a:bodyPr anchor="ctr">
            <a:normAutofit/>
          </a:bodyPr>
          <a:lstStyle>
            <a:lvl1pPr algn="ctr">
              <a:defRPr sz="4400" baseline="0">
                <a:solidFill>
                  <a:schemeClr val="bg1"/>
                </a:solidFill>
                <a:latin typeface="Route 159 Light" pitchFamily="50" charset="0"/>
              </a:defRPr>
            </a:lvl1pPr>
          </a:lstStyle>
          <a:p>
            <a:pPr lvl="0"/>
            <a:r>
              <a:rPr kumimoji="1" lang="en-US" altLang="ja-JP" dirty="0"/>
              <a:t>Text goes here</a:t>
            </a:r>
            <a:endParaRPr kumimoji="1" lang="ja-JP" altLang="en-US" dirty="0"/>
          </a:p>
        </p:txBody>
      </p:sp>
      <p:sp>
        <p:nvSpPr>
          <p:cNvPr id="1049878" name="テキスト プレースホルダー 5"/>
          <p:cNvSpPr>
            <a:spLocks noGrp="1"/>
          </p:cNvSpPr>
          <p:nvPr>
            <p:ph type="body" sz="quarter" idx="18" hasCustomPrompt="1"/>
          </p:nvPr>
        </p:nvSpPr>
        <p:spPr>
          <a:xfrm>
            <a:off x="9431238" y="8298184"/>
            <a:ext cx="1185172" cy="1185172"/>
          </a:xfrm>
          <a:prstGeom prst="ellipse">
            <a:avLst/>
          </a:prstGeom>
          <a:solidFill>
            <a:schemeClr val="accent6">
              <a:alpha val="80000"/>
            </a:schemeClr>
          </a:solidFill>
        </p:spPr>
        <p:txBody>
          <a:bodyPr/>
          <a:lstStyle/>
          <a:p>
            <a:pPr lvl="0"/>
            <a:r>
              <a:rPr kumimoji="1" lang="en-US" altLang="ja-JP" dirty="0"/>
              <a:t> </a:t>
            </a:r>
            <a:endParaRPr kumimoji="1" lang="ja-JP" altLang="en-US" dirty="0"/>
          </a:p>
        </p:txBody>
      </p:sp>
      <p:sp>
        <p:nvSpPr>
          <p:cNvPr id="1049879" name="テキスト プレースホルダー 5"/>
          <p:cNvSpPr>
            <a:spLocks noGrp="1"/>
          </p:cNvSpPr>
          <p:nvPr>
            <p:ph type="body" sz="quarter" idx="19" hasCustomPrompt="1"/>
          </p:nvPr>
        </p:nvSpPr>
        <p:spPr>
          <a:xfrm>
            <a:off x="2086422" y="1872979"/>
            <a:ext cx="792087" cy="792087"/>
          </a:xfrm>
          <a:prstGeom prst="ellipse">
            <a:avLst/>
          </a:prstGeom>
          <a:solidFill>
            <a:schemeClr val="accent4">
              <a:alpha val="80000"/>
            </a:schemeClr>
          </a:solidFill>
        </p:spPr>
        <p:txBody>
          <a:bodyPr/>
          <a:lstStyle/>
          <a:p>
            <a:pPr lvl="0"/>
            <a:r>
              <a:rPr kumimoji="1" lang="en-US" altLang="ja-JP" dirty="0"/>
              <a:t> </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49870"/>
                                        </p:tgtEl>
                                        <p:attrNameLst>
                                          <p:attrName>style.visibility</p:attrName>
                                        </p:attrNameLst>
                                      </p:cBhvr>
                                      <p:to>
                                        <p:strVal val="visible"/>
                                      </p:to>
                                    </p:set>
                                    <p:animEffect transition="in" filter="randombar(horizontal)">
                                      <p:cBhvr>
                                        <p:cTn id="7" dur="500"/>
                                        <p:tgtEl>
                                          <p:spTgt spid="1049870"/>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childTnLst>
                                    <p:set>
                                      <p:cBhvr>
                                        <p:cTn id="10" dur="1" fill="hold">
                                          <p:stCondLst>
                                            <p:cond delay="0"/>
                                          </p:stCondLst>
                                        </p:cTn>
                                        <p:tgtEl>
                                          <p:spTgt spid="1049879"/>
                                        </p:tgtEl>
                                        <p:attrNameLst>
                                          <p:attrName>style.visibility</p:attrName>
                                        </p:attrNameLst>
                                      </p:cBhvr>
                                      <p:to>
                                        <p:strVal val="visible"/>
                                      </p:to>
                                    </p:set>
                                    <p:anim calcmode="lin" valueType="num">
                                      <p:cBhvr additive="base">
                                        <p:cTn id="11" dur="750" fill="hold"/>
                                        <p:tgtEl>
                                          <p:spTgt spid="1049879"/>
                                        </p:tgtEl>
                                        <p:attrNameLst>
                                          <p:attrName>ppt_x</p:attrName>
                                        </p:attrNameLst>
                                      </p:cBhvr>
                                      <p:tavLst>
                                        <p:tav tm="0">
                                          <p:val>
                                            <p:strVal val="0-#ppt_w/2"/>
                                          </p:val>
                                        </p:tav>
                                        <p:tav tm="100000">
                                          <p:val>
                                            <p:strVal val="#ppt_x"/>
                                          </p:val>
                                        </p:tav>
                                      </p:tavLst>
                                    </p:anim>
                                    <p:anim calcmode="lin" valueType="num">
                                      <p:cBhvr additive="base">
                                        <p:cTn id="12" dur="750" fill="hold"/>
                                        <p:tgtEl>
                                          <p:spTgt spid="1049879"/>
                                        </p:tgtEl>
                                        <p:attrNameLst>
                                          <p:attrName>ppt_y</p:attrName>
                                        </p:attrNameLst>
                                      </p:cBhvr>
                                      <p:tavLst>
                                        <p:tav tm="0">
                                          <p:val>
                                            <p:strVal val="1+#ppt_h/2"/>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1049879"/>
                                        </p:tgtEl>
                                        <p:attrNameLst>
                                          <p:attrName>style.visibility</p:attrName>
                                        </p:attrNameLst>
                                      </p:cBhvr>
                                      <p:to>
                                        <p:strVal val="visible"/>
                                      </p:to>
                                    </p:set>
                                    <p:animEffect transition="in" filter="fade">
                                      <p:cBhvr>
                                        <p:cTn id="15" dur="750"/>
                                        <p:tgtEl>
                                          <p:spTgt spid="1049879"/>
                                        </p:tgtEl>
                                      </p:cBhvr>
                                    </p:animEffect>
                                    <p:anim calcmode="lin" valueType="num">
                                      <p:cBhvr>
                                        <p:cTn id="16" dur="750" fill="hold"/>
                                        <p:tgtEl>
                                          <p:spTgt spid="1049879"/>
                                        </p:tgtEl>
                                        <p:attrNameLst>
                                          <p:attrName>ppt_w</p:attrName>
                                        </p:attrNameLst>
                                      </p:cBhvr>
                                      <p:tavLst>
                                        <p:tav tm="0" fmla="#ppt_w*sin(2.5*pi*$)">
                                          <p:val>
                                            <p:fltVal val="0"/>
                                          </p:val>
                                        </p:tav>
                                        <p:tav tm="100000">
                                          <p:val>
                                            <p:fltVal val="1"/>
                                          </p:val>
                                        </p:tav>
                                      </p:tavLst>
                                    </p:anim>
                                    <p:anim calcmode="lin" valueType="num">
                                      <p:cBhvr>
                                        <p:cTn id="17" dur="750" fill="hold"/>
                                        <p:tgtEl>
                                          <p:spTgt spid="1049879"/>
                                        </p:tgtEl>
                                        <p:attrNameLst>
                                          <p:attrName>ppt_h</p:attrName>
                                        </p:attrNameLst>
                                      </p:cBhvr>
                                      <p:tavLst>
                                        <p:tav tm="0">
                                          <p:val>
                                            <p:strVal val="#ppt_h"/>
                                          </p:val>
                                        </p:tav>
                                        <p:tav tm="100000">
                                          <p:val>
                                            <p:strVal val="#ppt_h"/>
                                          </p:val>
                                        </p:tav>
                                      </p:tavLst>
                                    </p:anim>
                                  </p:childTnLst>
                                </p:cTn>
                              </p:par>
                              <p:par>
                                <p:cTn id="18" presetID="2" presetClass="entr" presetSubtype="12" decel="100000" fill="hold" grpId="0" nodeType="withEffect">
                                  <p:stCondLst>
                                    <p:cond delay="100"/>
                                  </p:stCondLst>
                                  <p:childTnLst>
                                    <p:set>
                                      <p:cBhvr>
                                        <p:cTn id="19" dur="1" fill="hold">
                                          <p:stCondLst>
                                            <p:cond delay="0"/>
                                          </p:stCondLst>
                                        </p:cTn>
                                        <p:tgtEl>
                                          <p:spTgt spid="1049872"/>
                                        </p:tgtEl>
                                        <p:attrNameLst>
                                          <p:attrName>style.visibility</p:attrName>
                                        </p:attrNameLst>
                                      </p:cBhvr>
                                      <p:to>
                                        <p:strVal val="visible"/>
                                      </p:to>
                                    </p:set>
                                    <p:anim calcmode="lin" valueType="num">
                                      <p:cBhvr additive="base">
                                        <p:cTn id="20" dur="750" fill="hold"/>
                                        <p:tgtEl>
                                          <p:spTgt spid="1049872"/>
                                        </p:tgtEl>
                                        <p:attrNameLst>
                                          <p:attrName>ppt_x</p:attrName>
                                        </p:attrNameLst>
                                      </p:cBhvr>
                                      <p:tavLst>
                                        <p:tav tm="0">
                                          <p:val>
                                            <p:strVal val="0-#ppt_w/2"/>
                                          </p:val>
                                        </p:tav>
                                        <p:tav tm="100000">
                                          <p:val>
                                            <p:strVal val="#ppt_x"/>
                                          </p:val>
                                        </p:tav>
                                      </p:tavLst>
                                    </p:anim>
                                    <p:anim calcmode="lin" valueType="num">
                                      <p:cBhvr additive="base">
                                        <p:cTn id="21" dur="750" fill="hold"/>
                                        <p:tgtEl>
                                          <p:spTgt spid="1049872"/>
                                        </p:tgtEl>
                                        <p:attrNameLst>
                                          <p:attrName>ppt_y</p:attrName>
                                        </p:attrNameLst>
                                      </p:cBhvr>
                                      <p:tavLst>
                                        <p:tav tm="0">
                                          <p:val>
                                            <p:strVal val="1+#ppt_h/2"/>
                                          </p:val>
                                        </p:tav>
                                        <p:tav tm="100000">
                                          <p:val>
                                            <p:strVal val="#ppt_y"/>
                                          </p:val>
                                        </p:tav>
                                      </p:tavLst>
                                    </p:anim>
                                  </p:childTnLst>
                                </p:cTn>
                              </p:par>
                              <p:par>
                                <p:cTn id="22" presetID="45" presetClass="entr" presetSubtype="0" fill="hold" grpId="1" nodeType="withEffect">
                                  <p:stCondLst>
                                    <p:cond delay="100"/>
                                  </p:stCondLst>
                                  <p:childTnLst>
                                    <p:set>
                                      <p:cBhvr>
                                        <p:cTn id="23" dur="1" fill="hold">
                                          <p:stCondLst>
                                            <p:cond delay="0"/>
                                          </p:stCondLst>
                                        </p:cTn>
                                        <p:tgtEl>
                                          <p:spTgt spid="1049872"/>
                                        </p:tgtEl>
                                        <p:attrNameLst>
                                          <p:attrName>style.visibility</p:attrName>
                                        </p:attrNameLst>
                                      </p:cBhvr>
                                      <p:to>
                                        <p:strVal val="visible"/>
                                      </p:to>
                                    </p:set>
                                    <p:animEffect transition="in" filter="fade">
                                      <p:cBhvr>
                                        <p:cTn id="24" dur="750"/>
                                        <p:tgtEl>
                                          <p:spTgt spid="1049872"/>
                                        </p:tgtEl>
                                      </p:cBhvr>
                                    </p:animEffect>
                                    <p:anim calcmode="lin" valueType="num">
                                      <p:cBhvr>
                                        <p:cTn id="25" dur="750" fill="hold"/>
                                        <p:tgtEl>
                                          <p:spTgt spid="1049872"/>
                                        </p:tgtEl>
                                        <p:attrNameLst>
                                          <p:attrName>ppt_w</p:attrName>
                                        </p:attrNameLst>
                                      </p:cBhvr>
                                      <p:tavLst>
                                        <p:tav tm="0" fmla="#ppt_w*sin(2.5*pi*$)">
                                          <p:val>
                                            <p:fltVal val="0"/>
                                          </p:val>
                                        </p:tav>
                                        <p:tav tm="100000">
                                          <p:val>
                                            <p:fltVal val="1"/>
                                          </p:val>
                                        </p:tav>
                                      </p:tavLst>
                                    </p:anim>
                                    <p:anim calcmode="lin" valueType="num">
                                      <p:cBhvr>
                                        <p:cTn id="26" dur="750" fill="hold"/>
                                        <p:tgtEl>
                                          <p:spTgt spid="1049872"/>
                                        </p:tgtEl>
                                        <p:attrNameLst>
                                          <p:attrName>ppt_h</p:attrName>
                                        </p:attrNameLst>
                                      </p:cBhvr>
                                      <p:tavLst>
                                        <p:tav tm="0">
                                          <p:val>
                                            <p:strVal val="#ppt_h"/>
                                          </p:val>
                                        </p:tav>
                                        <p:tav tm="100000">
                                          <p:val>
                                            <p:strVal val="#ppt_h"/>
                                          </p:val>
                                        </p:tav>
                                      </p:tavLst>
                                    </p:anim>
                                  </p:childTnLst>
                                </p:cTn>
                              </p:par>
                              <p:par>
                                <p:cTn id="27" presetID="2" presetClass="entr" presetSubtype="12" decel="100000" fill="hold" grpId="0" nodeType="withEffect">
                                  <p:stCondLst>
                                    <p:cond delay="100"/>
                                  </p:stCondLst>
                                  <p:childTnLst>
                                    <p:set>
                                      <p:cBhvr>
                                        <p:cTn id="28" dur="1" fill="hold">
                                          <p:stCondLst>
                                            <p:cond delay="0"/>
                                          </p:stCondLst>
                                        </p:cTn>
                                        <p:tgtEl>
                                          <p:spTgt spid="1049875"/>
                                        </p:tgtEl>
                                        <p:attrNameLst>
                                          <p:attrName>style.visibility</p:attrName>
                                        </p:attrNameLst>
                                      </p:cBhvr>
                                      <p:to>
                                        <p:strVal val="visible"/>
                                      </p:to>
                                    </p:set>
                                    <p:anim calcmode="lin" valueType="num">
                                      <p:cBhvr additive="base">
                                        <p:cTn id="29" dur="750" fill="hold"/>
                                        <p:tgtEl>
                                          <p:spTgt spid="1049875"/>
                                        </p:tgtEl>
                                        <p:attrNameLst>
                                          <p:attrName>ppt_x</p:attrName>
                                        </p:attrNameLst>
                                      </p:cBhvr>
                                      <p:tavLst>
                                        <p:tav tm="0">
                                          <p:val>
                                            <p:strVal val="0-#ppt_w/2"/>
                                          </p:val>
                                        </p:tav>
                                        <p:tav tm="100000">
                                          <p:val>
                                            <p:strVal val="#ppt_x"/>
                                          </p:val>
                                        </p:tav>
                                      </p:tavLst>
                                    </p:anim>
                                    <p:anim calcmode="lin" valueType="num">
                                      <p:cBhvr additive="base">
                                        <p:cTn id="30" dur="750" fill="hold"/>
                                        <p:tgtEl>
                                          <p:spTgt spid="1049875"/>
                                        </p:tgtEl>
                                        <p:attrNameLst>
                                          <p:attrName>ppt_y</p:attrName>
                                        </p:attrNameLst>
                                      </p:cBhvr>
                                      <p:tavLst>
                                        <p:tav tm="0">
                                          <p:val>
                                            <p:strVal val="1+#ppt_h/2"/>
                                          </p:val>
                                        </p:tav>
                                        <p:tav tm="100000">
                                          <p:val>
                                            <p:strVal val="#ppt_y"/>
                                          </p:val>
                                        </p:tav>
                                      </p:tavLst>
                                    </p:anim>
                                  </p:childTnLst>
                                </p:cTn>
                              </p:par>
                              <p:par>
                                <p:cTn id="31" presetID="45" presetClass="entr" presetSubtype="0" fill="hold" grpId="1" nodeType="withEffect">
                                  <p:stCondLst>
                                    <p:cond delay="200"/>
                                  </p:stCondLst>
                                  <p:childTnLst>
                                    <p:set>
                                      <p:cBhvr>
                                        <p:cTn id="32" dur="1" fill="hold">
                                          <p:stCondLst>
                                            <p:cond delay="0"/>
                                          </p:stCondLst>
                                        </p:cTn>
                                        <p:tgtEl>
                                          <p:spTgt spid="1049873"/>
                                        </p:tgtEl>
                                        <p:attrNameLst>
                                          <p:attrName>style.visibility</p:attrName>
                                        </p:attrNameLst>
                                      </p:cBhvr>
                                      <p:to>
                                        <p:strVal val="visible"/>
                                      </p:to>
                                    </p:set>
                                    <p:animEffect transition="in" filter="fade">
                                      <p:cBhvr>
                                        <p:cTn id="33" dur="750"/>
                                        <p:tgtEl>
                                          <p:spTgt spid="1049873"/>
                                        </p:tgtEl>
                                      </p:cBhvr>
                                    </p:animEffect>
                                    <p:anim calcmode="lin" valueType="num">
                                      <p:cBhvr>
                                        <p:cTn id="34" dur="750" fill="hold"/>
                                        <p:tgtEl>
                                          <p:spTgt spid="1049873"/>
                                        </p:tgtEl>
                                        <p:attrNameLst>
                                          <p:attrName>ppt_w</p:attrName>
                                        </p:attrNameLst>
                                      </p:cBhvr>
                                      <p:tavLst>
                                        <p:tav tm="0" fmla="#ppt_w*sin(2.5*pi*$)">
                                          <p:val>
                                            <p:fltVal val="0"/>
                                          </p:val>
                                        </p:tav>
                                        <p:tav tm="100000">
                                          <p:val>
                                            <p:fltVal val="1"/>
                                          </p:val>
                                        </p:tav>
                                      </p:tavLst>
                                    </p:anim>
                                    <p:anim calcmode="lin" valueType="num">
                                      <p:cBhvr>
                                        <p:cTn id="35" dur="750" fill="hold"/>
                                        <p:tgtEl>
                                          <p:spTgt spid="1049873"/>
                                        </p:tgtEl>
                                        <p:attrNameLst>
                                          <p:attrName>ppt_h</p:attrName>
                                        </p:attrNameLst>
                                      </p:cBhvr>
                                      <p:tavLst>
                                        <p:tav tm="0">
                                          <p:val>
                                            <p:strVal val="#ppt_h"/>
                                          </p:val>
                                        </p:tav>
                                        <p:tav tm="100000">
                                          <p:val>
                                            <p:strVal val="#ppt_h"/>
                                          </p:val>
                                        </p:tav>
                                      </p:tavLst>
                                    </p:anim>
                                  </p:childTnLst>
                                </p:cTn>
                              </p:par>
                              <p:par>
                                <p:cTn id="36" presetID="2" presetClass="entr" presetSubtype="12" decel="100000" fill="hold" grpId="0" nodeType="withEffect">
                                  <p:stCondLst>
                                    <p:cond delay="200"/>
                                  </p:stCondLst>
                                  <p:childTnLst>
                                    <p:set>
                                      <p:cBhvr>
                                        <p:cTn id="37" dur="1" fill="hold">
                                          <p:stCondLst>
                                            <p:cond delay="0"/>
                                          </p:stCondLst>
                                        </p:cTn>
                                        <p:tgtEl>
                                          <p:spTgt spid="1049873"/>
                                        </p:tgtEl>
                                        <p:attrNameLst>
                                          <p:attrName>style.visibility</p:attrName>
                                        </p:attrNameLst>
                                      </p:cBhvr>
                                      <p:to>
                                        <p:strVal val="visible"/>
                                      </p:to>
                                    </p:set>
                                    <p:anim calcmode="lin" valueType="num">
                                      <p:cBhvr additive="base">
                                        <p:cTn id="38" dur="750" fill="hold"/>
                                        <p:tgtEl>
                                          <p:spTgt spid="1049873"/>
                                        </p:tgtEl>
                                        <p:attrNameLst>
                                          <p:attrName>ppt_x</p:attrName>
                                        </p:attrNameLst>
                                      </p:cBhvr>
                                      <p:tavLst>
                                        <p:tav tm="0">
                                          <p:val>
                                            <p:strVal val="0-#ppt_w/2"/>
                                          </p:val>
                                        </p:tav>
                                        <p:tav tm="100000">
                                          <p:val>
                                            <p:strVal val="#ppt_x"/>
                                          </p:val>
                                        </p:tav>
                                      </p:tavLst>
                                    </p:anim>
                                    <p:anim calcmode="lin" valueType="num">
                                      <p:cBhvr additive="base">
                                        <p:cTn id="39" dur="750" fill="hold"/>
                                        <p:tgtEl>
                                          <p:spTgt spid="1049873"/>
                                        </p:tgtEl>
                                        <p:attrNameLst>
                                          <p:attrName>ppt_y</p:attrName>
                                        </p:attrNameLst>
                                      </p:cBhvr>
                                      <p:tavLst>
                                        <p:tav tm="0">
                                          <p:val>
                                            <p:strVal val="1+#ppt_h/2"/>
                                          </p:val>
                                        </p:tav>
                                        <p:tav tm="100000">
                                          <p:val>
                                            <p:strVal val="#ppt_y"/>
                                          </p:val>
                                        </p:tav>
                                      </p:tavLst>
                                    </p:anim>
                                  </p:childTnLst>
                                </p:cTn>
                              </p:par>
                              <p:par>
                                <p:cTn id="40" presetID="45" presetClass="entr" presetSubtype="0" fill="hold" grpId="1" nodeType="withEffect">
                                  <p:stCondLst>
                                    <p:cond delay="300"/>
                                  </p:stCondLst>
                                  <p:childTnLst>
                                    <p:set>
                                      <p:cBhvr>
                                        <p:cTn id="41" dur="1" fill="hold">
                                          <p:stCondLst>
                                            <p:cond delay="0"/>
                                          </p:stCondLst>
                                        </p:cTn>
                                        <p:tgtEl>
                                          <p:spTgt spid="1049874"/>
                                        </p:tgtEl>
                                        <p:attrNameLst>
                                          <p:attrName>style.visibility</p:attrName>
                                        </p:attrNameLst>
                                      </p:cBhvr>
                                      <p:to>
                                        <p:strVal val="visible"/>
                                      </p:to>
                                    </p:set>
                                    <p:animEffect transition="in" filter="fade">
                                      <p:cBhvr>
                                        <p:cTn id="42" dur="750"/>
                                        <p:tgtEl>
                                          <p:spTgt spid="1049874"/>
                                        </p:tgtEl>
                                      </p:cBhvr>
                                    </p:animEffect>
                                    <p:anim calcmode="lin" valueType="num">
                                      <p:cBhvr>
                                        <p:cTn id="43" dur="750" fill="hold"/>
                                        <p:tgtEl>
                                          <p:spTgt spid="1049874"/>
                                        </p:tgtEl>
                                        <p:attrNameLst>
                                          <p:attrName>ppt_w</p:attrName>
                                        </p:attrNameLst>
                                      </p:cBhvr>
                                      <p:tavLst>
                                        <p:tav tm="0" fmla="#ppt_w*sin(2.5*pi*$)">
                                          <p:val>
                                            <p:fltVal val="0"/>
                                          </p:val>
                                        </p:tav>
                                        <p:tav tm="100000">
                                          <p:val>
                                            <p:fltVal val="1"/>
                                          </p:val>
                                        </p:tav>
                                      </p:tavLst>
                                    </p:anim>
                                    <p:anim calcmode="lin" valueType="num">
                                      <p:cBhvr>
                                        <p:cTn id="44" dur="750" fill="hold"/>
                                        <p:tgtEl>
                                          <p:spTgt spid="1049874"/>
                                        </p:tgtEl>
                                        <p:attrNameLst>
                                          <p:attrName>ppt_h</p:attrName>
                                        </p:attrNameLst>
                                      </p:cBhvr>
                                      <p:tavLst>
                                        <p:tav tm="0">
                                          <p:val>
                                            <p:strVal val="#ppt_h"/>
                                          </p:val>
                                        </p:tav>
                                        <p:tav tm="100000">
                                          <p:val>
                                            <p:strVal val="#ppt_h"/>
                                          </p:val>
                                        </p:tav>
                                      </p:tavLst>
                                    </p:anim>
                                  </p:childTnLst>
                                </p:cTn>
                              </p:par>
                              <p:par>
                                <p:cTn id="45" presetID="2" presetClass="entr" presetSubtype="12" decel="100000" fill="hold" grpId="0" nodeType="withEffect">
                                  <p:stCondLst>
                                    <p:cond delay="300"/>
                                  </p:stCondLst>
                                  <p:childTnLst>
                                    <p:set>
                                      <p:cBhvr>
                                        <p:cTn id="46" dur="1" fill="hold">
                                          <p:stCondLst>
                                            <p:cond delay="0"/>
                                          </p:stCondLst>
                                        </p:cTn>
                                        <p:tgtEl>
                                          <p:spTgt spid="1049874"/>
                                        </p:tgtEl>
                                        <p:attrNameLst>
                                          <p:attrName>style.visibility</p:attrName>
                                        </p:attrNameLst>
                                      </p:cBhvr>
                                      <p:to>
                                        <p:strVal val="visible"/>
                                      </p:to>
                                    </p:set>
                                    <p:anim calcmode="lin" valueType="num">
                                      <p:cBhvr additive="base">
                                        <p:cTn id="47" dur="750" fill="hold"/>
                                        <p:tgtEl>
                                          <p:spTgt spid="1049874"/>
                                        </p:tgtEl>
                                        <p:attrNameLst>
                                          <p:attrName>ppt_x</p:attrName>
                                        </p:attrNameLst>
                                      </p:cBhvr>
                                      <p:tavLst>
                                        <p:tav tm="0">
                                          <p:val>
                                            <p:strVal val="0-#ppt_w/2"/>
                                          </p:val>
                                        </p:tav>
                                        <p:tav tm="100000">
                                          <p:val>
                                            <p:strVal val="#ppt_x"/>
                                          </p:val>
                                        </p:tav>
                                      </p:tavLst>
                                    </p:anim>
                                    <p:anim calcmode="lin" valueType="num">
                                      <p:cBhvr additive="base">
                                        <p:cTn id="48" dur="750" fill="hold"/>
                                        <p:tgtEl>
                                          <p:spTgt spid="1049874"/>
                                        </p:tgtEl>
                                        <p:attrNameLst>
                                          <p:attrName>ppt_y</p:attrName>
                                        </p:attrNameLst>
                                      </p:cBhvr>
                                      <p:tavLst>
                                        <p:tav tm="0">
                                          <p:val>
                                            <p:strVal val="1+#ppt_h/2"/>
                                          </p:val>
                                        </p:tav>
                                        <p:tav tm="100000">
                                          <p:val>
                                            <p:strVal val="#ppt_y"/>
                                          </p:val>
                                        </p:tav>
                                      </p:tavLst>
                                    </p:anim>
                                  </p:childTnLst>
                                </p:cTn>
                              </p:par>
                              <p:par>
                                <p:cTn id="49" presetID="2" presetClass="entr" presetSubtype="12" decel="100000" fill="hold" grpId="0" nodeType="withEffect">
                                  <p:stCondLst>
                                    <p:cond delay="400"/>
                                  </p:stCondLst>
                                  <p:childTnLst>
                                    <p:set>
                                      <p:cBhvr>
                                        <p:cTn id="50" dur="1" fill="hold">
                                          <p:stCondLst>
                                            <p:cond delay="0"/>
                                          </p:stCondLst>
                                        </p:cTn>
                                        <p:tgtEl>
                                          <p:spTgt spid="1049878"/>
                                        </p:tgtEl>
                                        <p:attrNameLst>
                                          <p:attrName>style.visibility</p:attrName>
                                        </p:attrNameLst>
                                      </p:cBhvr>
                                      <p:to>
                                        <p:strVal val="visible"/>
                                      </p:to>
                                    </p:set>
                                    <p:anim calcmode="lin" valueType="num">
                                      <p:cBhvr additive="base">
                                        <p:cTn id="51" dur="750" fill="hold"/>
                                        <p:tgtEl>
                                          <p:spTgt spid="1049878"/>
                                        </p:tgtEl>
                                        <p:attrNameLst>
                                          <p:attrName>ppt_x</p:attrName>
                                        </p:attrNameLst>
                                      </p:cBhvr>
                                      <p:tavLst>
                                        <p:tav tm="0">
                                          <p:val>
                                            <p:strVal val="0-#ppt_w/2"/>
                                          </p:val>
                                        </p:tav>
                                        <p:tav tm="100000">
                                          <p:val>
                                            <p:strVal val="#ppt_x"/>
                                          </p:val>
                                        </p:tav>
                                      </p:tavLst>
                                    </p:anim>
                                    <p:anim calcmode="lin" valueType="num">
                                      <p:cBhvr additive="base">
                                        <p:cTn id="52" dur="750" fill="hold"/>
                                        <p:tgtEl>
                                          <p:spTgt spid="1049878"/>
                                        </p:tgtEl>
                                        <p:attrNameLst>
                                          <p:attrName>ppt_y</p:attrName>
                                        </p:attrNameLst>
                                      </p:cBhvr>
                                      <p:tavLst>
                                        <p:tav tm="0">
                                          <p:val>
                                            <p:strVal val="1+#ppt_h/2"/>
                                          </p:val>
                                        </p:tav>
                                        <p:tav tm="100000">
                                          <p:val>
                                            <p:strVal val="#ppt_y"/>
                                          </p:val>
                                        </p:tav>
                                      </p:tavLst>
                                    </p:anim>
                                  </p:childTnLst>
                                </p:cTn>
                              </p:par>
                              <p:par>
                                <p:cTn id="53" presetID="45" presetClass="entr" presetSubtype="0" fill="hold" grpId="1" nodeType="withEffect">
                                  <p:stCondLst>
                                    <p:cond delay="400"/>
                                  </p:stCondLst>
                                  <p:childTnLst>
                                    <p:set>
                                      <p:cBhvr>
                                        <p:cTn id="54" dur="1" fill="hold">
                                          <p:stCondLst>
                                            <p:cond delay="0"/>
                                          </p:stCondLst>
                                        </p:cTn>
                                        <p:tgtEl>
                                          <p:spTgt spid="1049878"/>
                                        </p:tgtEl>
                                        <p:attrNameLst>
                                          <p:attrName>style.visibility</p:attrName>
                                        </p:attrNameLst>
                                      </p:cBhvr>
                                      <p:to>
                                        <p:strVal val="visible"/>
                                      </p:to>
                                    </p:set>
                                    <p:animEffect transition="in" filter="fade">
                                      <p:cBhvr>
                                        <p:cTn id="55" dur="750"/>
                                        <p:tgtEl>
                                          <p:spTgt spid="1049878"/>
                                        </p:tgtEl>
                                      </p:cBhvr>
                                    </p:animEffect>
                                    <p:anim calcmode="lin" valueType="num">
                                      <p:cBhvr>
                                        <p:cTn id="56" dur="750" fill="hold"/>
                                        <p:tgtEl>
                                          <p:spTgt spid="1049878"/>
                                        </p:tgtEl>
                                        <p:attrNameLst>
                                          <p:attrName>ppt_w</p:attrName>
                                        </p:attrNameLst>
                                      </p:cBhvr>
                                      <p:tavLst>
                                        <p:tav tm="0" fmla="#ppt_w*sin(2.5*pi*$)">
                                          <p:val>
                                            <p:fltVal val="0"/>
                                          </p:val>
                                        </p:tav>
                                        <p:tav tm="100000">
                                          <p:val>
                                            <p:fltVal val="1"/>
                                          </p:val>
                                        </p:tav>
                                      </p:tavLst>
                                    </p:anim>
                                    <p:anim calcmode="lin" valueType="num">
                                      <p:cBhvr>
                                        <p:cTn id="57" dur="750" fill="hold"/>
                                        <p:tgtEl>
                                          <p:spTgt spid="1049878"/>
                                        </p:tgtEl>
                                        <p:attrNameLst>
                                          <p:attrName>ppt_h</p:attrName>
                                        </p:attrNameLst>
                                      </p:cBhvr>
                                      <p:tavLst>
                                        <p:tav tm="0">
                                          <p:val>
                                            <p:strVal val="#ppt_h"/>
                                          </p:val>
                                        </p:tav>
                                        <p:tav tm="100000">
                                          <p:val>
                                            <p:strVal val="#ppt_h"/>
                                          </p:val>
                                        </p:tav>
                                      </p:tavLst>
                                    </p:anim>
                                  </p:childTnLst>
                                </p:cTn>
                              </p:par>
                              <p:par>
                                <p:cTn id="58" presetID="2" presetClass="entr" presetSubtype="12" decel="100000" fill="hold" grpId="0" nodeType="withEffect">
                                  <p:stCondLst>
                                    <p:cond delay="500"/>
                                  </p:stCondLst>
                                  <p:childTnLst>
                                    <p:set>
                                      <p:cBhvr>
                                        <p:cTn id="59" dur="1" fill="hold">
                                          <p:stCondLst>
                                            <p:cond delay="0"/>
                                          </p:stCondLst>
                                        </p:cTn>
                                        <p:tgtEl>
                                          <p:spTgt spid="1049871"/>
                                        </p:tgtEl>
                                        <p:attrNameLst>
                                          <p:attrName>style.visibility</p:attrName>
                                        </p:attrNameLst>
                                      </p:cBhvr>
                                      <p:to>
                                        <p:strVal val="visible"/>
                                      </p:to>
                                    </p:set>
                                    <p:anim calcmode="lin" valueType="num">
                                      <p:cBhvr additive="base">
                                        <p:cTn id="60" dur="750" fill="hold"/>
                                        <p:tgtEl>
                                          <p:spTgt spid="1049871"/>
                                        </p:tgtEl>
                                        <p:attrNameLst>
                                          <p:attrName>ppt_x</p:attrName>
                                        </p:attrNameLst>
                                      </p:cBhvr>
                                      <p:tavLst>
                                        <p:tav tm="0">
                                          <p:val>
                                            <p:strVal val="0-#ppt_w/2"/>
                                          </p:val>
                                        </p:tav>
                                        <p:tav tm="100000">
                                          <p:val>
                                            <p:strVal val="#ppt_x"/>
                                          </p:val>
                                        </p:tav>
                                      </p:tavLst>
                                    </p:anim>
                                    <p:anim calcmode="lin" valueType="num">
                                      <p:cBhvr additive="base">
                                        <p:cTn id="61" dur="750" fill="hold"/>
                                        <p:tgtEl>
                                          <p:spTgt spid="1049871"/>
                                        </p:tgtEl>
                                        <p:attrNameLst>
                                          <p:attrName>ppt_y</p:attrName>
                                        </p:attrNameLst>
                                      </p:cBhvr>
                                      <p:tavLst>
                                        <p:tav tm="0">
                                          <p:val>
                                            <p:strVal val="1+#ppt_h/2"/>
                                          </p:val>
                                        </p:tav>
                                        <p:tav tm="100000">
                                          <p:val>
                                            <p:strVal val="#ppt_y"/>
                                          </p:val>
                                        </p:tav>
                                      </p:tavLst>
                                    </p:anim>
                                  </p:childTnLst>
                                </p:cTn>
                              </p:par>
                            </p:childTnLst>
                          </p:cTn>
                        </p:par>
                        <p:par>
                          <p:cTn id="62" fill="hold">
                            <p:stCondLst>
                              <p:cond delay="1750"/>
                            </p:stCondLst>
                            <p:childTnLst>
                              <p:par>
                                <p:cTn id="63" presetID="10" presetClass="entr" presetSubtype="0" fill="hold" grpId="0" nodeType="afterEffect">
                                  <p:stCondLst>
                                    <p:cond delay="0"/>
                                  </p:stCondLst>
                                  <p:childTnLst>
                                    <p:set>
                                      <p:cBhvr>
                                        <p:cTn id="64" dur="1" fill="hold">
                                          <p:stCondLst>
                                            <p:cond delay="0"/>
                                          </p:stCondLst>
                                        </p:cTn>
                                        <p:tgtEl>
                                          <p:spTgt spid="1049876"/>
                                        </p:tgtEl>
                                        <p:attrNameLst>
                                          <p:attrName>style.visibility</p:attrName>
                                        </p:attrNameLst>
                                      </p:cBhvr>
                                      <p:to>
                                        <p:strVal val="visible"/>
                                      </p:to>
                                    </p:set>
                                    <p:animEffect transition="in" filter="fade">
                                      <p:cBhvr>
                                        <p:cTn id="65" dur="750"/>
                                        <p:tgtEl>
                                          <p:spTgt spid="1049876"/>
                                        </p:tgtEl>
                                      </p:cBhvr>
                                    </p:animEffect>
                                  </p:childTnLst>
                                </p:cTn>
                              </p:par>
                            </p:childTnLst>
                          </p:cTn>
                        </p:par>
                        <p:par>
                          <p:cTn id="66" fill="hold">
                            <p:stCondLst>
                              <p:cond delay="2500"/>
                            </p:stCondLst>
                            <p:childTnLst>
                              <p:par>
                                <p:cTn id="67" presetID="2" presetClass="entr" presetSubtype="12" decel="100000" fill="hold" grpId="0" nodeType="afterEffect">
                                  <p:stCondLst>
                                    <p:cond delay="0"/>
                                  </p:stCondLst>
                                  <p:iterate type="wd">
                                    <p:tmPct val="10000"/>
                                  </p:iterate>
                                  <p:childTnLst>
                                    <p:set>
                                      <p:cBhvr>
                                        <p:cTn id="68" dur="1" fill="hold">
                                          <p:stCondLst>
                                            <p:cond delay="0"/>
                                          </p:stCondLst>
                                        </p:cTn>
                                        <p:tgtEl>
                                          <p:spTgt spid="1049877">
                                            <p:txEl>
                                              <p:pRg st="0" end="0"/>
                                            </p:txEl>
                                          </p:spTgt>
                                        </p:tgtEl>
                                        <p:attrNameLst>
                                          <p:attrName>style.visibility</p:attrName>
                                        </p:attrNameLst>
                                      </p:cBhvr>
                                      <p:to>
                                        <p:strVal val="visible"/>
                                      </p:to>
                                    </p:set>
                                    <p:anim calcmode="lin" valueType="num">
                                      <p:cBhvr additive="base">
                                        <p:cTn id="69" dur="750" fill="hold"/>
                                        <p:tgtEl>
                                          <p:spTgt spid="1049877">
                                            <p:txEl>
                                              <p:pRg st="0" end="0"/>
                                            </p:txEl>
                                          </p:spTgt>
                                        </p:tgtEl>
                                        <p:attrNameLst>
                                          <p:attrName>ppt_x</p:attrName>
                                        </p:attrNameLst>
                                      </p:cBhvr>
                                      <p:tavLst>
                                        <p:tav tm="0">
                                          <p:val>
                                            <p:strVal val="0-#ppt_w/2"/>
                                          </p:val>
                                        </p:tav>
                                        <p:tav tm="100000">
                                          <p:val>
                                            <p:strVal val="#ppt_x"/>
                                          </p:val>
                                        </p:tav>
                                      </p:tavLst>
                                    </p:anim>
                                    <p:anim calcmode="lin" valueType="num">
                                      <p:cBhvr additive="base">
                                        <p:cTn id="70" dur="750" fill="hold"/>
                                        <p:tgtEl>
                                          <p:spTgt spid="104987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870" grpId="0" animBg="1"/>
      <p:bldP spid="1049871" grpId="0" animBg="1">
        <p:tmplLst>
          <p:tmpl>
            <p:tnLst>
              <p:par>
                <p:cTn presetID="2" presetClass="entr" presetSubtype="12" decel="100000" fill="hold" nodeType="withEffect">
                  <p:stCondLst>
                    <p:cond delay="500"/>
                  </p:stCondLst>
                  <p:childTnLst>
                    <p:set>
                      <p:cBhvr>
                        <p:cTn dur="1" fill="hold">
                          <p:stCondLst>
                            <p:cond delay="0"/>
                          </p:stCondLst>
                        </p:cTn>
                        <p:tgtEl>
                          <p:spTgt spid="1049871"/>
                        </p:tgtEl>
                        <p:attrNameLst>
                          <p:attrName>style.visibility</p:attrName>
                        </p:attrNameLst>
                      </p:cBhvr>
                      <p:to>
                        <p:strVal val="visible"/>
                      </p:to>
                    </p:set>
                    <p:anim calcmode="lin" valueType="num">
                      <p:cBhvr additive="base">
                        <p:cTn dur="750" fill="hold"/>
                        <p:tgtEl>
                          <p:spTgt spid="1049871"/>
                        </p:tgtEl>
                        <p:attrNameLst>
                          <p:attrName>ppt_x</p:attrName>
                        </p:attrNameLst>
                      </p:cBhvr>
                      <p:tavLst>
                        <p:tav tm="0">
                          <p:val>
                            <p:strVal val="0-#ppt_w/2"/>
                          </p:val>
                        </p:tav>
                        <p:tav tm="100000">
                          <p:val>
                            <p:strVal val="#ppt_x"/>
                          </p:val>
                        </p:tav>
                      </p:tavLst>
                    </p:anim>
                    <p:anim calcmode="lin" valueType="num">
                      <p:cBhvr additive="base">
                        <p:cTn dur="750" fill="hold"/>
                        <p:tgtEl>
                          <p:spTgt spid="1049871"/>
                        </p:tgtEl>
                        <p:attrNameLst>
                          <p:attrName>ppt_y</p:attrName>
                        </p:attrNameLst>
                      </p:cBhvr>
                      <p:tavLst>
                        <p:tav tm="0">
                          <p:val>
                            <p:strVal val="1+#ppt_h/2"/>
                          </p:val>
                        </p:tav>
                        <p:tav tm="100000">
                          <p:val>
                            <p:strVal val="#ppt_y"/>
                          </p:val>
                        </p:tav>
                      </p:tavLst>
                    </p:anim>
                  </p:childTnLst>
                </p:cTn>
              </p:par>
            </p:tnLst>
          </p:tmpl>
        </p:tmplLst>
      </p:bldP>
      <p:bldP spid="1049872" grpId="0" animBg="1">
        <p:tmplLst>
          <p:tmpl>
            <p:tnLst>
              <p:par>
                <p:cTn presetID="2" presetClass="entr" presetSubtype="12" decel="100000" fill="hold" nodeType="withEffect">
                  <p:stCondLst>
                    <p:cond delay="100"/>
                  </p:stCondLst>
                  <p:childTnLst>
                    <p:set>
                      <p:cBhvr>
                        <p:cTn dur="1" fill="hold">
                          <p:stCondLst>
                            <p:cond delay="0"/>
                          </p:stCondLst>
                        </p:cTn>
                        <p:tgtEl>
                          <p:spTgt spid="1049872"/>
                        </p:tgtEl>
                        <p:attrNameLst>
                          <p:attrName>style.visibility</p:attrName>
                        </p:attrNameLst>
                      </p:cBhvr>
                      <p:to>
                        <p:strVal val="visible"/>
                      </p:to>
                    </p:set>
                    <p:anim calcmode="lin" valueType="num">
                      <p:cBhvr additive="base">
                        <p:cTn dur="750" fill="hold"/>
                        <p:tgtEl>
                          <p:spTgt spid="1049872"/>
                        </p:tgtEl>
                        <p:attrNameLst>
                          <p:attrName>ppt_x</p:attrName>
                        </p:attrNameLst>
                      </p:cBhvr>
                      <p:tavLst>
                        <p:tav tm="0">
                          <p:val>
                            <p:strVal val="0-#ppt_w/2"/>
                          </p:val>
                        </p:tav>
                        <p:tav tm="100000">
                          <p:val>
                            <p:strVal val="#ppt_x"/>
                          </p:val>
                        </p:tav>
                      </p:tavLst>
                    </p:anim>
                    <p:anim calcmode="lin" valueType="num">
                      <p:cBhvr additive="base">
                        <p:cTn dur="750" fill="hold"/>
                        <p:tgtEl>
                          <p:spTgt spid="1049872"/>
                        </p:tgtEl>
                        <p:attrNameLst>
                          <p:attrName>ppt_y</p:attrName>
                        </p:attrNameLst>
                      </p:cBhvr>
                      <p:tavLst>
                        <p:tav tm="0">
                          <p:val>
                            <p:strVal val="1+#ppt_h/2"/>
                          </p:val>
                        </p:tav>
                        <p:tav tm="100000">
                          <p:val>
                            <p:strVal val="#ppt_y"/>
                          </p:val>
                        </p:tav>
                      </p:tavLst>
                    </p:anim>
                  </p:childTnLst>
                </p:cTn>
              </p:par>
            </p:tnLst>
          </p:tmpl>
        </p:tmplLst>
      </p:bldP>
      <p:bldP spid="1049872" grpId="1" animBg="1">
        <p:tmplLst>
          <p:tmpl>
            <p:tnLst>
              <p:par>
                <p:cTn presetID="45" presetClass="entr" presetSubtype="0" fill="hold" nodeType="withEffect">
                  <p:stCondLst>
                    <p:cond delay="100"/>
                  </p:stCondLst>
                  <p:childTnLst>
                    <p:set>
                      <p:cBhvr>
                        <p:cTn dur="1" fill="hold">
                          <p:stCondLst>
                            <p:cond delay="0"/>
                          </p:stCondLst>
                        </p:cTn>
                        <p:tgtEl>
                          <p:spTgt spid="1049872"/>
                        </p:tgtEl>
                        <p:attrNameLst>
                          <p:attrName>style.visibility</p:attrName>
                        </p:attrNameLst>
                      </p:cBhvr>
                      <p:to>
                        <p:strVal val="visible"/>
                      </p:to>
                    </p:set>
                    <p:animEffect transition="in" filter="fade">
                      <p:cBhvr>
                        <p:cTn dur="750"/>
                        <p:tgtEl>
                          <p:spTgt spid="1049872"/>
                        </p:tgtEl>
                      </p:cBhvr>
                    </p:animEffect>
                    <p:anim calcmode="lin" valueType="num">
                      <p:cBhvr>
                        <p:cTn dur="750" fill="hold"/>
                        <p:tgtEl>
                          <p:spTgt spid="1049872"/>
                        </p:tgtEl>
                        <p:attrNameLst>
                          <p:attrName>ppt_w</p:attrName>
                        </p:attrNameLst>
                      </p:cBhvr>
                      <p:tavLst>
                        <p:tav tm="0" fmla="#ppt_w*sin(2.5*pi*$)">
                          <p:val>
                            <p:fltVal val="0"/>
                          </p:val>
                        </p:tav>
                        <p:tav tm="100000">
                          <p:val>
                            <p:fltVal val="1"/>
                          </p:val>
                        </p:tav>
                      </p:tavLst>
                    </p:anim>
                    <p:anim calcmode="lin" valueType="num">
                      <p:cBhvr>
                        <p:cTn dur="750" fill="hold"/>
                        <p:tgtEl>
                          <p:spTgt spid="1049872"/>
                        </p:tgtEl>
                        <p:attrNameLst>
                          <p:attrName>ppt_h</p:attrName>
                        </p:attrNameLst>
                      </p:cBhvr>
                      <p:tavLst>
                        <p:tav tm="0">
                          <p:val>
                            <p:strVal val="#ppt_h"/>
                          </p:val>
                        </p:tav>
                        <p:tav tm="100000">
                          <p:val>
                            <p:strVal val="#ppt_h"/>
                          </p:val>
                        </p:tav>
                      </p:tavLst>
                    </p:anim>
                  </p:childTnLst>
                </p:cTn>
              </p:par>
            </p:tnLst>
          </p:tmpl>
        </p:tmplLst>
      </p:bldP>
      <p:bldP spid="1049873" grpId="0" animBg="1">
        <p:tmplLst>
          <p:tmpl>
            <p:tnLst>
              <p:par>
                <p:cTn presetID="2" presetClass="entr" presetSubtype="12" decel="100000" fill="hold" nodeType="withEffect">
                  <p:stCondLst>
                    <p:cond delay="200"/>
                  </p:stCondLst>
                  <p:childTnLst>
                    <p:set>
                      <p:cBhvr>
                        <p:cTn dur="1" fill="hold">
                          <p:stCondLst>
                            <p:cond delay="0"/>
                          </p:stCondLst>
                        </p:cTn>
                        <p:tgtEl>
                          <p:spTgt spid="1049873"/>
                        </p:tgtEl>
                        <p:attrNameLst>
                          <p:attrName>style.visibility</p:attrName>
                        </p:attrNameLst>
                      </p:cBhvr>
                      <p:to>
                        <p:strVal val="visible"/>
                      </p:to>
                    </p:set>
                    <p:anim calcmode="lin" valueType="num">
                      <p:cBhvr additive="base">
                        <p:cTn dur="750" fill="hold"/>
                        <p:tgtEl>
                          <p:spTgt spid="1049873"/>
                        </p:tgtEl>
                        <p:attrNameLst>
                          <p:attrName>ppt_x</p:attrName>
                        </p:attrNameLst>
                      </p:cBhvr>
                      <p:tavLst>
                        <p:tav tm="0">
                          <p:val>
                            <p:strVal val="0-#ppt_w/2"/>
                          </p:val>
                        </p:tav>
                        <p:tav tm="100000">
                          <p:val>
                            <p:strVal val="#ppt_x"/>
                          </p:val>
                        </p:tav>
                      </p:tavLst>
                    </p:anim>
                    <p:anim calcmode="lin" valueType="num">
                      <p:cBhvr additive="base">
                        <p:cTn dur="750" fill="hold"/>
                        <p:tgtEl>
                          <p:spTgt spid="1049873"/>
                        </p:tgtEl>
                        <p:attrNameLst>
                          <p:attrName>ppt_y</p:attrName>
                        </p:attrNameLst>
                      </p:cBhvr>
                      <p:tavLst>
                        <p:tav tm="0">
                          <p:val>
                            <p:strVal val="1+#ppt_h/2"/>
                          </p:val>
                        </p:tav>
                        <p:tav tm="100000">
                          <p:val>
                            <p:strVal val="#ppt_y"/>
                          </p:val>
                        </p:tav>
                      </p:tavLst>
                    </p:anim>
                  </p:childTnLst>
                </p:cTn>
              </p:par>
            </p:tnLst>
          </p:tmpl>
        </p:tmplLst>
      </p:bldP>
      <p:bldP spid="1049873" grpId="1" animBg="1">
        <p:tmplLst>
          <p:tmpl>
            <p:tnLst>
              <p:par>
                <p:cTn presetID="45" presetClass="entr" presetSubtype="0" fill="hold" nodeType="withEffect">
                  <p:stCondLst>
                    <p:cond delay="200"/>
                  </p:stCondLst>
                  <p:childTnLst>
                    <p:set>
                      <p:cBhvr>
                        <p:cTn dur="1" fill="hold">
                          <p:stCondLst>
                            <p:cond delay="0"/>
                          </p:stCondLst>
                        </p:cTn>
                        <p:tgtEl>
                          <p:spTgt spid="1049873"/>
                        </p:tgtEl>
                        <p:attrNameLst>
                          <p:attrName>style.visibility</p:attrName>
                        </p:attrNameLst>
                      </p:cBhvr>
                      <p:to>
                        <p:strVal val="visible"/>
                      </p:to>
                    </p:set>
                    <p:animEffect transition="in" filter="fade">
                      <p:cBhvr>
                        <p:cTn dur="750"/>
                        <p:tgtEl>
                          <p:spTgt spid="1049873"/>
                        </p:tgtEl>
                      </p:cBhvr>
                    </p:animEffect>
                    <p:anim calcmode="lin" valueType="num">
                      <p:cBhvr>
                        <p:cTn dur="750" fill="hold"/>
                        <p:tgtEl>
                          <p:spTgt spid="1049873"/>
                        </p:tgtEl>
                        <p:attrNameLst>
                          <p:attrName>ppt_w</p:attrName>
                        </p:attrNameLst>
                      </p:cBhvr>
                      <p:tavLst>
                        <p:tav tm="0" fmla="#ppt_w*sin(2.5*pi*$)">
                          <p:val>
                            <p:fltVal val="0"/>
                          </p:val>
                        </p:tav>
                        <p:tav tm="100000">
                          <p:val>
                            <p:fltVal val="1"/>
                          </p:val>
                        </p:tav>
                      </p:tavLst>
                    </p:anim>
                    <p:anim calcmode="lin" valueType="num">
                      <p:cBhvr>
                        <p:cTn dur="750" fill="hold"/>
                        <p:tgtEl>
                          <p:spTgt spid="1049873"/>
                        </p:tgtEl>
                        <p:attrNameLst>
                          <p:attrName>ppt_h</p:attrName>
                        </p:attrNameLst>
                      </p:cBhvr>
                      <p:tavLst>
                        <p:tav tm="0">
                          <p:val>
                            <p:strVal val="#ppt_h"/>
                          </p:val>
                        </p:tav>
                        <p:tav tm="100000">
                          <p:val>
                            <p:strVal val="#ppt_h"/>
                          </p:val>
                        </p:tav>
                      </p:tavLst>
                    </p:anim>
                  </p:childTnLst>
                </p:cTn>
              </p:par>
            </p:tnLst>
          </p:tmpl>
        </p:tmplLst>
      </p:bldP>
      <p:bldP spid="1049874" grpId="0" animBg="1">
        <p:tmplLst>
          <p:tmpl>
            <p:tnLst>
              <p:par>
                <p:cTn presetID="2" presetClass="entr" presetSubtype="12" decel="100000" fill="hold" nodeType="withEffect">
                  <p:stCondLst>
                    <p:cond delay="300"/>
                  </p:stCondLst>
                  <p:childTnLst>
                    <p:set>
                      <p:cBhvr>
                        <p:cTn dur="1" fill="hold">
                          <p:stCondLst>
                            <p:cond delay="0"/>
                          </p:stCondLst>
                        </p:cTn>
                        <p:tgtEl>
                          <p:spTgt spid="1049874"/>
                        </p:tgtEl>
                        <p:attrNameLst>
                          <p:attrName>style.visibility</p:attrName>
                        </p:attrNameLst>
                      </p:cBhvr>
                      <p:to>
                        <p:strVal val="visible"/>
                      </p:to>
                    </p:set>
                    <p:anim calcmode="lin" valueType="num">
                      <p:cBhvr additive="base">
                        <p:cTn dur="750" fill="hold"/>
                        <p:tgtEl>
                          <p:spTgt spid="1049874"/>
                        </p:tgtEl>
                        <p:attrNameLst>
                          <p:attrName>ppt_x</p:attrName>
                        </p:attrNameLst>
                      </p:cBhvr>
                      <p:tavLst>
                        <p:tav tm="0">
                          <p:val>
                            <p:strVal val="0-#ppt_w/2"/>
                          </p:val>
                        </p:tav>
                        <p:tav tm="100000">
                          <p:val>
                            <p:strVal val="#ppt_x"/>
                          </p:val>
                        </p:tav>
                      </p:tavLst>
                    </p:anim>
                    <p:anim calcmode="lin" valueType="num">
                      <p:cBhvr additive="base">
                        <p:cTn dur="750" fill="hold"/>
                        <p:tgtEl>
                          <p:spTgt spid="1049874"/>
                        </p:tgtEl>
                        <p:attrNameLst>
                          <p:attrName>ppt_y</p:attrName>
                        </p:attrNameLst>
                      </p:cBhvr>
                      <p:tavLst>
                        <p:tav tm="0">
                          <p:val>
                            <p:strVal val="1+#ppt_h/2"/>
                          </p:val>
                        </p:tav>
                        <p:tav tm="100000">
                          <p:val>
                            <p:strVal val="#ppt_y"/>
                          </p:val>
                        </p:tav>
                      </p:tavLst>
                    </p:anim>
                  </p:childTnLst>
                </p:cTn>
              </p:par>
            </p:tnLst>
          </p:tmpl>
        </p:tmplLst>
      </p:bldP>
      <p:bldP spid="1049874" grpId="1" animBg="1">
        <p:tmplLst>
          <p:tmpl>
            <p:tnLst>
              <p:par>
                <p:cTn presetID="45" presetClass="entr" presetSubtype="0" fill="hold" nodeType="withEffect">
                  <p:stCondLst>
                    <p:cond delay="300"/>
                  </p:stCondLst>
                  <p:childTnLst>
                    <p:set>
                      <p:cBhvr>
                        <p:cTn dur="1" fill="hold">
                          <p:stCondLst>
                            <p:cond delay="0"/>
                          </p:stCondLst>
                        </p:cTn>
                        <p:tgtEl>
                          <p:spTgt spid="1049874"/>
                        </p:tgtEl>
                        <p:attrNameLst>
                          <p:attrName>style.visibility</p:attrName>
                        </p:attrNameLst>
                      </p:cBhvr>
                      <p:to>
                        <p:strVal val="visible"/>
                      </p:to>
                    </p:set>
                    <p:animEffect transition="in" filter="fade">
                      <p:cBhvr>
                        <p:cTn dur="750"/>
                        <p:tgtEl>
                          <p:spTgt spid="1049874"/>
                        </p:tgtEl>
                      </p:cBhvr>
                    </p:animEffect>
                    <p:anim calcmode="lin" valueType="num">
                      <p:cBhvr>
                        <p:cTn dur="750" fill="hold"/>
                        <p:tgtEl>
                          <p:spTgt spid="1049874"/>
                        </p:tgtEl>
                        <p:attrNameLst>
                          <p:attrName>ppt_w</p:attrName>
                        </p:attrNameLst>
                      </p:cBhvr>
                      <p:tavLst>
                        <p:tav tm="0" fmla="#ppt_w*sin(2.5*pi*$)">
                          <p:val>
                            <p:fltVal val="0"/>
                          </p:val>
                        </p:tav>
                        <p:tav tm="100000">
                          <p:val>
                            <p:fltVal val="1"/>
                          </p:val>
                        </p:tav>
                      </p:tavLst>
                    </p:anim>
                    <p:anim calcmode="lin" valueType="num">
                      <p:cBhvr>
                        <p:cTn dur="750" fill="hold"/>
                        <p:tgtEl>
                          <p:spTgt spid="1049874"/>
                        </p:tgtEl>
                        <p:attrNameLst>
                          <p:attrName>ppt_h</p:attrName>
                        </p:attrNameLst>
                      </p:cBhvr>
                      <p:tavLst>
                        <p:tav tm="0">
                          <p:val>
                            <p:strVal val="#ppt_h"/>
                          </p:val>
                        </p:tav>
                        <p:tav tm="100000">
                          <p:val>
                            <p:strVal val="#ppt_h"/>
                          </p:val>
                        </p:tav>
                      </p:tavLst>
                    </p:anim>
                  </p:childTnLst>
                </p:cTn>
              </p:par>
            </p:tnLst>
          </p:tmpl>
        </p:tmplLst>
      </p:bldP>
      <p:bldP spid="1049875" grpId="0">
        <p:tmplLst>
          <p:tmpl>
            <p:tnLst>
              <p:par>
                <p:cTn presetID="2" presetClass="entr" presetSubtype="12" decel="100000" fill="hold" nodeType="withEffect">
                  <p:stCondLst>
                    <p:cond delay="100"/>
                  </p:stCondLst>
                  <p:childTnLst>
                    <p:set>
                      <p:cBhvr>
                        <p:cTn dur="1" fill="hold">
                          <p:stCondLst>
                            <p:cond delay="0"/>
                          </p:stCondLst>
                        </p:cTn>
                        <p:tgtEl>
                          <p:spTgt spid="1049875"/>
                        </p:tgtEl>
                        <p:attrNameLst>
                          <p:attrName>style.visibility</p:attrName>
                        </p:attrNameLst>
                      </p:cBhvr>
                      <p:to>
                        <p:strVal val="visible"/>
                      </p:to>
                    </p:set>
                    <p:anim calcmode="lin" valueType="num">
                      <p:cBhvr additive="base">
                        <p:cTn dur="750" fill="hold"/>
                        <p:tgtEl>
                          <p:spTgt spid="1049875"/>
                        </p:tgtEl>
                        <p:attrNameLst>
                          <p:attrName>ppt_x</p:attrName>
                        </p:attrNameLst>
                      </p:cBhvr>
                      <p:tavLst>
                        <p:tav tm="0">
                          <p:val>
                            <p:strVal val="0-#ppt_w/2"/>
                          </p:val>
                        </p:tav>
                        <p:tav tm="100000">
                          <p:val>
                            <p:strVal val="#ppt_x"/>
                          </p:val>
                        </p:tav>
                      </p:tavLst>
                    </p:anim>
                    <p:anim calcmode="lin" valueType="num">
                      <p:cBhvr additive="base">
                        <p:cTn dur="750" fill="hold"/>
                        <p:tgtEl>
                          <p:spTgt spid="1049875"/>
                        </p:tgtEl>
                        <p:attrNameLst>
                          <p:attrName>ppt_y</p:attrName>
                        </p:attrNameLst>
                      </p:cBhvr>
                      <p:tavLst>
                        <p:tav tm="0">
                          <p:val>
                            <p:strVal val="1+#ppt_h/2"/>
                          </p:val>
                        </p:tav>
                        <p:tav tm="100000">
                          <p:val>
                            <p:strVal val="#ppt_y"/>
                          </p:val>
                        </p:tav>
                      </p:tavLst>
                    </p:anim>
                  </p:childTnLst>
                </p:cTn>
              </p:par>
            </p:tnLst>
          </p:tmpl>
        </p:tmplLst>
      </p:bldP>
      <p:bldP spid="1049876" grpId="0"/>
      <p:bldP spid="1049877" grpId="0" build="p">
        <p:tmplLst>
          <p:tmpl lvl="1">
            <p:tnLst>
              <p:par>
                <p:cTn presetID="2" presetClass="entr" presetSubtype="12" decel="100000" fill="hold" nodeType="afterEffect">
                  <p:stCondLst>
                    <p:cond delay="0"/>
                  </p:stCondLst>
                  <p:iterate type="wd">
                    <p:tmPct val="10000"/>
                  </p:iterate>
                  <p:childTnLst>
                    <p:set>
                      <p:cBhvr>
                        <p:cTn dur="1" fill="hold">
                          <p:stCondLst>
                            <p:cond delay="0"/>
                          </p:stCondLst>
                        </p:cTn>
                        <p:tgtEl>
                          <p:spTgt spid="1049877"/>
                        </p:tgtEl>
                        <p:attrNameLst>
                          <p:attrName>style.visibility</p:attrName>
                        </p:attrNameLst>
                      </p:cBhvr>
                      <p:to>
                        <p:strVal val="visible"/>
                      </p:to>
                    </p:set>
                    <p:anim calcmode="lin" valueType="num">
                      <p:cBhvr additive="base">
                        <p:cTn dur="750" fill="hold"/>
                        <p:tgtEl>
                          <p:spTgt spid="1049877"/>
                        </p:tgtEl>
                        <p:attrNameLst>
                          <p:attrName>ppt_x</p:attrName>
                        </p:attrNameLst>
                      </p:cBhvr>
                      <p:tavLst>
                        <p:tav tm="0">
                          <p:val>
                            <p:strVal val="0-#ppt_w/2"/>
                          </p:val>
                        </p:tav>
                        <p:tav tm="100000">
                          <p:val>
                            <p:strVal val="#ppt_x"/>
                          </p:val>
                        </p:tav>
                      </p:tavLst>
                    </p:anim>
                    <p:anim calcmode="lin" valueType="num">
                      <p:cBhvr additive="base">
                        <p:cTn dur="750" fill="hold"/>
                        <p:tgtEl>
                          <p:spTgt spid="1049877"/>
                        </p:tgtEl>
                        <p:attrNameLst>
                          <p:attrName>ppt_y</p:attrName>
                        </p:attrNameLst>
                      </p:cBhvr>
                      <p:tavLst>
                        <p:tav tm="0">
                          <p:val>
                            <p:strVal val="1+#ppt_h/2"/>
                          </p:val>
                        </p:tav>
                        <p:tav tm="100000">
                          <p:val>
                            <p:strVal val="#ppt_y"/>
                          </p:val>
                        </p:tav>
                      </p:tavLst>
                    </p:anim>
                  </p:childTnLst>
                </p:cTn>
              </p:par>
            </p:tnLst>
          </p:tmpl>
        </p:tmplLst>
      </p:bldP>
      <p:bldP spid="1049878" grpId="0" animBg="1">
        <p:tmplLst>
          <p:tmpl>
            <p:tnLst>
              <p:par>
                <p:cTn presetID="2" presetClass="entr" presetSubtype="12" decel="100000" fill="hold" nodeType="withEffect">
                  <p:stCondLst>
                    <p:cond delay="400"/>
                  </p:stCondLst>
                  <p:childTnLst>
                    <p:set>
                      <p:cBhvr>
                        <p:cTn dur="1" fill="hold">
                          <p:stCondLst>
                            <p:cond delay="0"/>
                          </p:stCondLst>
                        </p:cTn>
                        <p:tgtEl>
                          <p:spTgt spid="1049878"/>
                        </p:tgtEl>
                        <p:attrNameLst>
                          <p:attrName>style.visibility</p:attrName>
                        </p:attrNameLst>
                      </p:cBhvr>
                      <p:to>
                        <p:strVal val="visible"/>
                      </p:to>
                    </p:set>
                    <p:anim calcmode="lin" valueType="num">
                      <p:cBhvr additive="base">
                        <p:cTn dur="750" fill="hold"/>
                        <p:tgtEl>
                          <p:spTgt spid="1049878"/>
                        </p:tgtEl>
                        <p:attrNameLst>
                          <p:attrName>ppt_x</p:attrName>
                        </p:attrNameLst>
                      </p:cBhvr>
                      <p:tavLst>
                        <p:tav tm="0">
                          <p:val>
                            <p:strVal val="0-#ppt_w/2"/>
                          </p:val>
                        </p:tav>
                        <p:tav tm="100000">
                          <p:val>
                            <p:strVal val="#ppt_x"/>
                          </p:val>
                        </p:tav>
                      </p:tavLst>
                    </p:anim>
                    <p:anim calcmode="lin" valueType="num">
                      <p:cBhvr additive="base">
                        <p:cTn dur="750" fill="hold"/>
                        <p:tgtEl>
                          <p:spTgt spid="1049878"/>
                        </p:tgtEl>
                        <p:attrNameLst>
                          <p:attrName>ppt_y</p:attrName>
                        </p:attrNameLst>
                      </p:cBhvr>
                      <p:tavLst>
                        <p:tav tm="0">
                          <p:val>
                            <p:strVal val="1+#ppt_h/2"/>
                          </p:val>
                        </p:tav>
                        <p:tav tm="100000">
                          <p:val>
                            <p:strVal val="#ppt_y"/>
                          </p:val>
                        </p:tav>
                      </p:tavLst>
                    </p:anim>
                  </p:childTnLst>
                </p:cTn>
              </p:par>
            </p:tnLst>
          </p:tmpl>
        </p:tmplLst>
      </p:bldP>
      <p:bldP spid="1049878" grpId="1" animBg="1">
        <p:tmplLst>
          <p:tmpl>
            <p:tnLst>
              <p:par>
                <p:cTn presetID="45" presetClass="entr" presetSubtype="0" fill="hold" nodeType="withEffect">
                  <p:stCondLst>
                    <p:cond delay="400"/>
                  </p:stCondLst>
                  <p:childTnLst>
                    <p:set>
                      <p:cBhvr>
                        <p:cTn dur="1" fill="hold">
                          <p:stCondLst>
                            <p:cond delay="0"/>
                          </p:stCondLst>
                        </p:cTn>
                        <p:tgtEl>
                          <p:spTgt spid="1049878"/>
                        </p:tgtEl>
                        <p:attrNameLst>
                          <p:attrName>style.visibility</p:attrName>
                        </p:attrNameLst>
                      </p:cBhvr>
                      <p:to>
                        <p:strVal val="visible"/>
                      </p:to>
                    </p:set>
                    <p:animEffect transition="in" filter="fade">
                      <p:cBhvr>
                        <p:cTn dur="750"/>
                        <p:tgtEl>
                          <p:spTgt spid="1049878"/>
                        </p:tgtEl>
                      </p:cBhvr>
                    </p:animEffect>
                    <p:anim calcmode="lin" valueType="num">
                      <p:cBhvr>
                        <p:cTn dur="750" fill="hold"/>
                        <p:tgtEl>
                          <p:spTgt spid="1049878"/>
                        </p:tgtEl>
                        <p:attrNameLst>
                          <p:attrName>ppt_w</p:attrName>
                        </p:attrNameLst>
                      </p:cBhvr>
                      <p:tavLst>
                        <p:tav tm="0" fmla="#ppt_w*sin(2.5*pi*$)">
                          <p:val>
                            <p:fltVal val="0"/>
                          </p:val>
                        </p:tav>
                        <p:tav tm="100000">
                          <p:val>
                            <p:fltVal val="1"/>
                          </p:val>
                        </p:tav>
                      </p:tavLst>
                    </p:anim>
                    <p:anim calcmode="lin" valueType="num">
                      <p:cBhvr>
                        <p:cTn dur="750" fill="hold"/>
                        <p:tgtEl>
                          <p:spTgt spid="1049878"/>
                        </p:tgtEl>
                        <p:attrNameLst>
                          <p:attrName>ppt_h</p:attrName>
                        </p:attrNameLst>
                      </p:cBhvr>
                      <p:tavLst>
                        <p:tav tm="0">
                          <p:val>
                            <p:strVal val="#ppt_h"/>
                          </p:val>
                        </p:tav>
                        <p:tav tm="100000">
                          <p:val>
                            <p:strVal val="#ppt_h"/>
                          </p:val>
                        </p:tav>
                      </p:tavLst>
                    </p:anim>
                  </p:childTnLst>
                </p:cTn>
              </p:par>
            </p:tnLst>
          </p:tmpl>
        </p:tmplLst>
      </p:bldP>
      <p:bldP spid="1049879" grpId="0" animBg="1">
        <p:tmplLst>
          <p:tmpl>
            <p:tnLst>
              <p:par>
                <p:cTn presetID="2" presetClass="entr" presetSubtype="12" decel="100000" fill="hold" nodeType="afterEffect">
                  <p:stCondLst>
                    <p:cond delay="0"/>
                  </p:stCondLst>
                  <p:childTnLst>
                    <p:set>
                      <p:cBhvr>
                        <p:cTn dur="1" fill="hold">
                          <p:stCondLst>
                            <p:cond delay="0"/>
                          </p:stCondLst>
                        </p:cTn>
                        <p:tgtEl>
                          <p:spTgt spid="1049879"/>
                        </p:tgtEl>
                        <p:attrNameLst>
                          <p:attrName>style.visibility</p:attrName>
                        </p:attrNameLst>
                      </p:cBhvr>
                      <p:to>
                        <p:strVal val="visible"/>
                      </p:to>
                    </p:set>
                    <p:anim calcmode="lin" valueType="num">
                      <p:cBhvr additive="base">
                        <p:cTn dur="750" fill="hold"/>
                        <p:tgtEl>
                          <p:spTgt spid="1049879"/>
                        </p:tgtEl>
                        <p:attrNameLst>
                          <p:attrName>ppt_x</p:attrName>
                        </p:attrNameLst>
                      </p:cBhvr>
                      <p:tavLst>
                        <p:tav tm="0">
                          <p:val>
                            <p:strVal val="0-#ppt_w/2"/>
                          </p:val>
                        </p:tav>
                        <p:tav tm="100000">
                          <p:val>
                            <p:strVal val="#ppt_x"/>
                          </p:val>
                        </p:tav>
                      </p:tavLst>
                    </p:anim>
                    <p:anim calcmode="lin" valueType="num">
                      <p:cBhvr additive="base">
                        <p:cTn dur="750" fill="hold"/>
                        <p:tgtEl>
                          <p:spTgt spid="1049879"/>
                        </p:tgtEl>
                        <p:attrNameLst>
                          <p:attrName>ppt_y</p:attrName>
                        </p:attrNameLst>
                      </p:cBhvr>
                      <p:tavLst>
                        <p:tav tm="0">
                          <p:val>
                            <p:strVal val="1+#ppt_h/2"/>
                          </p:val>
                        </p:tav>
                        <p:tav tm="100000">
                          <p:val>
                            <p:strVal val="#ppt_y"/>
                          </p:val>
                        </p:tav>
                      </p:tavLst>
                    </p:anim>
                  </p:childTnLst>
                </p:cTn>
              </p:par>
            </p:tnLst>
          </p:tmpl>
        </p:tmplLst>
      </p:bldP>
      <p:bldP spid="1049879" grpId="1" animBg="1">
        <p:tmplLst>
          <p:tmpl>
            <p:tnLst>
              <p:par>
                <p:cTn presetID="45" presetClass="entr" presetSubtype="0" fill="hold" nodeType="withEffect">
                  <p:stCondLst>
                    <p:cond delay="0"/>
                  </p:stCondLst>
                  <p:childTnLst>
                    <p:set>
                      <p:cBhvr>
                        <p:cTn dur="1" fill="hold">
                          <p:stCondLst>
                            <p:cond delay="0"/>
                          </p:stCondLst>
                        </p:cTn>
                        <p:tgtEl>
                          <p:spTgt spid="1049879"/>
                        </p:tgtEl>
                        <p:attrNameLst>
                          <p:attrName>style.visibility</p:attrName>
                        </p:attrNameLst>
                      </p:cBhvr>
                      <p:to>
                        <p:strVal val="visible"/>
                      </p:to>
                    </p:set>
                    <p:animEffect transition="in" filter="fade">
                      <p:cBhvr>
                        <p:cTn dur="750"/>
                        <p:tgtEl>
                          <p:spTgt spid="1049879"/>
                        </p:tgtEl>
                      </p:cBhvr>
                    </p:animEffect>
                    <p:anim calcmode="lin" valueType="num">
                      <p:cBhvr>
                        <p:cTn dur="750" fill="hold"/>
                        <p:tgtEl>
                          <p:spTgt spid="1049879"/>
                        </p:tgtEl>
                        <p:attrNameLst>
                          <p:attrName>ppt_w</p:attrName>
                        </p:attrNameLst>
                      </p:cBhvr>
                      <p:tavLst>
                        <p:tav tm="0" fmla="#ppt_w*sin(2.5*pi*$)">
                          <p:val>
                            <p:fltVal val="0"/>
                          </p:val>
                        </p:tav>
                        <p:tav tm="100000">
                          <p:val>
                            <p:fltVal val="1"/>
                          </p:val>
                        </p:tav>
                      </p:tavLst>
                    </p:anim>
                    <p:anim calcmode="lin" valueType="num">
                      <p:cBhvr>
                        <p:cTn dur="750" fill="hold"/>
                        <p:tgtEl>
                          <p:spTgt spid="1049879"/>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1049958" name="図プレースホルダー 3"/>
          <p:cNvSpPr>
            <a:spLocks noGrp="1"/>
          </p:cNvSpPr>
          <p:nvPr>
            <p:ph type="pic" sz="quarter" idx="10" hasCustomPrompt="1"/>
          </p:nvPr>
        </p:nvSpPr>
        <p:spPr>
          <a:xfrm>
            <a:off x="0" y="0"/>
            <a:ext cx="18286413" cy="10287000"/>
          </a:xfrm>
          <a:solidFill>
            <a:schemeClr val="bg1">
              <a:lumMod val="95000"/>
            </a:schemeClr>
          </a:solidFill>
        </p:spPr>
        <p:txBody>
          <a:bodyPr/>
          <a:lstStyle/>
          <a:p>
            <a:r>
              <a:rPr kumimoji="1" lang="en-US" altLang="ja-JP" dirty="0"/>
              <a:t>Add an image</a:t>
            </a:r>
            <a:endParaRPr kumimoji="1" lang="ja-JP" altLang="en-US" dirty="0"/>
          </a:p>
        </p:txBody>
      </p:sp>
      <p:sp>
        <p:nvSpPr>
          <p:cNvPr id="1049959" name="テキスト プレースホルダー 5"/>
          <p:cNvSpPr>
            <a:spLocks noGrp="1"/>
          </p:cNvSpPr>
          <p:nvPr>
            <p:ph type="body" sz="quarter" idx="11" hasCustomPrompt="1"/>
          </p:nvPr>
        </p:nvSpPr>
        <p:spPr>
          <a:xfrm>
            <a:off x="10799390" y="2911252"/>
            <a:ext cx="6768554" cy="6768554"/>
          </a:xfrm>
          <a:prstGeom prst="ellipse">
            <a:avLst/>
          </a:prstGeom>
          <a:solidFill>
            <a:schemeClr val="accent1">
              <a:alpha val="80000"/>
            </a:schemeClr>
          </a:solidFill>
        </p:spPr>
        <p:txBody>
          <a:bodyPr/>
          <a:lstStyle/>
          <a:p>
            <a:pPr lvl="0"/>
            <a:r>
              <a:rPr kumimoji="1" lang="en-US" altLang="ja-JP" dirty="0"/>
              <a:t> </a:t>
            </a:r>
            <a:endParaRPr kumimoji="1" lang="ja-JP" altLang="en-US" dirty="0"/>
          </a:p>
        </p:txBody>
      </p:sp>
      <p:sp>
        <p:nvSpPr>
          <p:cNvPr id="1049960" name="テキスト プレースホルダー 5"/>
          <p:cNvSpPr>
            <a:spLocks noGrp="1"/>
          </p:cNvSpPr>
          <p:nvPr>
            <p:ph type="body" sz="quarter" idx="12" hasCustomPrompt="1"/>
          </p:nvPr>
        </p:nvSpPr>
        <p:spPr>
          <a:xfrm>
            <a:off x="16488022" y="2263180"/>
            <a:ext cx="1440160" cy="1440160"/>
          </a:xfrm>
          <a:prstGeom prst="ellipse">
            <a:avLst/>
          </a:prstGeom>
          <a:solidFill>
            <a:schemeClr val="accent3">
              <a:alpha val="80000"/>
            </a:schemeClr>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049961" name="テキスト プレースホルダー 5"/>
          <p:cNvSpPr>
            <a:spLocks noGrp="1"/>
          </p:cNvSpPr>
          <p:nvPr>
            <p:ph type="body" sz="quarter" idx="13" hasCustomPrompt="1"/>
          </p:nvPr>
        </p:nvSpPr>
        <p:spPr>
          <a:xfrm>
            <a:off x="6766942" y="7779029"/>
            <a:ext cx="936104" cy="936104"/>
          </a:xfrm>
          <a:prstGeom prst="ellipse">
            <a:avLst/>
          </a:prstGeom>
          <a:solidFill>
            <a:schemeClr val="accent2">
              <a:alpha val="80000"/>
            </a:schemeClr>
          </a:solidFill>
        </p:spPr>
        <p:txBody>
          <a:bodyPr/>
          <a:lstStyle/>
          <a:p>
            <a:pPr lvl="0"/>
            <a:r>
              <a:rPr kumimoji="1" lang="en-US" altLang="ja-JP" dirty="0"/>
              <a:t> </a:t>
            </a:r>
            <a:endParaRPr kumimoji="1" lang="ja-JP" altLang="en-US" dirty="0"/>
          </a:p>
        </p:txBody>
      </p:sp>
      <p:sp>
        <p:nvSpPr>
          <p:cNvPr id="1049962" name="テキスト プレースホルダー 5"/>
          <p:cNvSpPr>
            <a:spLocks noGrp="1"/>
          </p:cNvSpPr>
          <p:nvPr>
            <p:ph type="body" sz="quarter" idx="14" hasCustomPrompt="1"/>
          </p:nvPr>
        </p:nvSpPr>
        <p:spPr>
          <a:xfrm>
            <a:off x="8207102" y="8295804"/>
            <a:ext cx="1403177" cy="1403177"/>
          </a:xfrm>
          <a:prstGeom prst="ellipse">
            <a:avLst/>
          </a:prstGeom>
          <a:solidFill>
            <a:schemeClr val="accent5">
              <a:alpha val="80000"/>
            </a:schemeClr>
          </a:solidFill>
        </p:spPr>
        <p:txBody>
          <a:bodyPr/>
          <a:lstStyle/>
          <a:p>
            <a:pPr lvl="0"/>
            <a:r>
              <a:rPr kumimoji="1" lang="en-US" altLang="ja-JP" dirty="0"/>
              <a:t> </a:t>
            </a:r>
            <a:endParaRPr kumimoji="1" lang="ja-JP" altLang="en-US" dirty="0"/>
          </a:p>
        </p:txBody>
      </p:sp>
      <p:sp>
        <p:nvSpPr>
          <p:cNvPr id="1049963" name="テキスト プレースホルダー 10"/>
          <p:cNvSpPr>
            <a:spLocks noGrp="1"/>
          </p:cNvSpPr>
          <p:nvPr>
            <p:ph type="body" sz="quarter" idx="15" hasCustomPrompt="1"/>
          </p:nvPr>
        </p:nvSpPr>
        <p:spPr>
          <a:xfrm>
            <a:off x="16596034" y="2263180"/>
            <a:ext cx="1224136" cy="1440160"/>
          </a:xfrm>
        </p:spPr>
        <p:txBody>
          <a:bodyPr anchor="ctr">
            <a:noAutofit/>
          </a:bodyPr>
          <a:lstStyle>
            <a:lvl1pPr algn="ctr">
              <a:defRPr sz="540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9</a:t>
            </a:r>
            <a:endParaRPr kumimoji="1" lang="ja-JP" altLang="en-US" dirty="0"/>
          </a:p>
        </p:txBody>
      </p:sp>
      <p:sp>
        <p:nvSpPr>
          <p:cNvPr id="1049964" name="図プレースホルダー 12"/>
          <p:cNvSpPr>
            <a:spLocks noGrp="1"/>
          </p:cNvSpPr>
          <p:nvPr>
            <p:ph type="pic" sz="quarter" idx="16" hasCustomPrompt="1"/>
          </p:nvPr>
        </p:nvSpPr>
        <p:spPr>
          <a:xfrm>
            <a:off x="13607486" y="5143872"/>
            <a:ext cx="1152363" cy="1152363"/>
          </a:xfrm>
        </p:spPr>
        <p:txBody>
          <a:bodyPr/>
          <a:lstStyle/>
          <a:p>
            <a:r>
              <a:rPr kumimoji="1" lang="en-US" altLang="ja-JP" dirty="0"/>
              <a:t>Icon</a:t>
            </a:r>
            <a:endParaRPr kumimoji="1" lang="ja-JP" altLang="en-US" dirty="0"/>
          </a:p>
        </p:txBody>
      </p:sp>
      <p:sp>
        <p:nvSpPr>
          <p:cNvPr id="1049965" name="テキスト プレースホルダー 6"/>
          <p:cNvSpPr>
            <a:spLocks noGrp="1"/>
          </p:cNvSpPr>
          <p:nvPr>
            <p:ph type="body" sz="quarter" idx="17" hasCustomPrompt="1"/>
          </p:nvPr>
        </p:nvSpPr>
        <p:spPr>
          <a:xfrm>
            <a:off x="11015315" y="6439644"/>
            <a:ext cx="6336704" cy="1008112"/>
          </a:xfrm>
        </p:spPr>
        <p:txBody>
          <a:bodyPr anchor="ctr">
            <a:normAutofit/>
          </a:bodyPr>
          <a:lstStyle>
            <a:lvl1pPr algn="ctr">
              <a:defRPr sz="4400" baseline="0">
                <a:solidFill>
                  <a:schemeClr val="bg1"/>
                </a:solidFill>
                <a:latin typeface="Route 159 Light" pitchFamily="50" charset="0"/>
              </a:defRPr>
            </a:lvl1pPr>
          </a:lstStyle>
          <a:p>
            <a:pPr lvl="0"/>
            <a:r>
              <a:rPr kumimoji="1" lang="en-US" altLang="ja-JP" dirty="0"/>
              <a:t>Text goes here</a:t>
            </a:r>
            <a:endParaRPr kumimoji="1" lang="ja-JP" altLang="en-US" dirty="0"/>
          </a:p>
        </p:txBody>
      </p:sp>
      <p:sp>
        <p:nvSpPr>
          <p:cNvPr id="1049966" name="テキスト プレースホルダー 5"/>
          <p:cNvSpPr>
            <a:spLocks noGrp="1"/>
          </p:cNvSpPr>
          <p:nvPr>
            <p:ph type="body" sz="quarter" idx="18" hasCustomPrompt="1"/>
          </p:nvPr>
        </p:nvSpPr>
        <p:spPr>
          <a:xfrm>
            <a:off x="9610279" y="7186443"/>
            <a:ext cx="1185172" cy="1185172"/>
          </a:xfrm>
          <a:prstGeom prst="ellipse">
            <a:avLst/>
          </a:prstGeom>
          <a:solidFill>
            <a:schemeClr val="accent6">
              <a:alpha val="80000"/>
            </a:schemeClr>
          </a:solidFill>
        </p:spPr>
        <p:txBody>
          <a:bodyPr/>
          <a:lstStyle/>
          <a:p>
            <a:pPr lvl="0"/>
            <a:r>
              <a:rPr kumimoji="1" lang="en-US" altLang="ja-JP" dirty="0"/>
              <a:t> </a:t>
            </a:r>
            <a:endParaRPr kumimoji="1" lang="ja-JP" altLang="en-US" dirty="0"/>
          </a:p>
        </p:txBody>
      </p:sp>
      <p:sp>
        <p:nvSpPr>
          <p:cNvPr id="1049967" name="テキスト プレースホルダー 5"/>
          <p:cNvSpPr>
            <a:spLocks noGrp="1"/>
          </p:cNvSpPr>
          <p:nvPr>
            <p:ph type="body" sz="quarter" idx="19" hasCustomPrompt="1"/>
          </p:nvPr>
        </p:nvSpPr>
        <p:spPr>
          <a:xfrm>
            <a:off x="15695935" y="1436231"/>
            <a:ext cx="792087" cy="792087"/>
          </a:xfrm>
          <a:prstGeom prst="ellipse">
            <a:avLst/>
          </a:prstGeom>
          <a:solidFill>
            <a:schemeClr val="accent4">
              <a:alpha val="80000"/>
            </a:schemeClr>
          </a:solidFill>
        </p:spPr>
        <p:txBody>
          <a:bodyPr/>
          <a:lstStyle/>
          <a:p>
            <a:pPr lvl="0"/>
            <a:r>
              <a:rPr kumimoji="1" lang="en-US" altLang="ja-JP" dirty="0"/>
              <a:t> </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49958"/>
                                        </p:tgtEl>
                                        <p:attrNameLst>
                                          <p:attrName>style.visibility</p:attrName>
                                        </p:attrNameLst>
                                      </p:cBhvr>
                                      <p:to>
                                        <p:strVal val="visible"/>
                                      </p:to>
                                    </p:set>
                                    <p:animEffect transition="in" filter="randombar(horizontal)">
                                      <p:cBhvr>
                                        <p:cTn id="7" dur="500"/>
                                        <p:tgtEl>
                                          <p:spTgt spid="1049958"/>
                                        </p:tgtEl>
                                      </p:cBhvr>
                                    </p:animEffect>
                                  </p:childTnLst>
                                </p:cTn>
                              </p:par>
                            </p:childTnLst>
                          </p:cTn>
                        </p:par>
                        <p:par>
                          <p:cTn id="8" fill="hold">
                            <p:stCondLst>
                              <p:cond delay="500"/>
                            </p:stCondLst>
                            <p:childTnLst>
                              <p:par>
                                <p:cTn id="9" presetID="2" presetClass="entr" presetSubtype="6" decel="100000" fill="hold" grpId="0" nodeType="afterEffect">
                                  <p:stCondLst>
                                    <p:cond delay="0"/>
                                  </p:stCondLst>
                                  <p:childTnLst>
                                    <p:set>
                                      <p:cBhvr>
                                        <p:cTn id="10" dur="1" fill="hold">
                                          <p:stCondLst>
                                            <p:cond delay="0"/>
                                          </p:stCondLst>
                                        </p:cTn>
                                        <p:tgtEl>
                                          <p:spTgt spid="1049967"/>
                                        </p:tgtEl>
                                        <p:attrNameLst>
                                          <p:attrName>style.visibility</p:attrName>
                                        </p:attrNameLst>
                                      </p:cBhvr>
                                      <p:to>
                                        <p:strVal val="visible"/>
                                      </p:to>
                                    </p:set>
                                    <p:anim calcmode="lin" valueType="num">
                                      <p:cBhvr additive="base">
                                        <p:cTn id="11" dur="750" fill="hold"/>
                                        <p:tgtEl>
                                          <p:spTgt spid="1049967"/>
                                        </p:tgtEl>
                                        <p:attrNameLst>
                                          <p:attrName>ppt_x</p:attrName>
                                        </p:attrNameLst>
                                      </p:cBhvr>
                                      <p:tavLst>
                                        <p:tav tm="0">
                                          <p:val>
                                            <p:strVal val="1+#ppt_w/2"/>
                                          </p:val>
                                        </p:tav>
                                        <p:tav tm="100000">
                                          <p:val>
                                            <p:strVal val="#ppt_x"/>
                                          </p:val>
                                        </p:tav>
                                      </p:tavLst>
                                    </p:anim>
                                    <p:anim calcmode="lin" valueType="num">
                                      <p:cBhvr additive="base">
                                        <p:cTn id="12" dur="750" fill="hold"/>
                                        <p:tgtEl>
                                          <p:spTgt spid="1049967"/>
                                        </p:tgtEl>
                                        <p:attrNameLst>
                                          <p:attrName>ppt_y</p:attrName>
                                        </p:attrNameLst>
                                      </p:cBhvr>
                                      <p:tavLst>
                                        <p:tav tm="0">
                                          <p:val>
                                            <p:strVal val="1+#ppt_h/2"/>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1049967"/>
                                        </p:tgtEl>
                                        <p:attrNameLst>
                                          <p:attrName>style.visibility</p:attrName>
                                        </p:attrNameLst>
                                      </p:cBhvr>
                                      <p:to>
                                        <p:strVal val="visible"/>
                                      </p:to>
                                    </p:set>
                                    <p:animEffect transition="in" filter="fade">
                                      <p:cBhvr>
                                        <p:cTn id="15" dur="750"/>
                                        <p:tgtEl>
                                          <p:spTgt spid="1049967"/>
                                        </p:tgtEl>
                                      </p:cBhvr>
                                    </p:animEffect>
                                    <p:anim calcmode="lin" valueType="num">
                                      <p:cBhvr>
                                        <p:cTn id="16" dur="750" fill="hold"/>
                                        <p:tgtEl>
                                          <p:spTgt spid="1049967"/>
                                        </p:tgtEl>
                                        <p:attrNameLst>
                                          <p:attrName>ppt_w</p:attrName>
                                        </p:attrNameLst>
                                      </p:cBhvr>
                                      <p:tavLst>
                                        <p:tav tm="0" fmla="#ppt_w*sin(2.5*pi*$)">
                                          <p:val>
                                            <p:fltVal val="0"/>
                                          </p:val>
                                        </p:tav>
                                        <p:tav tm="100000">
                                          <p:val>
                                            <p:fltVal val="1"/>
                                          </p:val>
                                        </p:tav>
                                      </p:tavLst>
                                    </p:anim>
                                    <p:anim calcmode="lin" valueType="num">
                                      <p:cBhvr>
                                        <p:cTn id="17" dur="750" fill="hold"/>
                                        <p:tgtEl>
                                          <p:spTgt spid="1049967"/>
                                        </p:tgtEl>
                                        <p:attrNameLst>
                                          <p:attrName>ppt_h</p:attrName>
                                        </p:attrNameLst>
                                      </p:cBhvr>
                                      <p:tavLst>
                                        <p:tav tm="0">
                                          <p:val>
                                            <p:strVal val="#ppt_h"/>
                                          </p:val>
                                        </p:tav>
                                        <p:tav tm="100000">
                                          <p:val>
                                            <p:strVal val="#ppt_h"/>
                                          </p:val>
                                        </p:tav>
                                      </p:tavLst>
                                    </p:anim>
                                  </p:childTnLst>
                                </p:cTn>
                              </p:par>
                              <p:par>
                                <p:cTn id="18" presetID="2" presetClass="entr" presetSubtype="6" decel="100000" fill="hold" grpId="0" nodeType="withEffect">
                                  <p:stCondLst>
                                    <p:cond delay="100"/>
                                  </p:stCondLst>
                                  <p:childTnLst>
                                    <p:set>
                                      <p:cBhvr>
                                        <p:cTn id="19" dur="1" fill="hold">
                                          <p:stCondLst>
                                            <p:cond delay="0"/>
                                          </p:stCondLst>
                                        </p:cTn>
                                        <p:tgtEl>
                                          <p:spTgt spid="1049963"/>
                                        </p:tgtEl>
                                        <p:attrNameLst>
                                          <p:attrName>style.visibility</p:attrName>
                                        </p:attrNameLst>
                                      </p:cBhvr>
                                      <p:to>
                                        <p:strVal val="visible"/>
                                      </p:to>
                                    </p:set>
                                    <p:anim calcmode="lin" valueType="num">
                                      <p:cBhvr additive="base">
                                        <p:cTn id="20" dur="750" fill="hold"/>
                                        <p:tgtEl>
                                          <p:spTgt spid="1049963"/>
                                        </p:tgtEl>
                                        <p:attrNameLst>
                                          <p:attrName>ppt_x</p:attrName>
                                        </p:attrNameLst>
                                      </p:cBhvr>
                                      <p:tavLst>
                                        <p:tav tm="0">
                                          <p:val>
                                            <p:strVal val="1+#ppt_w/2"/>
                                          </p:val>
                                        </p:tav>
                                        <p:tav tm="100000">
                                          <p:val>
                                            <p:strVal val="#ppt_x"/>
                                          </p:val>
                                        </p:tav>
                                      </p:tavLst>
                                    </p:anim>
                                    <p:anim calcmode="lin" valueType="num">
                                      <p:cBhvr additive="base">
                                        <p:cTn id="21" dur="750" fill="hold"/>
                                        <p:tgtEl>
                                          <p:spTgt spid="1049963"/>
                                        </p:tgtEl>
                                        <p:attrNameLst>
                                          <p:attrName>ppt_y</p:attrName>
                                        </p:attrNameLst>
                                      </p:cBhvr>
                                      <p:tavLst>
                                        <p:tav tm="0">
                                          <p:val>
                                            <p:strVal val="1+#ppt_h/2"/>
                                          </p:val>
                                        </p:tav>
                                        <p:tav tm="100000">
                                          <p:val>
                                            <p:strVal val="#ppt_y"/>
                                          </p:val>
                                        </p:tav>
                                      </p:tavLst>
                                    </p:anim>
                                  </p:childTnLst>
                                </p:cTn>
                              </p:par>
                              <p:par>
                                <p:cTn id="22" presetID="45" presetClass="entr" presetSubtype="0" fill="hold" grpId="1" nodeType="withEffect">
                                  <p:stCondLst>
                                    <p:cond delay="100"/>
                                  </p:stCondLst>
                                  <p:childTnLst>
                                    <p:set>
                                      <p:cBhvr>
                                        <p:cTn id="23" dur="1" fill="hold">
                                          <p:stCondLst>
                                            <p:cond delay="0"/>
                                          </p:stCondLst>
                                        </p:cTn>
                                        <p:tgtEl>
                                          <p:spTgt spid="1049960"/>
                                        </p:tgtEl>
                                        <p:attrNameLst>
                                          <p:attrName>style.visibility</p:attrName>
                                        </p:attrNameLst>
                                      </p:cBhvr>
                                      <p:to>
                                        <p:strVal val="visible"/>
                                      </p:to>
                                    </p:set>
                                    <p:animEffect transition="in" filter="fade">
                                      <p:cBhvr>
                                        <p:cTn id="24" dur="750"/>
                                        <p:tgtEl>
                                          <p:spTgt spid="1049960"/>
                                        </p:tgtEl>
                                      </p:cBhvr>
                                    </p:animEffect>
                                    <p:anim calcmode="lin" valueType="num">
                                      <p:cBhvr>
                                        <p:cTn id="25" dur="750" fill="hold"/>
                                        <p:tgtEl>
                                          <p:spTgt spid="1049960"/>
                                        </p:tgtEl>
                                        <p:attrNameLst>
                                          <p:attrName>ppt_w</p:attrName>
                                        </p:attrNameLst>
                                      </p:cBhvr>
                                      <p:tavLst>
                                        <p:tav tm="0" fmla="#ppt_w*sin(2.5*pi*$)">
                                          <p:val>
                                            <p:fltVal val="0"/>
                                          </p:val>
                                        </p:tav>
                                        <p:tav tm="100000">
                                          <p:val>
                                            <p:fltVal val="1"/>
                                          </p:val>
                                        </p:tav>
                                      </p:tavLst>
                                    </p:anim>
                                    <p:anim calcmode="lin" valueType="num">
                                      <p:cBhvr>
                                        <p:cTn id="26" dur="750" fill="hold"/>
                                        <p:tgtEl>
                                          <p:spTgt spid="1049960"/>
                                        </p:tgtEl>
                                        <p:attrNameLst>
                                          <p:attrName>ppt_h</p:attrName>
                                        </p:attrNameLst>
                                      </p:cBhvr>
                                      <p:tavLst>
                                        <p:tav tm="0">
                                          <p:val>
                                            <p:strVal val="#ppt_h"/>
                                          </p:val>
                                        </p:tav>
                                        <p:tav tm="100000">
                                          <p:val>
                                            <p:strVal val="#ppt_h"/>
                                          </p:val>
                                        </p:tav>
                                      </p:tavLst>
                                    </p:anim>
                                  </p:childTnLst>
                                </p:cTn>
                              </p:par>
                              <p:par>
                                <p:cTn id="27" presetID="2" presetClass="entr" presetSubtype="6" decel="100000" fill="hold" grpId="0" nodeType="withEffect">
                                  <p:stCondLst>
                                    <p:cond delay="100"/>
                                  </p:stCondLst>
                                  <p:childTnLst>
                                    <p:set>
                                      <p:cBhvr>
                                        <p:cTn id="28" dur="1" fill="hold">
                                          <p:stCondLst>
                                            <p:cond delay="0"/>
                                          </p:stCondLst>
                                        </p:cTn>
                                        <p:tgtEl>
                                          <p:spTgt spid="1049960"/>
                                        </p:tgtEl>
                                        <p:attrNameLst>
                                          <p:attrName>style.visibility</p:attrName>
                                        </p:attrNameLst>
                                      </p:cBhvr>
                                      <p:to>
                                        <p:strVal val="visible"/>
                                      </p:to>
                                    </p:set>
                                    <p:anim calcmode="lin" valueType="num">
                                      <p:cBhvr additive="base">
                                        <p:cTn id="29" dur="750" fill="hold"/>
                                        <p:tgtEl>
                                          <p:spTgt spid="1049960"/>
                                        </p:tgtEl>
                                        <p:attrNameLst>
                                          <p:attrName>ppt_x</p:attrName>
                                        </p:attrNameLst>
                                      </p:cBhvr>
                                      <p:tavLst>
                                        <p:tav tm="0">
                                          <p:val>
                                            <p:strVal val="1+#ppt_w/2"/>
                                          </p:val>
                                        </p:tav>
                                        <p:tav tm="100000">
                                          <p:val>
                                            <p:strVal val="#ppt_x"/>
                                          </p:val>
                                        </p:tav>
                                      </p:tavLst>
                                    </p:anim>
                                    <p:anim calcmode="lin" valueType="num">
                                      <p:cBhvr additive="base">
                                        <p:cTn id="30" dur="750" fill="hold"/>
                                        <p:tgtEl>
                                          <p:spTgt spid="1049960"/>
                                        </p:tgtEl>
                                        <p:attrNameLst>
                                          <p:attrName>ppt_y</p:attrName>
                                        </p:attrNameLst>
                                      </p:cBhvr>
                                      <p:tavLst>
                                        <p:tav tm="0">
                                          <p:val>
                                            <p:strVal val="1+#ppt_h/2"/>
                                          </p:val>
                                        </p:tav>
                                        <p:tav tm="100000">
                                          <p:val>
                                            <p:strVal val="#ppt_y"/>
                                          </p:val>
                                        </p:tav>
                                      </p:tavLst>
                                    </p:anim>
                                  </p:childTnLst>
                                </p:cTn>
                              </p:par>
                              <p:par>
                                <p:cTn id="31" presetID="45" presetClass="entr" presetSubtype="0" fill="hold" grpId="1" nodeType="withEffect">
                                  <p:stCondLst>
                                    <p:cond delay="200"/>
                                  </p:stCondLst>
                                  <p:childTnLst>
                                    <p:set>
                                      <p:cBhvr>
                                        <p:cTn id="32" dur="1" fill="hold">
                                          <p:stCondLst>
                                            <p:cond delay="0"/>
                                          </p:stCondLst>
                                        </p:cTn>
                                        <p:tgtEl>
                                          <p:spTgt spid="1049961"/>
                                        </p:tgtEl>
                                        <p:attrNameLst>
                                          <p:attrName>style.visibility</p:attrName>
                                        </p:attrNameLst>
                                      </p:cBhvr>
                                      <p:to>
                                        <p:strVal val="visible"/>
                                      </p:to>
                                    </p:set>
                                    <p:animEffect transition="in" filter="fade">
                                      <p:cBhvr>
                                        <p:cTn id="33" dur="750"/>
                                        <p:tgtEl>
                                          <p:spTgt spid="1049961"/>
                                        </p:tgtEl>
                                      </p:cBhvr>
                                    </p:animEffect>
                                    <p:anim calcmode="lin" valueType="num">
                                      <p:cBhvr>
                                        <p:cTn id="34" dur="750" fill="hold"/>
                                        <p:tgtEl>
                                          <p:spTgt spid="1049961"/>
                                        </p:tgtEl>
                                        <p:attrNameLst>
                                          <p:attrName>ppt_w</p:attrName>
                                        </p:attrNameLst>
                                      </p:cBhvr>
                                      <p:tavLst>
                                        <p:tav tm="0" fmla="#ppt_w*sin(2.5*pi*$)">
                                          <p:val>
                                            <p:fltVal val="0"/>
                                          </p:val>
                                        </p:tav>
                                        <p:tav tm="100000">
                                          <p:val>
                                            <p:fltVal val="1"/>
                                          </p:val>
                                        </p:tav>
                                      </p:tavLst>
                                    </p:anim>
                                    <p:anim calcmode="lin" valueType="num">
                                      <p:cBhvr>
                                        <p:cTn id="35" dur="750" fill="hold"/>
                                        <p:tgtEl>
                                          <p:spTgt spid="1049961"/>
                                        </p:tgtEl>
                                        <p:attrNameLst>
                                          <p:attrName>ppt_h</p:attrName>
                                        </p:attrNameLst>
                                      </p:cBhvr>
                                      <p:tavLst>
                                        <p:tav tm="0">
                                          <p:val>
                                            <p:strVal val="#ppt_h"/>
                                          </p:val>
                                        </p:tav>
                                        <p:tav tm="100000">
                                          <p:val>
                                            <p:strVal val="#ppt_h"/>
                                          </p:val>
                                        </p:tav>
                                      </p:tavLst>
                                    </p:anim>
                                  </p:childTnLst>
                                </p:cTn>
                              </p:par>
                              <p:par>
                                <p:cTn id="36" presetID="2" presetClass="entr" presetSubtype="6" decel="100000" fill="hold" grpId="0" nodeType="withEffect">
                                  <p:stCondLst>
                                    <p:cond delay="200"/>
                                  </p:stCondLst>
                                  <p:childTnLst>
                                    <p:set>
                                      <p:cBhvr>
                                        <p:cTn id="37" dur="1" fill="hold">
                                          <p:stCondLst>
                                            <p:cond delay="0"/>
                                          </p:stCondLst>
                                        </p:cTn>
                                        <p:tgtEl>
                                          <p:spTgt spid="1049961"/>
                                        </p:tgtEl>
                                        <p:attrNameLst>
                                          <p:attrName>style.visibility</p:attrName>
                                        </p:attrNameLst>
                                      </p:cBhvr>
                                      <p:to>
                                        <p:strVal val="visible"/>
                                      </p:to>
                                    </p:set>
                                    <p:anim calcmode="lin" valueType="num">
                                      <p:cBhvr additive="base">
                                        <p:cTn id="38" dur="750" fill="hold"/>
                                        <p:tgtEl>
                                          <p:spTgt spid="1049961"/>
                                        </p:tgtEl>
                                        <p:attrNameLst>
                                          <p:attrName>ppt_x</p:attrName>
                                        </p:attrNameLst>
                                      </p:cBhvr>
                                      <p:tavLst>
                                        <p:tav tm="0">
                                          <p:val>
                                            <p:strVal val="1+#ppt_w/2"/>
                                          </p:val>
                                        </p:tav>
                                        <p:tav tm="100000">
                                          <p:val>
                                            <p:strVal val="#ppt_x"/>
                                          </p:val>
                                        </p:tav>
                                      </p:tavLst>
                                    </p:anim>
                                    <p:anim calcmode="lin" valueType="num">
                                      <p:cBhvr additive="base">
                                        <p:cTn id="39" dur="750" fill="hold"/>
                                        <p:tgtEl>
                                          <p:spTgt spid="1049961"/>
                                        </p:tgtEl>
                                        <p:attrNameLst>
                                          <p:attrName>ppt_y</p:attrName>
                                        </p:attrNameLst>
                                      </p:cBhvr>
                                      <p:tavLst>
                                        <p:tav tm="0">
                                          <p:val>
                                            <p:strVal val="1+#ppt_h/2"/>
                                          </p:val>
                                        </p:tav>
                                        <p:tav tm="100000">
                                          <p:val>
                                            <p:strVal val="#ppt_y"/>
                                          </p:val>
                                        </p:tav>
                                      </p:tavLst>
                                    </p:anim>
                                  </p:childTnLst>
                                </p:cTn>
                              </p:par>
                              <p:par>
                                <p:cTn id="40" presetID="2" presetClass="entr" presetSubtype="6" decel="100000" fill="hold" grpId="0" nodeType="withEffect">
                                  <p:stCondLst>
                                    <p:cond delay="300"/>
                                  </p:stCondLst>
                                  <p:childTnLst>
                                    <p:set>
                                      <p:cBhvr>
                                        <p:cTn id="41" dur="1" fill="hold">
                                          <p:stCondLst>
                                            <p:cond delay="0"/>
                                          </p:stCondLst>
                                        </p:cTn>
                                        <p:tgtEl>
                                          <p:spTgt spid="1049962"/>
                                        </p:tgtEl>
                                        <p:attrNameLst>
                                          <p:attrName>style.visibility</p:attrName>
                                        </p:attrNameLst>
                                      </p:cBhvr>
                                      <p:to>
                                        <p:strVal val="visible"/>
                                      </p:to>
                                    </p:set>
                                    <p:anim calcmode="lin" valueType="num">
                                      <p:cBhvr additive="base">
                                        <p:cTn id="42" dur="750" fill="hold"/>
                                        <p:tgtEl>
                                          <p:spTgt spid="1049962"/>
                                        </p:tgtEl>
                                        <p:attrNameLst>
                                          <p:attrName>ppt_x</p:attrName>
                                        </p:attrNameLst>
                                      </p:cBhvr>
                                      <p:tavLst>
                                        <p:tav tm="0">
                                          <p:val>
                                            <p:strVal val="1+#ppt_w/2"/>
                                          </p:val>
                                        </p:tav>
                                        <p:tav tm="100000">
                                          <p:val>
                                            <p:strVal val="#ppt_x"/>
                                          </p:val>
                                        </p:tav>
                                      </p:tavLst>
                                    </p:anim>
                                    <p:anim calcmode="lin" valueType="num">
                                      <p:cBhvr additive="base">
                                        <p:cTn id="43" dur="750" fill="hold"/>
                                        <p:tgtEl>
                                          <p:spTgt spid="1049962"/>
                                        </p:tgtEl>
                                        <p:attrNameLst>
                                          <p:attrName>ppt_y</p:attrName>
                                        </p:attrNameLst>
                                      </p:cBhvr>
                                      <p:tavLst>
                                        <p:tav tm="0">
                                          <p:val>
                                            <p:strVal val="1+#ppt_h/2"/>
                                          </p:val>
                                        </p:tav>
                                        <p:tav tm="100000">
                                          <p:val>
                                            <p:strVal val="#ppt_y"/>
                                          </p:val>
                                        </p:tav>
                                      </p:tavLst>
                                    </p:anim>
                                  </p:childTnLst>
                                </p:cTn>
                              </p:par>
                              <p:par>
                                <p:cTn id="44" presetID="45" presetClass="entr" presetSubtype="0" fill="hold" grpId="1" nodeType="withEffect">
                                  <p:stCondLst>
                                    <p:cond delay="300"/>
                                  </p:stCondLst>
                                  <p:childTnLst>
                                    <p:set>
                                      <p:cBhvr>
                                        <p:cTn id="45" dur="1" fill="hold">
                                          <p:stCondLst>
                                            <p:cond delay="0"/>
                                          </p:stCondLst>
                                        </p:cTn>
                                        <p:tgtEl>
                                          <p:spTgt spid="1049962"/>
                                        </p:tgtEl>
                                        <p:attrNameLst>
                                          <p:attrName>style.visibility</p:attrName>
                                        </p:attrNameLst>
                                      </p:cBhvr>
                                      <p:to>
                                        <p:strVal val="visible"/>
                                      </p:to>
                                    </p:set>
                                    <p:animEffect transition="in" filter="fade">
                                      <p:cBhvr>
                                        <p:cTn id="46" dur="750"/>
                                        <p:tgtEl>
                                          <p:spTgt spid="1049962"/>
                                        </p:tgtEl>
                                      </p:cBhvr>
                                    </p:animEffect>
                                    <p:anim calcmode="lin" valueType="num">
                                      <p:cBhvr>
                                        <p:cTn id="47" dur="750" fill="hold"/>
                                        <p:tgtEl>
                                          <p:spTgt spid="1049962"/>
                                        </p:tgtEl>
                                        <p:attrNameLst>
                                          <p:attrName>ppt_w</p:attrName>
                                        </p:attrNameLst>
                                      </p:cBhvr>
                                      <p:tavLst>
                                        <p:tav tm="0" fmla="#ppt_w*sin(2.5*pi*$)">
                                          <p:val>
                                            <p:fltVal val="0"/>
                                          </p:val>
                                        </p:tav>
                                        <p:tav tm="100000">
                                          <p:val>
                                            <p:fltVal val="1"/>
                                          </p:val>
                                        </p:tav>
                                      </p:tavLst>
                                    </p:anim>
                                    <p:anim calcmode="lin" valueType="num">
                                      <p:cBhvr>
                                        <p:cTn id="48" dur="750" fill="hold"/>
                                        <p:tgtEl>
                                          <p:spTgt spid="1049962"/>
                                        </p:tgtEl>
                                        <p:attrNameLst>
                                          <p:attrName>ppt_h</p:attrName>
                                        </p:attrNameLst>
                                      </p:cBhvr>
                                      <p:tavLst>
                                        <p:tav tm="0">
                                          <p:val>
                                            <p:strVal val="#ppt_h"/>
                                          </p:val>
                                        </p:tav>
                                        <p:tav tm="100000">
                                          <p:val>
                                            <p:strVal val="#ppt_h"/>
                                          </p:val>
                                        </p:tav>
                                      </p:tavLst>
                                    </p:anim>
                                  </p:childTnLst>
                                </p:cTn>
                              </p:par>
                              <p:par>
                                <p:cTn id="49" presetID="2" presetClass="entr" presetSubtype="6" decel="100000" fill="hold" grpId="0" nodeType="withEffect">
                                  <p:stCondLst>
                                    <p:cond delay="400"/>
                                  </p:stCondLst>
                                  <p:childTnLst>
                                    <p:set>
                                      <p:cBhvr>
                                        <p:cTn id="50" dur="1" fill="hold">
                                          <p:stCondLst>
                                            <p:cond delay="0"/>
                                          </p:stCondLst>
                                        </p:cTn>
                                        <p:tgtEl>
                                          <p:spTgt spid="1049966"/>
                                        </p:tgtEl>
                                        <p:attrNameLst>
                                          <p:attrName>style.visibility</p:attrName>
                                        </p:attrNameLst>
                                      </p:cBhvr>
                                      <p:to>
                                        <p:strVal val="visible"/>
                                      </p:to>
                                    </p:set>
                                    <p:anim calcmode="lin" valueType="num">
                                      <p:cBhvr additive="base">
                                        <p:cTn id="51" dur="750" fill="hold"/>
                                        <p:tgtEl>
                                          <p:spTgt spid="1049966"/>
                                        </p:tgtEl>
                                        <p:attrNameLst>
                                          <p:attrName>ppt_x</p:attrName>
                                        </p:attrNameLst>
                                      </p:cBhvr>
                                      <p:tavLst>
                                        <p:tav tm="0">
                                          <p:val>
                                            <p:strVal val="1+#ppt_w/2"/>
                                          </p:val>
                                        </p:tav>
                                        <p:tav tm="100000">
                                          <p:val>
                                            <p:strVal val="#ppt_x"/>
                                          </p:val>
                                        </p:tav>
                                      </p:tavLst>
                                    </p:anim>
                                    <p:anim calcmode="lin" valueType="num">
                                      <p:cBhvr additive="base">
                                        <p:cTn id="52" dur="750" fill="hold"/>
                                        <p:tgtEl>
                                          <p:spTgt spid="1049966"/>
                                        </p:tgtEl>
                                        <p:attrNameLst>
                                          <p:attrName>ppt_y</p:attrName>
                                        </p:attrNameLst>
                                      </p:cBhvr>
                                      <p:tavLst>
                                        <p:tav tm="0">
                                          <p:val>
                                            <p:strVal val="1+#ppt_h/2"/>
                                          </p:val>
                                        </p:tav>
                                        <p:tav tm="100000">
                                          <p:val>
                                            <p:strVal val="#ppt_y"/>
                                          </p:val>
                                        </p:tav>
                                      </p:tavLst>
                                    </p:anim>
                                  </p:childTnLst>
                                </p:cTn>
                              </p:par>
                              <p:par>
                                <p:cTn id="53" presetID="45" presetClass="entr" presetSubtype="0" fill="hold" grpId="1" nodeType="withEffect">
                                  <p:stCondLst>
                                    <p:cond delay="400"/>
                                  </p:stCondLst>
                                  <p:childTnLst>
                                    <p:set>
                                      <p:cBhvr>
                                        <p:cTn id="54" dur="1" fill="hold">
                                          <p:stCondLst>
                                            <p:cond delay="0"/>
                                          </p:stCondLst>
                                        </p:cTn>
                                        <p:tgtEl>
                                          <p:spTgt spid="1049966"/>
                                        </p:tgtEl>
                                        <p:attrNameLst>
                                          <p:attrName>style.visibility</p:attrName>
                                        </p:attrNameLst>
                                      </p:cBhvr>
                                      <p:to>
                                        <p:strVal val="visible"/>
                                      </p:to>
                                    </p:set>
                                    <p:animEffect transition="in" filter="fade">
                                      <p:cBhvr>
                                        <p:cTn id="55" dur="750"/>
                                        <p:tgtEl>
                                          <p:spTgt spid="1049966"/>
                                        </p:tgtEl>
                                      </p:cBhvr>
                                    </p:animEffect>
                                    <p:anim calcmode="lin" valueType="num">
                                      <p:cBhvr>
                                        <p:cTn id="56" dur="750" fill="hold"/>
                                        <p:tgtEl>
                                          <p:spTgt spid="1049966"/>
                                        </p:tgtEl>
                                        <p:attrNameLst>
                                          <p:attrName>ppt_w</p:attrName>
                                        </p:attrNameLst>
                                      </p:cBhvr>
                                      <p:tavLst>
                                        <p:tav tm="0" fmla="#ppt_w*sin(2.5*pi*$)">
                                          <p:val>
                                            <p:fltVal val="0"/>
                                          </p:val>
                                        </p:tav>
                                        <p:tav tm="100000">
                                          <p:val>
                                            <p:fltVal val="1"/>
                                          </p:val>
                                        </p:tav>
                                      </p:tavLst>
                                    </p:anim>
                                    <p:anim calcmode="lin" valueType="num">
                                      <p:cBhvr>
                                        <p:cTn id="57" dur="750" fill="hold"/>
                                        <p:tgtEl>
                                          <p:spTgt spid="1049966"/>
                                        </p:tgtEl>
                                        <p:attrNameLst>
                                          <p:attrName>ppt_h</p:attrName>
                                        </p:attrNameLst>
                                      </p:cBhvr>
                                      <p:tavLst>
                                        <p:tav tm="0">
                                          <p:val>
                                            <p:strVal val="#ppt_h"/>
                                          </p:val>
                                        </p:tav>
                                        <p:tav tm="100000">
                                          <p:val>
                                            <p:strVal val="#ppt_h"/>
                                          </p:val>
                                        </p:tav>
                                      </p:tavLst>
                                    </p:anim>
                                  </p:childTnLst>
                                </p:cTn>
                              </p:par>
                              <p:par>
                                <p:cTn id="58" presetID="2" presetClass="entr" presetSubtype="6" decel="100000" fill="hold" grpId="0" nodeType="withEffect">
                                  <p:stCondLst>
                                    <p:cond delay="500"/>
                                  </p:stCondLst>
                                  <p:childTnLst>
                                    <p:set>
                                      <p:cBhvr>
                                        <p:cTn id="59" dur="1" fill="hold">
                                          <p:stCondLst>
                                            <p:cond delay="0"/>
                                          </p:stCondLst>
                                        </p:cTn>
                                        <p:tgtEl>
                                          <p:spTgt spid="1049959"/>
                                        </p:tgtEl>
                                        <p:attrNameLst>
                                          <p:attrName>style.visibility</p:attrName>
                                        </p:attrNameLst>
                                      </p:cBhvr>
                                      <p:to>
                                        <p:strVal val="visible"/>
                                      </p:to>
                                    </p:set>
                                    <p:anim calcmode="lin" valueType="num">
                                      <p:cBhvr additive="base">
                                        <p:cTn id="60" dur="750" fill="hold"/>
                                        <p:tgtEl>
                                          <p:spTgt spid="1049959"/>
                                        </p:tgtEl>
                                        <p:attrNameLst>
                                          <p:attrName>ppt_x</p:attrName>
                                        </p:attrNameLst>
                                      </p:cBhvr>
                                      <p:tavLst>
                                        <p:tav tm="0">
                                          <p:val>
                                            <p:strVal val="1+#ppt_w/2"/>
                                          </p:val>
                                        </p:tav>
                                        <p:tav tm="100000">
                                          <p:val>
                                            <p:strVal val="#ppt_x"/>
                                          </p:val>
                                        </p:tav>
                                      </p:tavLst>
                                    </p:anim>
                                    <p:anim calcmode="lin" valueType="num">
                                      <p:cBhvr additive="base">
                                        <p:cTn id="61" dur="750" fill="hold"/>
                                        <p:tgtEl>
                                          <p:spTgt spid="1049959"/>
                                        </p:tgtEl>
                                        <p:attrNameLst>
                                          <p:attrName>ppt_y</p:attrName>
                                        </p:attrNameLst>
                                      </p:cBhvr>
                                      <p:tavLst>
                                        <p:tav tm="0">
                                          <p:val>
                                            <p:strVal val="1+#ppt_h/2"/>
                                          </p:val>
                                        </p:tav>
                                        <p:tav tm="100000">
                                          <p:val>
                                            <p:strVal val="#ppt_y"/>
                                          </p:val>
                                        </p:tav>
                                      </p:tavLst>
                                    </p:anim>
                                  </p:childTnLst>
                                </p:cTn>
                              </p:par>
                            </p:childTnLst>
                          </p:cTn>
                        </p:par>
                        <p:par>
                          <p:cTn id="62" fill="hold">
                            <p:stCondLst>
                              <p:cond delay="1750"/>
                            </p:stCondLst>
                            <p:childTnLst>
                              <p:par>
                                <p:cTn id="63" presetID="10" presetClass="entr" presetSubtype="0" fill="hold" grpId="0" nodeType="afterEffect">
                                  <p:stCondLst>
                                    <p:cond delay="0"/>
                                  </p:stCondLst>
                                  <p:childTnLst>
                                    <p:set>
                                      <p:cBhvr>
                                        <p:cTn id="64" dur="1" fill="hold">
                                          <p:stCondLst>
                                            <p:cond delay="0"/>
                                          </p:stCondLst>
                                        </p:cTn>
                                        <p:tgtEl>
                                          <p:spTgt spid="1049964"/>
                                        </p:tgtEl>
                                        <p:attrNameLst>
                                          <p:attrName>style.visibility</p:attrName>
                                        </p:attrNameLst>
                                      </p:cBhvr>
                                      <p:to>
                                        <p:strVal val="visible"/>
                                      </p:to>
                                    </p:set>
                                    <p:animEffect transition="in" filter="fade">
                                      <p:cBhvr>
                                        <p:cTn id="65" dur="500"/>
                                        <p:tgtEl>
                                          <p:spTgt spid="1049964"/>
                                        </p:tgtEl>
                                      </p:cBhvr>
                                    </p:animEffect>
                                  </p:childTnLst>
                                </p:cTn>
                              </p:par>
                            </p:childTnLst>
                          </p:cTn>
                        </p:par>
                        <p:par>
                          <p:cTn id="66" fill="hold">
                            <p:stCondLst>
                              <p:cond delay="2250"/>
                            </p:stCondLst>
                            <p:childTnLst>
                              <p:par>
                                <p:cTn id="67" presetID="2" presetClass="entr" presetSubtype="6" decel="100000" fill="hold" grpId="0" nodeType="afterEffect">
                                  <p:stCondLst>
                                    <p:cond delay="0"/>
                                  </p:stCondLst>
                                  <p:iterate type="wd">
                                    <p:tmPct val="10000"/>
                                  </p:iterate>
                                  <p:childTnLst>
                                    <p:set>
                                      <p:cBhvr>
                                        <p:cTn id="68" dur="1" fill="hold">
                                          <p:stCondLst>
                                            <p:cond delay="0"/>
                                          </p:stCondLst>
                                        </p:cTn>
                                        <p:tgtEl>
                                          <p:spTgt spid="1049965">
                                            <p:txEl>
                                              <p:pRg st="0" end="0"/>
                                            </p:txEl>
                                          </p:spTgt>
                                        </p:tgtEl>
                                        <p:attrNameLst>
                                          <p:attrName>style.visibility</p:attrName>
                                        </p:attrNameLst>
                                      </p:cBhvr>
                                      <p:to>
                                        <p:strVal val="visible"/>
                                      </p:to>
                                    </p:set>
                                    <p:anim calcmode="lin" valueType="num">
                                      <p:cBhvr additive="base">
                                        <p:cTn id="69" dur="500" fill="hold"/>
                                        <p:tgtEl>
                                          <p:spTgt spid="1049965">
                                            <p:txEl>
                                              <p:pRg st="0" end="0"/>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104996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958" grpId="0" animBg="1"/>
      <p:bldP spid="1049959" grpId="0" animBg="1">
        <p:tmplLst>
          <p:tmpl>
            <p:tnLst>
              <p:par>
                <p:cTn presetID="2" presetClass="entr" presetSubtype="6" decel="100000" fill="hold" nodeType="withEffect">
                  <p:stCondLst>
                    <p:cond delay="500"/>
                  </p:stCondLst>
                  <p:childTnLst>
                    <p:set>
                      <p:cBhvr>
                        <p:cTn dur="1" fill="hold">
                          <p:stCondLst>
                            <p:cond delay="0"/>
                          </p:stCondLst>
                        </p:cTn>
                        <p:tgtEl>
                          <p:spTgt spid="1049959"/>
                        </p:tgtEl>
                        <p:attrNameLst>
                          <p:attrName>style.visibility</p:attrName>
                        </p:attrNameLst>
                      </p:cBhvr>
                      <p:to>
                        <p:strVal val="visible"/>
                      </p:to>
                    </p:set>
                    <p:anim calcmode="lin" valueType="num">
                      <p:cBhvr additive="base">
                        <p:cTn dur="750" fill="hold"/>
                        <p:tgtEl>
                          <p:spTgt spid="1049959"/>
                        </p:tgtEl>
                        <p:attrNameLst>
                          <p:attrName>ppt_x</p:attrName>
                        </p:attrNameLst>
                      </p:cBhvr>
                      <p:tavLst>
                        <p:tav tm="0">
                          <p:val>
                            <p:strVal val="1+#ppt_w/2"/>
                          </p:val>
                        </p:tav>
                        <p:tav tm="100000">
                          <p:val>
                            <p:strVal val="#ppt_x"/>
                          </p:val>
                        </p:tav>
                      </p:tavLst>
                    </p:anim>
                    <p:anim calcmode="lin" valueType="num">
                      <p:cBhvr additive="base">
                        <p:cTn dur="750" fill="hold"/>
                        <p:tgtEl>
                          <p:spTgt spid="1049959"/>
                        </p:tgtEl>
                        <p:attrNameLst>
                          <p:attrName>ppt_y</p:attrName>
                        </p:attrNameLst>
                      </p:cBhvr>
                      <p:tavLst>
                        <p:tav tm="0">
                          <p:val>
                            <p:strVal val="1+#ppt_h/2"/>
                          </p:val>
                        </p:tav>
                        <p:tav tm="100000">
                          <p:val>
                            <p:strVal val="#ppt_y"/>
                          </p:val>
                        </p:tav>
                      </p:tavLst>
                    </p:anim>
                  </p:childTnLst>
                </p:cTn>
              </p:par>
            </p:tnLst>
          </p:tmpl>
        </p:tmplLst>
      </p:bldP>
      <p:bldP spid="1049960" grpId="0" animBg="1">
        <p:tmplLst>
          <p:tmpl>
            <p:tnLst>
              <p:par>
                <p:cTn presetID="2" presetClass="entr" presetSubtype="6" decel="100000" fill="hold" nodeType="withEffect">
                  <p:stCondLst>
                    <p:cond delay="100"/>
                  </p:stCondLst>
                  <p:childTnLst>
                    <p:set>
                      <p:cBhvr>
                        <p:cTn dur="1" fill="hold">
                          <p:stCondLst>
                            <p:cond delay="0"/>
                          </p:stCondLst>
                        </p:cTn>
                        <p:tgtEl>
                          <p:spTgt spid="1049960"/>
                        </p:tgtEl>
                        <p:attrNameLst>
                          <p:attrName>style.visibility</p:attrName>
                        </p:attrNameLst>
                      </p:cBhvr>
                      <p:to>
                        <p:strVal val="visible"/>
                      </p:to>
                    </p:set>
                    <p:anim calcmode="lin" valueType="num">
                      <p:cBhvr additive="base">
                        <p:cTn dur="750" fill="hold"/>
                        <p:tgtEl>
                          <p:spTgt spid="1049960"/>
                        </p:tgtEl>
                        <p:attrNameLst>
                          <p:attrName>ppt_x</p:attrName>
                        </p:attrNameLst>
                      </p:cBhvr>
                      <p:tavLst>
                        <p:tav tm="0">
                          <p:val>
                            <p:strVal val="1+#ppt_w/2"/>
                          </p:val>
                        </p:tav>
                        <p:tav tm="100000">
                          <p:val>
                            <p:strVal val="#ppt_x"/>
                          </p:val>
                        </p:tav>
                      </p:tavLst>
                    </p:anim>
                    <p:anim calcmode="lin" valueType="num">
                      <p:cBhvr additive="base">
                        <p:cTn dur="750" fill="hold"/>
                        <p:tgtEl>
                          <p:spTgt spid="1049960"/>
                        </p:tgtEl>
                        <p:attrNameLst>
                          <p:attrName>ppt_y</p:attrName>
                        </p:attrNameLst>
                      </p:cBhvr>
                      <p:tavLst>
                        <p:tav tm="0">
                          <p:val>
                            <p:strVal val="1+#ppt_h/2"/>
                          </p:val>
                        </p:tav>
                        <p:tav tm="100000">
                          <p:val>
                            <p:strVal val="#ppt_y"/>
                          </p:val>
                        </p:tav>
                      </p:tavLst>
                    </p:anim>
                  </p:childTnLst>
                </p:cTn>
              </p:par>
            </p:tnLst>
          </p:tmpl>
        </p:tmplLst>
      </p:bldP>
      <p:bldP spid="1049960" grpId="1" animBg="1">
        <p:tmplLst>
          <p:tmpl>
            <p:tnLst>
              <p:par>
                <p:cTn presetID="45" presetClass="entr" presetSubtype="0" fill="hold" nodeType="withEffect">
                  <p:stCondLst>
                    <p:cond delay="100"/>
                  </p:stCondLst>
                  <p:childTnLst>
                    <p:set>
                      <p:cBhvr>
                        <p:cTn dur="1" fill="hold">
                          <p:stCondLst>
                            <p:cond delay="0"/>
                          </p:stCondLst>
                        </p:cTn>
                        <p:tgtEl>
                          <p:spTgt spid="1049960"/>
                        </p:tgtEl>
                        <p:attrNameLst>
                          <p:attrName>style.visibility</p:attrName>
                        </p:attrNameLst>
                      </p:cBhvr>
                      <p:to>
                        <p:strVal val="visible"/>
                      </p:to>
                    </p:set>
                    <p:animEffect transition="in" filter="fade">
                      <p:cBhvr>
                        <p:cTn dur="750"/>
                        <p:tgtEl>
                          <p:spTgt spid="1049960"/>
                        </p:tgtEl>
                      </p:cBhvr>
                    </p:animEffect>
                    <p:anim calcmode="lin" valueType="num">
                      <p:cBhvr>
                        <p:cTn dur="750" fill="hold"/>
                        <p:tgtEl>
                          <p:spTgt spid="1049960"/>
                        </p:tgtEl>
                        <p:attrNameLst>
                          <p:attrName>ppt_w</p:attrName>
                        </p:attrNameLst>
                      </p:cBhvr>
                      <p:tavLst>
                        <p:tav tm="0" fmla="#ppt_w*sin(2.5*pi*$)">
                          <p:val>
                            <p:fltVal val="0"/>
                          </p:val>
                        </p:tav>
                        <p:tav tm="100000">
                          <p:val>
                            <p:fltVal val="1"/>
                          </p:val>
                        </p:tav>
                      </p:tavLst>
                    </p:anim>
                    <p:anim calcmode="lin" valueType="num">
                      <p:cBhvr>
                        <p:cTn dur="750" fill="hold"/>
                        <p:tgtEl>
                          <p:spTgt spid="1049960"/>
                        </p:tgtEl>
                        <p:attrNameLst>
                          <p:attrName>ppt_h</p:attrName>
                        </p:attrNameLst>
                      </p:cBhvr>
                      <p:tavLst>
                        <p:tav tm="0">
                          <p:val>
                            <p:strVal val="#ppt_h"/>
                          </p:val>
                        </p:tav>
                        <p:tav tm="100000">
                          <p:val>
                            <p:strVal val="#ppt_h"/>
                          </p:val>
                        </p:tav>
                      </p:tavLst>
                    </p:anim>
                  </p:childTnLst>
                </p:cTn>
              </p:par>
            </p:tnLst>
          </p:tmpl>
        </p:tmplLst>
      </p:bldP>
      <p:bldP spid="1049961" grpId="0" animBg="1">
        <p:tmplLst>
          <p:tmpl>
            <p:tnLst>
              <p:par>
                <p:cTn presetID="2" presetClass="entr" presetSubtype="6" decel="100000" fill="hold" nodeType="withEffect">
                  <p:stCondLst>
                    <p:cond delay="200"/>
                  </p:stCondLst>
                  <p:childTnLst>
                    <p:set>
                      <p:cBhvr>
                        <p:cTn dur="1" fill="hold">
                          <p:stCondLst>
                            <p:cond delay="0"/>
                          </p:stCondLst>
                        </p:cTn>
                        <p:tgtEl>
                          <p:spTgt spid="1049961"/>
                        </p:tgtEl>
                        <p:attrNameLst>
                          <p:attrName>style.visibility</p:attrName>
                        </p:attrNameLst>
                      </p:cBhvr>
                      <p:to>
                        <p:strVal val="visible"/>
                      </p:to>
                    </p:set>
                    <p:anim calcmode="lin" valueType="num">
                      <p:cBhvr additive="base">
                        <p:cTn dur="750" fill="hold"/>
                        <p:tgtEl>
                          <p:spTgt spid="1049961"/>
                        </p:tgtEl>
                        <p:attrNameLst>
                          <p:attrName>ppt_x</p:attrName>
                        </p:attrNameLst>
                      </p:cBhvr>
                      <p:tavLst>
                        <p:tav tm="0">
                          <p:val>
                            <p:strVal val="1+#ppt_w/2"/>
                          </p:val>
                        </p:tav>
                        <p:tav tm="100000">
                          <p:val>
                            <p:strVal val="#ppt_x"/>
                          </p:val>
                        </p:tav>
                      </p:tavLst>
                    </p:anim>
                    <p:anim calcmode="lin" valueType="num">
                      <p:cBhvr additive="base">
                        <p:cTn dur="750" fill="hold"/>
                        <p:tgtEl>
                          <p:spTgt spid="1049961"/>
                        </p:tgtEl>
                        <p:attrNameLst>
                          <p:attrName>ppt_y</p:attrName>
                        </p:attrNameLst>
                      </p:cBhvr>
                      <p:tavLst>
                        <p:tav tm="0">
                          <p:val>
                            <p:strVal val="1+#ppt_h/2"/>
                          </p:val>
                        </p:tav>
                        <p:tav tm="100000">
                          <p:val>
                            <p:strVal val="#ppt_y"/>
                          </p:val>
                        </p:tav>
                      </p:tavLst>
                    </p:anim>
                  </p:childTnLst>
                </p:cTn>
              </p:par>
            </p:tnLst>
          </p:tmpl>
        </p:tmplLst>
      </p:bldP>
      <p:bldP spid="1049961" grpId="1" animBg="1">
        <p:tmplLst>
          <p:tmpl>
            <p:tnLst>
              <p:par>
                <p:cTn presetID="45" presetClass="entr" presetSubtype="0" fill="hold" nodeType="withEffect">
                  <p:stCondLst>
                    <p:cond delay="200"/>
                  </p:stCondLst>
                  <p:childTnLst>
                    <p:set>
                      <p:cBhvr>
                        <p:cTn dur="1" fill="hold">
                          <p:stCondLst>
                            <p:cond delay="0"/>
                          </p:stCondLst>
                        </p:cTn>
                        <p:tgtEl>
                          <p:spTgt spid="1049961"/>
                        </p:tgtEl>
                        <p:attrNameLst>
                          <p:attrName>style.visibility</p:attrName>
                        </p:attrNameLst>
                      </p:cBhvr>
                      <p:to>
                        <p:strVal val="visible"/>
                      </p:to>
                    </p:set>
                    <p:animEffect transition="in" filter="fade">
                      <p:cBhvr>
                        <p:cTn dur="750"/>
                        <p:tgtEl>
                          <p:spTgt spid="1049961"/>
                        </p:tgtEl>
                      </p:cBhvr>
                    </p:animEffect>
                    <p:anim calcmode="lin" valueType="num">
                      <p:cBhvr>
                        <p:cTn dur="750" fill="hold"/>
                        <p:tgtEl>
                          <p:spTgt spid="1049961"/>
                        </p:tgtEl>
                        <p:attrNameLst>
                          <p:attrName>ppt_w</p:attrName>
                        </p:attrNameLst>
                      </p:cBhvr>
                      <p:tavLst>
                        <p:tav tm="0" fmla="#ppt_w*sin(2.5*pi*$)">
                          <p:val>
                            <p:fltVal val="0"/>
                          </p:val>
                        </p:tav>
                        <p:tav tm="100000">
                          <p:val>
                            <p:fltVal val="1"/>
                          </p:val>
                        </p:tav>
                      </p:tavLst>
                    </p:anim>
                    <p:anim calcmode="lin" valueType="num">
                      <p:cBhvr>
                        <p:cTn dur="750" fill="hold"/>
                        <p:tgtEl>
                          <p:spTgt spid="1049961"/>
                        </p:tgtEl>
                        <p:attrNameLst>
                          <p:attrName>ppt_h</p:attrName>
                        </p:attrNameLst>
                      </p:cBhvr>
                      <p:tavLst>
                        <p:tav tm="0">
                          <p:val>
                            <p:strVal val="#ppt_h"/>
                          </p:val>
                        </p:tav>
                        <p:tav tm="100000">
                          <p:val>
                            <p:strVal val="#ppt_h"/>
                          </p:val>
                        </p:tav>
                      </p:tavLst>
                    </p:anim>
                  </p:childTnLst>
                </p:cTn>
              </p:par>
            </p:tnLst>
          </p:tmpl>
        </p:tmplLst>
      </p:bldP>
      <p:bldP spid="1049962" grpId="0" animBg="1">
        <p:tmplLst>
          <p:tmpl>
            <p:tnLst>
              <p:par>
                <p:cTn presetID="2" presetClass="entr" presetSubtype="6" decel="100000" fill="hold" nodeType="withEffect">
                  <p:stCondLst>
                    <p:cond delay="300"/>
                  </p:stCondLst>
                  <p:childTnLst>
                    <p:set>
                      <p:cBhvr>
                        <p:cTn dur="1" fill="hold">
                          <p:stCondLst>
                            <p:cond delay="0"/>
                          </p:stCondLst>
                        </p:cTn>
                        <p:tgtEl>
                          <p:spTgt spid="1049962"/>
                        </p:tgtEl>
                        <p:attrNameLst>
                          <p:attrName>style.visibility</p:attrName>
                        </p:attrNameLst>
                      </p:cBhvr>
                      <p:to>
                        <p:strVal val="visible"/>
                      </p:to>
                    </p:set>
                    <p:anim calcmode="lin" valueType="num">
                      <p:cBhvr additive="base">
                        <p:cTn dur="750" fill="hold"/>
                        <p:tgtEl>
                          <p:spTgt spid="1049962"/>
                        </p:tgtEl>
                        <p:attrNameLst>
                          <p:attrName>ppt_x</p:attrName>
                        </p:attrNameLst>
                      </p:cBhvr>
                      <p:tavLst>
                        <p:tav tm="0">
                          <p:val>
                            <p:strVal val="1+#ppt_w/2"/>
                          </p:val>
                        </p:tav>
                        <p:tav tm="100000">
                          <p:val>
                            <p:strVal val="#ppt_x"/>
                          </p:val>
                        </p:tav>
                      </p:tavLst>
                    </p:anim>
                    <p:anim calcmode="lin" valueType="num">
                      <p:cBhvr additive="base">
                        <p:cTn dur="750" fill="hold"/>
                        <p:tgtEl>
                          <p:spTgt spid="1049962"/>
                        </p:tgtEl>
                        <p:attrNameLst>
                          <p:attrName>ppt_y</p:attrName>
                        </p:attrNameLst>
                      </p:cBhvr>
                      <p:tavLst>
                        <p:tav tm="0">
                          <p:val>
                            <p:strVal val="1+#ppt_h/2"/>
                          </p:val>
                        </p:tav>
                        <p:tav tm="100000">
                          <p:val>
                            <p:strVal val="#ppt_y"/>
                          </p:val>
                        </p:tav>
                      </p:tavLst>
                    </p:anim>
                  </p:childTnLst>
                </p:cTn>
              </p:par>
            </p:tnLst>
          </p:tmpl>
        </p:tmplLst>
      </p:bldP>
      <p:bldP spid="1049962" grpId="1" animBg="1">
        <p:tmplLst>
          <p:tmpl>
            <p:tnLst>
              <p:par>
                <p:cTn presetID="45" presetClass="entr" presetSubtype="0" fill="hold" nodeType="withEffect">
                  <p:stCondLst>
                    <p:cond delay="300"/>
                  </p:stCondLst>
                  <p:childTnLst>
                    <p:set>
                      <p:cBhvr>
                        <p:cTn dur="1" fill="hold">
                          <p:stCondLst>
                            <p:cond delay="0"/>
                          </p:stCondLst>
                        </p:cTn>
                        <p:tgtEl>
                          <p:spTgt spid="1049962"/>
                        </p:tgtEl>
                        <p:attrNameLst>
                          <p:attrName>style.visibility</p:attrName>
                        </p:attrNameLst>
                      </p:cBhvr>
                      <p:to>
                        <p:strVal val="visible"/>
                      </p:to>
                    </p:set>
                    <p:animEffect transition="in" filter="fade">
                      <p:cBhvr>
                        <p:cTn dur="750"/>
                        <p:tgtEl>
                          <p:spTgt spid="1049962"/>
                        </p:tgtEl>
                      </p:cBhvr>
                    </p:animEffect>
                    <p:anim calcmode="lin" valueType="num">
                      <p:cBhvr>
                        <p:cTn dur="750" fill="hold"/>
                        <p:tgtEl>
                          <p:spTgt spid="1049962"/>
                        </p:tgtEl>
                        <p:attrNameLst>
                          <p:attrName>ppt_w</p:attrName>
                        </p:attrNameLst>
                      </p:cBhvr>
                      <p:tavLst>
                        <p:tav tm="0" fmla="#ppt_w*sin(2.5*pi*$)">
                          <p:val>
                            <p:fltVal val="0"/>
                          </p:val>
                        </p:tav>
                        <p:tav tm="100000">
                          <p:val>
                            <p:fltVal val="1"/>
                          </p:val>
                        </p:tav>
                      </p:tavLst>
                    </p:anim>
                    <p:anim calcmode="lin" valueType="num">
                      <p:cBhvr>
                        <p:cTn dur="750" fill="hold"/>
                        <p:tgtEl>
                          <p:spTgt spid="1049962"/>
                        </p:tgtEl>
                        <p:attrNameLst>
                          <p:attrName>ppt_h</p:attrName>
                        </p:attrNameLst>
                      </p:cBhvr>
                      <p:tavLst>
                        <p:tav tm="0">
                          <p:val>
                            <p:strVal val="#ppt_h"/>
                          </p:val>
                        </p:tav>
                        <p:tav tm="100000">
                          <p:val>
                            <p:strVal val="#ppt_h"/>
                          </p:val>
                        </p:tav>
                      </p:tavLst>
                    </p:anim>
                  </p:childTnLst>
                </p:cTn>
              </p:par>
            </p:tnLst>
          </p:tmpl>
        </p:tmplLst>
      </p:bldP>
      <p:bldP spid="1049963" grpId="0">
        <p:tmplLst>
          <p:tmpl>
            <p:tnLst>
              <p:par>
                <p:cTn presetID="2" presetClass="entr" presetSubtype="6" decel="100000" fill="hold" nodeType="withEffect">
                  <p:stCondLst>
                    <p:cond delay="100"/>
                  </p:stCondLst>
                  <p:childTnLst>
                    <p:set>
                      <p:cBhvr>
                        <p:cTn dur="1" fill="hold">
                          <p:stCondLst>
                            <p:cond delay="0"/>
                          </p:stCondLst>
                        </p:cTn>
                        <p:tgtEl>
                          <p:spTgt spid="1049963"/>
                        </p:tgtEl>
                        <p:attrNameLst>
                          <p:attrName>style.visibility</p:attrName>
                        </p:attrNameLst>
                      </p:cBhvr>
                      <p:to>
                        <p:strVal val="visible"/>
                      </p:to>
                    </p:set>
                    <p:anim calcmode="lin" valueType="num">
                      <p:cBhvr additive="base">
                        <p:cTn dur="750" fill="hold"/>
                        <p:tgtEl>
                          <p:spTgt spid="1049963"/>
                        </p:tgtEl>
                        <p:attrNameLst>
                          <p:attrName>ppt_x</p:attrName>
                        </p:attrNameLst>
                      </p:cBhvr>
                      <p:tavLst>
                        <p:tav tm="0">
                          <p:val>
                            <p:strVal val="1+#ppt_w/2"/>
                          </p:val>
                        </p:tav>
                        <p:tav tm="100000">
                          <p:val>
                            <p:strVal val="#ppt_x"/>
                          </p:val>
                        </p:tav>
                      </p:tavLst>
                    </p:anim>
                    <p:anim calcmode="lin" valueType="num">
                      <p:cBhvr additive="base">
                        <p:cTn dur="750" fill="hold"/>
                        <p:tgtEl>
                          <p:spTgt spid="1049963"/>
                        </p:tgtEl>
                        <p:attrNameLst>
                          <p:attrName>ppt_y</p:attrName>
                        </p:attrNameLst>
                      </p:cBhvr>
                      <p:tavLst>
                        <p:tav tm="0">
                          <p:val>
                            <p:strVal val="1+#ppt_h/2"/>
                          </p:val>
                        </p:tav>
                        <p:tav tm="100000">
                          <p:val>
                            <p:strVal val="#ppt_y"/>
                          </p:val>
                        </p:tav>
                      </p:tavLst>
                    </p:anim>
                  </p:childTnLst>
                </p:cTn>
              </p:par>
            </p:tnLst>
          </p:tmpl>
        </p:tmplLst>
      </p:bldP>
      <p:bldP spid="1049964" grpId="0"/>
      <p:bldP spid="1049965" grpId="0" build="p">
        <p:tmplLst>
          <p:tmpl lvl="1">
            <p:tnLst>
              <p:par>
                <p:cTn presetID="2" presetClass="entr" presetSubtype="6" decel="100000" fill="hold" nodeType="afterEffect">
                  <p:stCondLst>
                    <p:cond delay="0"/>
                  </p:stCondLst>
                  <p:iterate type="wd">
                    <p:tmPct val="10000"/>
                  </p:iterate>
                  <p:childTnLst>
                    <p:set>
                      <p:cBhvr>
                        <p:cTn dur="1" fill="hold">
                          <p:stCondLst>
                            <p:cond delay="0"/>
                          </p:stCondLst>
                        </p:cTn>
                        <p:tgtEl>
                          <p:spTgt spid="1049965"/>
                        </p:tgtEl>
                        <p:attrNameLst>
                          <p:attrName>style.visibility</p:attrName>
                        </p:attrNameLst>
                      </p:cBhvr>
                      <p:to>
                        <p:strVal val="visible"/>
                      </p:to>
                    </p:set>
                    <p:anim calcmode="lin" valueType="num">
                      <p:cBhvr additive="base">
                        <p:cTn dur="500" fill="hold"/>
                        <p:tgtEl>
                          <p:spTgt spid="1049965"/>
                        </p:tgtEl>
                        <p:attrNameLst>
                          <p:attrName>ppt_x</p:attrName>
                        </p:attrNameLst>
                      </p:cBhvr>
                      <p:tavLst>
                        <p:tav tm="0">
                          <p:val>
                            <p:strVal val="1+#ppt_w/2"/>
                          </p:val>
                        </p:tav>
                        <p:tav tm="100000">
                          <p:val>
                            <p:strVal val="#ppt_x"/>
                          </p:val>
                        </p:tav>
                      </p:tavLst>
                    </p:anim>
                    <p:anim calcmode="lin" valueType="num">
                      <p:cBhvr additive="base">
                        <p:cTn dur="500" fill="hold"/>
                        <p:tgtEl>
                          <p:spTgt spid="1049965"/>
                        </p:tgtEl>
                        <p:attrNameLst>
                          <p:attrName>ppt_y</p:attrName>
                        </p:attrNameLst>
                      </p:cBhvr>
                      <p:tavLst>
                        <p:tav tm="0">
                          <p:val>
                            <p:strVal val="1+#ppt_h/2"/>
                          </p:val>
                        </p:tav>
                        <p:tav tm="100000">
                          <p:val>
                            <p:strVal val="#ppt_y"/>
                          </p:val>
                        </p:tav>
                      </p:tavLst>
                    </p:anim>
                  </p:childTnLst>
                </p:cTn>
              </p:par>
            </p:tnLst>
          </p:tmpl>
        </p:tmplLst>
      </p:bldP>
      <p:bldP spid="1049966" grpId="0" animBg="1">
        <p:tmplLst>
          <p:tmpl>
            <p:tnLst>
              <p:par>
                <p:cTn presetID="2" presetClass="entr" presetSubtype="6" decel="100000" fill="hold" nodeType="withEffect">
                  <p:stCondLst>
                    <p:cond delay="400"/>
                  </p:stCondLst>
                  <p:childTnLst>
                    <p:set>
                      <p:cBhvr>
                        <p:cTn dur="1" fill="hold">
                          <p:stCondLst>
                            <p:cond delay="0"/>
                          </p:stCondLst>
                        </p:cTn>
                        <p:tgtEl>
                          <p:spTgt spid="1049966"/>
                        </p:tgtEl>
                        <p:attrNameLst>
                          <p:attrName>style.visibility</p:attrName>
                        </p:attrNameLst>
                      </p:cBhvr>
                      <p:to>
                        <p:strVal val="visible"/>
                      </p:to>
                    </p:set>
                    <p:anim calcmode="lin" valueType="num">
                      <p:cBhvr additive="base">
                        <p:cTn dur="750" fill="hold"/>
                        <p:tgtEl>
                          <p:spTgt spid="1049966"/>
                        </p:tgtEl>
                        <p:attrNameLst>
                          <p:attrName>ppt_x</p:attrName>
                        </p:attrNameLst>
                      </p:cBhvr>
                      <p:tavLst>
                        <p:tav tm="0">
                          <p:val>
                            <p:strVal val="1+#ppt_w/2"/>
                          </p:val>
                        </p:tav>
                        <p:tav tm="100000">
                          <p:val>
                            <p:strVal val="#ppt_x"/>
                          </p:val>
                        </p:tav>
                      </p:tavLst>
                    </p:anim>
                    <p:anim calcmode="lin" valueType="num">
                      <p:cBhvr additive="base">
                        <p:cTn dur="750" fill="hold"/>
                        <p:tgtEl>
                          <p:spTgt spid="1049966"/>
                        </p:tgtEl>
                        <p:attrNameLst>
                          <p:attrName>ppt_y</p:attrName>
                        </p:attrNameLst>
                      </p:cBhvr>
                      <p:tavLst>
                        <p:tav tm="0">
                          <p:val>
                            <p:strVal val="1+#ppt_h/2"/>
                          </p:val>
                        </p:tav>
                        <p:tav tm="100000">
                          <p:val>
                            <p:strVal val="#ppt_y"/>
                          </p:val>
                        </p:tav>
                      </p:tavLst>
                    </p:anim>
                  </p:childTnLst>
                </p:cTn>
              </p:par>
            </p:tnLst>
          </p:tmpl>
        </p:tmplLst>
      </p:bldP>
      <p:bldP spid="1049966" grpId="1" animBg="1">
        <p:tmplLst>
          <p:tmpl>
            <p:tnLst>
              <p:par>
                <p:cTn presetID="45" presetClass="entr" presetSubtype="0" fill="hold" nodeType="withEffect">
                  <p:stCondLst>
                    <p:cond delay="400"/>
                  </p:stCondLst>
                  <p:childTnLst>
                    <p:set>
                      <p:cBhvr>
                        <p:cTn dur="1" fill="hold">
                          <p:stCondLst>
                            <p:cond delay="0"/>
                          </p:stCondLst>
                        </p:cTn>
                        <p:tgtEl>
                          <p:spTgt spid="1049966"/>
                        </p:tgtEl>
                        <p:attrNameLst>
                          <p:attrName>style.visibility</p:attrName>
                        </p:attrNameLst>
                      </p:cBhvr>
                      <p:to>
                        <p:strVal val="visible"/>
                      </p:to>
                    </p:set>
                    <p:animEffect transition="in" filter="fade">
                      <p:cBhvr>
                        <p:cTn dur="750"/>
                        <p:tgtEl>
                          <p:spTgt spid="1049966"/>
                        </p:tgtEl>
                      </p:cBhvr>
                    </p:animEffect>
                    <p:anim calcmode="lin" valueType="num">
                      <p:cBhvr>
                        <p:cTn dur="750" fill="hold"/>
                        <p:tgtEl>
                          <p:spTgt spid="1049966"/>
                        </p:tgtEl>
                        <p:attrNameLst>
                          <p:attrName>ppt_w</p:attrName>
                        </p:attrNameLst>
                      </p:cBhvr>
                      <p:tavLst>
                        <p:tav tm="0" fmla="#ppt_w*sin(2.5*pi*$)">
                          <p:val>
                            <p:fltVal val="0"/>
                          </p:val>
                        </p:tav>
                        <p:tav tm="100000">
                          <p:val>
                            <p:fltVal val="1"/>
                          </p:val>
                        </p:tav>
                      </p:tavLst>
                    </p:anim>
                    <p:anim calcmode="lin" valueType="num">
                      <p:cBhvr>
                        <p:cTn dur="750" fill="hold"/>
                        <p:tgtEl>
                          <p:spTgt spid="1049966"/>
                        </p:tgtEl>
                        <p:attrNameLst>
                          <p:attrName>ppt_h</p:attrName>
                        </p:attrNameLst>
                      </p:cBhvr>
                      <p:tavLst>
                        <p:tav tm="0">
                          <p:val>
                            <p:strVal val="#ppt_h"/>
                          </p:val>
                        </p:tav>
                        <p:tav tm="100000">
                          <p:val>
                            <p:strVal val="#ppt_h"/>
                          </p:val>
                        </p:tav>
                      </p:tavLst>
                    </p:anim>
                  </p:childTnLst>
                </p:cTn>
              </p:par>
            </p:tnLst>
          </p:tmpl>
        </p:tmplLst>
      </p:bldP>
      <p:bldP spid="1049967" grpId="0" animBg="1">
        <p:tmplLst>
          <p:tmpl>
            <p:tnLst>
              <p:par>
                <p:cTn presetID="2" presetClass="entr" presetSubtype="6" decel="100000" fill="hold" nodeType="afterEffect">
                  <p:stCondLst>
                    <p:cond delay="0"/>
                  </p:stCondLst>
                  <p:childTnLst>
                    <p:set>
                      <p:cBhvr>
                        <p:cTn dur="1" fill="hold">
                          <p:stCondLst>
                            <p:cond delay="0"/>
                          </p:stCondLst>
                        </p:cTn>
                        <p:tgtEl>
                          <p:spTgt spid="1049967"/>
                        </p:tgtEl>
                        <p:attrNameLst>
                          <p:attrName>style.visibility</p:attrName>
                        </p:attrNameLst>
                      </p:cBhvr>
                      <p:to>
                        <p:strVal val="visible"/>
                      </p:to>
                    </p:set>
                    <p:anim calcmode="lin" valueType="num">
                      <p:cBhvr additive="base">
                        <p:cTn dur="750" fill="hold"/>
                        <p:tgtEl>
                          <p:spTgt spid="1049967"/>
                        </p:tgtEl>
                        <p:attrNameLst>
                          <p:attrName>ppt_x</p:attrName>
                        </p:attrNameLst>
                      </p:cBhvr>
                      <p:tavLst>
                        <p:tav tm="0">
                          <p:val>
                            <p:strVal val="1+#ppt_w/2"/>
                          </p:val>
                        </p:tav>
                        <p:tav tm="100000">
                          <p:val>
                            <p:strVal val="#ppt_x"/>
                          </p:val>
                        </p:tav>
                      </p:tavLst>
                    </p:anim>
                    <p:anim calcmode="lin" valueType="num">
                      <p:cBhvr additive="base">
                        <p:cTn dur="750" fill="hold"/>
                        <p:tgtEl>
                          <p:spTgt spid="1049967"/>
                        </p:tgtEl>
                        <p:attrNameLst>
                          <p:attrName>ppt_y</p:attrName>
                        </p:attrNameLst>
                      </p:cBhvr>
                      <p:tavLst>
                        <p:tav tm="0">
                          <p:val>
                            <p:strVal val="1+#ppt_h/2"/>
                          </p:val>
                        </p:tav>
                        <p:tav tm="100000">
                          <p:val>
                            <p:strVal val="#ppt_y"/>
                          </p:val>
                        </p:tav>
                      </p:tavLst>
                    </p:anim>
                  </p:childTnLst>
                </p:cTn>
              </p:par>
            </p:tnLst>
          </p:tmpl>
        </p:tmplLst>
      </p:bldP>
      <p:bldP spid="1049967" grpId="1" animBg="1">
        <p:tmplLst>
          <p:tmpl>
            <p:tnLst>
              <p:par>
                <p:cTn presetID="45" presetClass="entr" presetSubtype="0" fill="hold" nodeType="withEffect">
                  <p:stCondLst>
                    <p:cond delay="0"/>
                  </p:stCondLst>
                  <p:childTnLst>
                    <p:set>
                      <p:cBhvr>
                        <p:cTn dur="1" fill="hold">
                          <p:stCondLst>
                            <p:cond delay="0"/>
                          </p:stCondLst>
                        </p:cTn>
                        <p:tgtEl>
                          <p:spTgt spid="1049967"/>
                        </p:tgtEl>
                        <p:attrNameLst>
                          <p:attrName>style.visibility</p:attrName>
                        </p:attrNameLst>
                      </p:cBhvr>
                      <p:to>
                        <p:strVal val="visible"/>
                      </p:to>
                    </p:set>
                    <p:animEffect transition="in" filter="fade">
                      <p:cBhvr>
                        <p:cTn dur="750"/>
                        <p:tgtEl>
                          <p:spTgt spid="1049967"/>
                        </p:tgtEl>
                      </p:cBhvr>
                    </p:animEffect>
                    <p:anim calcmode="lin" valueType="num">
                      <p:cBhvr>
                        <p:cTn dur="750" fill="hold"/>
                        <p:tgtEl>
                          <p:spTgt spid="1049967"/>
                        </p:tgtEl>
                        <p:attrNameLst>
                          <p:attrName>ppt_w</p:attrName>
                        </p:attrNameLst>
                      </p:cBhvr>
                      <p:tavLst>
                        <p:tav tm="0" fmla="#ppt_w*sin(2.5*pi*$)">
                          <p:val>
                            <p:fltVal val="0"/>
                          </p:val>
                        </p:tav>
                        <p:tav tm="100000">
                          <p:val>
                            <p:fltVal val="1"/>
                          </p:val>
                        </p:tav>
                      </p:tavLst>
                    </p:anim>
                    <p:anim calcmode="lin" valueType="num">
                      <p:cBhvr>
                        <p:cTn dur="750" fill="hold"/>
                        <p:tgtEl>
                          <p:spTgt spid="1049967"/>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rofile 3">
    <p:spTree>
      <p:nvGrpSpPr>
        <p:cNvPr id="1" name=""/>
        <p:cNvGrpSpPr/>
        <p:nvPr/>
      </p:nvGrpSpPr>
      <p:grpSpPr>
        <a:xfrm>
          <a:off x="0" y="0"/>
          <a:ext cx="0" cy="0"/>
          <a:chOff x="0" y="0"/>
          <a:chExt cx="0" cy="0"/>
        </a:xfrm>
      </p:grpSpPr>
      <p:sp>
        <p:nvSpPr>
          <p:cNvPr id="1049832" name="円/楕円 32"/>
          <p:cNvSpPr/>
          <p:nvPr userDrawn="1"/>
        </p:nvSpPr>
        <p:spPr>
          <a:xfrm>
            <a:off x="6099984" y="4672631"/>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1049833" name="円/楕円 5"/>
          <p:cNvSpPr/>
          <p:nvPr userDrawn="1"/>
        </p:nvSpPr>
        <p:spPr>
          <a:xfrm>
            <a:off x="1870398" y="1163191"/>
            <a:ext cx="5060429" cy="506042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834" name="円/楕円 27"/>
          <p:cNvSpPr/>
          <p:nvPr userDrawn="1"/>
        </p:nvSpPr>
        <p:spPr>
          <a:xfrm>
            <a:off x="1268264" y="1756094"/>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49835" name="円/楕円 29"/>
          <p:cNvSpPr/>
          <p:nvPr userDrawn="1"/>
        </p:nvSpPr>
        <p:spPr>
          <a:xfrm>
            <a:off x="1706513" y="1039044"/>
            <a:ext cx="5060429" cy="506042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836" name="タイトル 1"/>
          <p:cNvSpPr>
            <a:spLocks noGrp="1"/>
          </p:cNvSpPr>
          <p:nvPr>
            <p:ph type="title" hasCustomPrompt="1"/>
          </p:nvPr>
        </p:nvSpPr>
        <p:spPr>
          <a:xfrm>
            <a:off x="7545905" y="1111052"/>
            <a:ext cx="9577064" cy="1350907"/>
          </a:xfrm>
        </p:spPr>
        <p:txBody>
          <a:bodyPr anchor="b">
            <a:normAutofit/>
          </a:bodyPr>
          <a:lstStyle>
            <a:lvl1pPr>
              <a:defRPr sz="6600" baseline="0">
                <a:solidFill>
                  <a:schemeClr val="tx2"/>
                </a:solidFill>
                <a:latin typeface="Route 159 UltraLight" pitchFamily="50" charset="0"/>
              </a:defRPr>
            </a:lvl1pPr>
          </a:lstStyle>
          <a:p>
            <a:r>
              <a:rPr kumimoji="1" lang="en-US" altLang="ja-JP" dirty="0"/>
              <a:t>Text goes here</a:t>
            </a:r>
            <a:endParaRPr kumimoji="1" lang="ja-JP" altLang="en-US" dirty="0"/>
          </a:p>
        </p:txBody>
      </p:sp>
      <p:sp>
        <p:nvSpPr>
          <p:cNvPr id="1049837" name="正方形/長方形 3"/>
          <p:cNvSpPr/>
          <p:nvPr userDrawn="1"/>
        </p:nvSpPr>
        <p:spPr>
          <a:xfrm>
            <a:off x="7689921" y="2477183"/>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838" name="テキスト プレースホルダー 6"/>
          <p:cNvSpPr>
            <a:spLocks noGrp="1"/>
          </p:cNvSpPr>
          <p:nvPr>
            <p:ph type="body" sz="quarter" idx="16" hasCustomPrompt="1"/>
          </p:nvPr>
        </p:nvSpPr>
        <p:spPr>
          <a:xfrm>
            <a:off x="7545905" y="2549853"/>
            <a:ext cx="9577064" cy="935442"/>
          </a:xfrm>
        </p:spPr>
        <p:txBody>
          <a:bodyPr anchor="t">
            <a:noAutofit/>
          </a:bodyPr>
          <a:lstStyle>
            <a:lvl1pPr algn="l">
              <a:defRPr sz="3200" i="1" baseline="0">
                <a:solidFill>
                  <a:schemeClr val="accent1">
                    <a:lumMod val="75000"/>
                  </a:schemeClr>
                </a:solidFill>
                <a:latin typeface="+mn-lt"/>
              </a:defRPr>
            </a:lvl1pPr>
          </a:lstStyle>
          <a:p>
            <a:pPr lvl="0"/>
            <a:r>
              <a:rPr kumimoji="1" lang="en-US" altLang="ja-JP" dirty="0"/>
              <a:t>Text goes here</a:t>
            </a:r>
            <a:endParaRPr kumimoji="1" lang="ja-JP" altLang="en-US" dirty="0"/>
          </a:p>
        </p:txBody>
      </p:sp>
      <p:sp>
        <p:nvSpPr>
          <p:cNvPr id="1049839" name="図プレースホルダー 5"/>
          <p:cNvSpPr>
            <a:spLocks noGrp="1"/>
          </p:cNvSpPr>
          <p:nvPr>
            <p:ph type="pic" sz="quarter" idx="13" hasCustomPrompt="1"/>
          </p:nvPr>
        </p:nvSpPr>
        <p:spPr>
          <a:xfrm>
            <a:off x="1870398" y="1163191"/>
            <a:ext cx="4916413" cy="491641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049840" name="円/楕円 7"/>
          <p:cNvSpPr/>
          <p:nvPr userDrawn="1"/>
        </p:nvSpPr>
        <p:spPr>
          <a:xfrm>
            <a:off x="8104770" y="3838753"/>
            <a:ext cx="1296145" cy="12961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841" name="図プレースホルダー 12"/>
          <p:cNvSpPr>
            <a:spLocks noGrp="1"/>
          </p:cNvSpPr>
          <p:nvPr>
            <p:ph type="pic" sz="quarter" idx="17" hasCustomPrompt="1"/>
          </p:nvPr>
        </p:nvSpPr>
        <p:spPr>
          <a:xfrm>
            <a:off x="8440247" y="4174230"/>
            <a:ext cx="625191" cy="625191"/>
          </a:xfrm>
        </p:spPr>
        <p:txBody>
          <a:bodyPr>
            <a:normAutofit/>
          </a:bodyPr>
          <a:lstStyle>
            <a:lvl1pPr>
              <a:defRPr sz="1600"/>
            </a:lvl1pPr>
          </a:lstStyle>
          <a:p>
            <a:r>
              <a:rPr kumimoji="1" lang="en-US" altLang="ja-JP" dirty="0"/>
              <a:t>Icon</a:t>
            </a:r>
            <a:endParaRPr kumimoji="1" lang="ja-JP" altLang="en-US" dirty="0"/>
          </a:p>
        </p:txBody>
      </p:sp>
      <p:sp>
        <p:nvSpPr>
          <p:cNvPr id="1049842" name="円/楕円 9"/>
          <p:cNvSpPr/>
          <p:nvPr userDrawn="1"/>
        </p:nvSpPr>
        <p:spPr>
          <a:xfrm>
            <a:off x="10720458" y="3838752"/>
            <a:ext cx="1296145" cy="12961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843" name="円/楕円 10"/>
          <p:cNvSpPr/>
          <p:nvPr userDrawn="1"/>
        </p:nvSpPr>
        <p:spPr>
          <a:xfrm>
            <a:off x="13319670" y="3838751"/>
            <a:ext cx="1296145" cy="129614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844" name="図プレースホルダー 12"/>
          <p:cNvSpPr>
            <a:spLocks noGrp="1"/>
          </p:cNvSpPr>
          <p:nvPr>
            <p:ph type="pic" sz="quarter" idx="18" hasCustomPrompt="1"/>
          </p:nvPr>
        </p:nvSpPr>
        <p:spPr>
          <a:xfrm>
            <a:off x="11055935" y="4174229"/>
            <a:ext cx="625191" cy="625191"/>
          </a:xfrm>
        </p:spPr>
        <p:txBody>
          <a:bodyPr>
            <a:normAutofit/>
          </a:bodyPr>
          <a:lstStyle>
            <a:lvl1pPr>
              <a:defRPr sz="1600"/>
            </a:lvl1pPr>
          </a:lstStyle>
          <a:p>
            <a:r>
              <a:rPr kumimoji="1" lang="en-US" altLang="ja-JP" dirty="0"/>
              <a:t>Icon</a:t>
            </a:r>
            <a:endParaRPr kumimoji="1" lang="ja-JP" altLang="en-US" dirty="0"/>
          </a:p>
        </p:txBody>
      </p:sp>
      <p:sp>
        <p:nvSpPr>
          <p:cNvPr id="1049845" name="図プレースホルダー 12"/>
          <p:cNvSpPr>
            <a:spLocks noGrp="1"/>
          </p:cNvSpPr>
          <p:nvPr>
            <p:ph type="pic" sz="quarter" idx="19" hasCustomPrompt="1"/>
          </p:nvPr>
        </p:nvSpPr>
        <p:spPr>
          <a:xfrm>
            <a:off x="13655147" y="4174228"/>
            <a:ext cx="625191" cy="625191"/>
          </a:xfrm>
        </p:spPr>
        <p:txBody>
          <a:bodyPr>
            <a:normAutofit/>
          </a:bodyPr>
          <a:lstStyle>
            <a:lvl1pPr>
              <a:defRPr sz="1600"/>
            </a:lvl1pPr>
          </a:lstStyle>
          <a:p>
            <a:r>
              <a:rPr kumimoji="1" lang="en-US" altLang="ja-JP" dirty="0"/>
              <a:t>Icon</a:t>
            </a:r>
            <a:endParaRPr kumimoji="1" lang="ja-JP" altLang="en-US" dirty="0"/>
          </a:p>
        </p:txBody>
      </p:sp>
      <p:sp>
        <p:nvSpPr>
          <p:cNvPr id="1049846" name="テキスト プレースホルダー 6"/>
          <p:cNvSpPr>
            <a:spLocks noGrp="1"/>
          </p:cNvSpPr>
          <p:nvPr>
            <p:ph type="body" sz="quarter" idx="20" hasCustomPrompt="1"/>
          </p:nvPr>
        </p:nvSpPr>
        <p:spPr>
          <a:xfrm>
            <a:off x="7541830" y="5279575"/>
            <a:ext cx="2448272" cy="935442"/>
          </a:xfrm>
        </p:spPr>
        <p:txBody>
          <a:bodyPr anchor="t">
            <a:noAutofit/>
          </a:bodyPr>
          <a:lstStyle>
            <a:lvl1pPr algn="ctr">
              <a:defRPr sz="2400" i="0" baseline="0">
                <a:solidFill>
                  <a:schemeClr val="accent3"/>
                </a:solidFill>
                <a:latin typeface="+mn-lt"/>
              </a:defRPr>
            </a:lvl1pPr>
          </a:lstStyle>
          <a:p>
            <a:pPr lvl="0"/>
            <a:r>
              <a:rPr kumimoji="1" lang="en-US" altLang="ja-JP" dirty="0"/>
              <a:t>Text goes here</a:t>
            </a:r>
            <a:endParaRPr kumimoji="1" lang="ja-JP" altLang="en-US" dirty="0"/>
          </a:p>
        </p:txBody>
      </p:sp>
      <p:sp>
        <p:nvSpPr>
          <p:cNvPr id="1049847" name="テキスト プレースホルダー 6"/>
          <p:cNvSpPr>
            <a:spLocks noGrp="1"/>
          </p:cNvSpPr>
          <p:nvPr>
            <p:ph type="body" sz="quarter" idx="21" hasCustomPrompt="1"/>
          </p:nvPr>
        </p:nvSpPr>
        <p:spPr>
          <a:xfrm>
            <a:off x="10151318" y="5279575"/>
            <a:ext cx="2448272" cy="935442"/>
          </a:xfrm>
        </p:spPr>
        <p:txBody>
          <a:bodyPr anchor="t">
            <a:noAutofit/>
          </a:bodyPr>
          <a:lstStyle>
            <a:lvl1pPr algn="ctr">
              <a:defRPr sz="2400" i="0" baseline="0">
                <a:solidFill>
                  <a:schemeClr val="accent2"/>
                </a:solidFill>
                <a:latin typeface="+mn-lt"/>
              </a:defRPr>
            </a:lvl1pPr>
          </a:lstStyle>
          <a:p>
            <a:pPr lvl="0"/>
            <a:r>
              <a:rPr kumimoji="1" lang="en-US" altLang="ja-JP" dirty="0"/>
              <a:t>Text goes here</a:t>
            </a:r>
            <a:endParaRPr kumimoji="1" lang="ja-JP" altLang="en-US" dirty="0"/>
          </a:p>
        </p:txBody>
      </p:sp>
      <p:sp>
        <p:nvSpPr>
          <p:cNvPr id="1049848" name="テキスト プレースホルダー 6"/>
          <p:cNvSpPr>
            <a:spLocks noGrp="1"/>
          </p:cNvSpPr>
          <p:nvPr>
            <p:ph type="body" sz="quarter" idx="22" hasCustomPrompt="1"/>
          </p:nvPr>
        </p:nvSpPr>
        <p:spPr>
          <a:xfrm>
            <a:off x="12743606" y="5277230"/>
            <a:ext cx="2448272" cy="935442"/>
          </a:xfrm>
        </p:spPr>
        <p:txBody>
          <a:bodyPr anchor="t">
            <a:noAutofit/>
          </a:bodyPr>
          <a:lstStyle>
            <a:lvl1pPr algn="ctr">
              <a:defRPr sz="2400" i="0" baseline="0">
                <a:solidFill>
                  <a:schemeClr val="accent5"/>
                </a:solidFill>
                <a:latin typeface="+mn-lt"/>
              </a:defRPr>
            </a:lvl1pPr>
          </a:lstStyle>
          <a:p>
            <a:pPr lvl="0"/>
            <a:r>
              <a:rPr kumimoji="1" lang="en-US" altLang="ja-JP" dirty="0"/>
              <a:t>Text goes here</a:t>
            </a:r>
            <a:endParaRPr kumimoji="1" lang="ja-JP" altLang="en-US" dirty="0"/>
          </a:p>
        </p:txBody>
      </p:sp>
      <p:sp>
        <p:nvSpPr>
          <p:cNvPr id="1049849" name="テキスト プレースホルダー 6"/>
          <p:cNvSpPr>
            <a:spLocks noGrp="1"/>
          </p:cNvSpPr>
          <p:nvPr>
            <p:ph type="body" sz="quarter" idx="14" hasCustomPrompt="1"/>
          </p:nvPr>
        </p:nvSpPr>
        <p:spPr>
          <a:xfrm>
            <a:off x="1192885" y="6295628"/>
            <a:ext cx="15900643" cy="2016224"/>
          </a:xfrm>
        </p:spPr>
        <p:txBody>
          <a:bodyPr anchor="ctr">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049850" name="正方形/長方形 17"/>
          <p:cNvSpPr/>
          <p:nvPr userDrawn="1"/>
        </p:nvSpPr>
        <p:spPr>
          <a:xfrm>
            <a:off x="0" y="8527876"/>
            <a:ext cx="18286413" cy="17591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851" name="図プレースホルダー 12"/>
          <p:cNvSpPr>
            <a:spLocks noGrp="1"/>
          </p:cNvSpPr>
          <p:nvPr>
            <p:ph type="pic" sz="quarter" idx="23" hasCustomPrompt="1"/>
          </p:nvPr>
        </p:nvSpPr>
        <p:spPr>
          <a:xfrm>
            <a:off x="4016008" y="8773140"/>
            <a:ext cx="625191" cy="625191"/>
          </a:xfrm>
        </p:spPr>
        <p:txBody>
          <a:bodyPr>
            <a:normAutofit/>
          </a:bodyPr>
          <a:lstStyle>
            <a:lvl1pPr>
              <a:defRPr sz="1600"/>
            </a:lvl1pPr>
          </a:lstStyle>
          <a:p>
            <a:r>
              <a:rPr kumimoji="1" lang="en-US" altLang="ja-JP" dirty="0"/>
              <a:t>Icon</a:t>
            </a:r>
            <a:endParaRPr kumimoji="1" lang="ja-JP" altLang="en-US" dirty="0"/>
          </a:p>
        </p:txBody>
      </p:sp>
      <p:sp>
        <p:nvSpPr>
          <p:cNvPr id="1049852" name="図プレースホルダー 12"/>
          <p:cNvSpPr>
            <a:spLocks noGrp="1"/>
          </p:cNvSpPr>
          <p:nvPr>
            <p:ph type="pic" sz="quarter" idx="24" hasCustomPrompt="1"/>
          </p:nvPr>
        </p:nvSpPr>
        <p:spPr>
          <a:xfrm>
            <a:off x="8827218" y="8773139"/>
            <a:ext cx="625191" cy="625191"/>
          </a:xfrm>
        </p:spPr>
        <p:txBody>
          <a:bodyPr>
            <a:normAutofit/>
          </a:bodyPr>
          <a:lstStyle>
            <a:lvl1pPr>
              <a:defRPr sz="1600"/>
            </a:lvl1pPr>
          </a:lstStyle>
          <a:p>
            <a:r>
              <a:rPr kumimoji="1" lang="en-US" altLang="ja-JP" dirty="0"/>
              <a:t>Icon</a:t>
            </a:r>
            <a:endParaRPr kumimoji="1" lang="ja-JP" altLang="en-US" dirty="0"/>
          </a:p>
        </p:txBody>
      </p:sp>
      <p:sp>
        <p:nvSpPr>
          <p:cNvPr id="1049853" name="図プレースホルダー 12"/>
          <p:cNvSpPr>
            <a:spLocks noGrp="1"/>
          </p:cNvSpPr>
          <p:nvPr>
            <p:ph type="pic" sz="quarter" idx="25" hasCustomPrompt="1"/>
          </p:nvPr>
        </p:nvSpPr>
        <p:spPr>
          <a:xfrm>
            <a:off x="13607778" y="8773138"/>
            <a:ext cx="625191" cy="625191"/>
          </a:xfrm>
        </p:spPr>
        <p:txBody>
          <a:bodyPr>
            <a:normAutofit/>
          </a:bodyPr>
          <a:lstStyle>
            <a:lvl1pPr>
              <a:defRPr sz="1600"/>
            </a:lvl1pPr>
          </a:lstStyle>
          <a:p>
            <a:r>
              <a:rPr kumimoji="1" lang="en-US" altLang="ja-JP" dirty="0"/>
              <a:t>Icon</a:t>
            </a:r>
            <a:endParaRPr kumimoji="1" lang="ja-JP" altLang="en-US" dirty="0"/>
          </a:p>
        </p:txBody>
      </p:sp>
      <p:sp>
        <p:nvSpPr>
          <p:cNvPr id="1049854" name="テキスト プレースホルダー 6"/>
          <p:cNvSpPr>
            <a:spLocks noGrp="1"/>
          </p:cNvSpPr>
          <p:nvPr>
            <p:ph type="body" sz="quarter" idx="26" hasCustomPrompt="1"/>
          </p:nvPr>
        </p:nvSpPr>
        <p:spPr>
          <a:xfrm>
            <a:off x="2384388" y="9464642"/>
            <a:ext cx="3950506" cy="575402"/>
          </a:xfrm>
        </p:spPr>
        <p:txBody>
          <a:bodyPr anchor="t">
            <a:noAutofit/>
          </a:bodyPr>
          <a:lstStyle>
            <a:lvl1pPr algn="ctr">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1049855" name="テキスト プレースホルダー 6"/>
          <p:cNvSpPr>
            <a:spLocks noGrp="1"/>
          </p:cNvSpPr>
          <p:nvPr>
            <p:ph type="body" sz="quarter" idx="27" hasCustomPrompt="1"/>
          </p:nvPr>
        </p:nvSpPr>
        <p:spPr>
          <a:xfrm>
            <a:off x="7164560" y="9464642"/>
            <a:ext cx="3950506" cy="575402"/>
          </a:xfrm>
        </p:spPr>
        <p:txBody>
          <a:bodyPr anchor="t">
            <a:noAutofit/>
          </a:bodyPr>
          <a:lstStyle>
            <a:lvl1pPr algn="ctr">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1049856" name="テキスト プレースホルダー 6"/>
          <p:cNvSpPr>
            <a:spLocks noGrp="1"/>
          </p:cNvSpPr>
          <p:nvPr>
            <p:ph type="body" sz="quarter" idx="28" hasCustomPrompt="1"/>
          </p:nvPr>
        </p:nvSpPr>
        <p:spPr>
          <a:xfrm>
            <a:off x="11961452" y="9464642"/>
            <a:ext cx="3950506" cy="575402"/>
          </a:xfrm>
        </p:spPr>
        <p:txBody>
          <a:bodyPr anchor="t">
            <a:noAutofit/>
          </a:bodyPr>
          <a:lstStyle>
            <a:lvl1pPr algn="ctr">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1049857" name="円/楕円 24"/>
          <p:cNvSpPr/>
          <p:nvPr userDrawn="1"/>
        </p:nvSpPr>
        <p:spPr>
          <a:xfrm>
            <a:off x="574254" y="1019175"/>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49858" name="円/楕円 25"/>
          <p:cNvSpPr/>
          <p:nvPr userDrawn="1"/>
        </p:nvSpPr>
        <p:spPr>
          <a:xfrm>
            <a:off x="1952340" y="1066981"/>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49859" name="正方形/長方形 3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860" name="円/楕円 33"/>
          <p:cNvSpPr/>
          <p:nvPr userDrawn="1"/>
        </p:nvSpPr>
        <p:spPr>
          <a:xfrm>
            <a:off x="7102660" y="4288481"/>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049857"/>
                                        </p:tgtEl>
                                        <p:attrNameLst>
                                          <p:attrName>style.visibility</p:attrName>
                                        </p:attrNameLst>
                                      </p:cBhvr>
                                      <p:to>
                                        <p:strVal val="visible"/>
                                      </p:to>
                                    </p:set>
                                    <p:animEffect transition="in" filter="fade">
                                      <p:cBhvr>
                                        <p:cTn id="7" dur="750"/>
                                        <p:tgtEl>
                                          <p:spTgt spid="1049857"/>
                                        </p:tgtEl>
                                      </p:cBhvr>
                                    </p:animEffect>
                                    <p:anim calcmode="lin" valueType="num">
                                      <p:cBhvr>
                                        <p:cTn id="8" dur="750" fill="hold"/>
                                        <p:tgtEl>
                                          <p:spTgt spid="1049857"/>
                                        </p:tgtEl>
                                        <p:attrNameLst>
                                          <p:attrName>ppt_w</p:attrName>
                                        </p:attrNameLst>
                                      </p:cBhvr>
                                      <p:tavLst>
                                        <p:tav tm="0" fmla="#ppt_w*sin(2.5*pi*$)">
                                          <p:val>
                                            <p:fltVal val="0"/>
                                          </p:val>
                                        </p:tav>
                                        <p:tav tm="100000">
                                          <p:val>
                                            <p:fltVal val="1"/>
                                          </p:val>
                                        </p:tav>
                                      </p:tavLst>
                                    </p:anim>
                                    <p:anim calcmode="lin" valueType="num">
                                      <p:cBhvr>
                                        <p:cTn id="9" dur="750" fill="hold"/>
                                        <p:tgtEl>
                                          <p:spTgt spid="1049857"/>
                                        </p:tgtEl>
                                        <p:attrNameLst>
                                          <p:attrName>ppt_h</p:attrName>
                                        </p:attrNameLst>
                                      </p:cBhvr>
                                      <p:tavLst>
                                        <p:tav tm="0">
                                          <p:val>
                                            <p:strVal val="#ppt_h"/>
                                          </p:val>
                                        </p:tav>
                                        <p:tav tm="100000">
                                          <p:val>
                                            <p:strVal val="#ppt_h"/>
                                          </p:val>
                                        </p:tav>
                                      </p:tavLst>
                                    </p:anim>
                                  </p:childTnLst>
                                </p:cTn>
                              </p:par>
                              <p:par>
                                <p:cTn id="10" presetID="2" presetClass="entr" presetSubtype="12" decel="100000" fill="hold" grpId="1" nodeType="withEffect">
                                  <p:stCondLst>
                                    <p:cond delay="0"/>
                                  </p:stCondLst>
                                  <p:childTnLst>
                                    <p:set>
                                      <p:cBhvr>
                                        <p:cTn id="11" dur="1" fill="hold">
                                          <p:stCondLst>
                                            <p:cond delay="0"/>
                                          </p:stCondLst>
                                        </p:cTn>
                                        <p:tgtEl>
                                          <p:spTgt spid="1049857"/>
                                        </p:tgtEl>
                                        <p:attrNameLst>
                                          <p:attrName>style.visibility</p:attrName>
                                        </p:attrNameLst>
                                      </p:cBhvr>
                                      <p:to>
                                        <p:strVal val="visible"/>
                                      </p:to>
                                    </p:set>
                                    <p:anim calcmode="lin" valueType="num">
                                      <p:cBhvr additive="base">
                                        <p:cTn id="12" dur="750" fill="hold"/>
                                        <p:tgtEl>
                                          <p:spTgt spid="1049857"/>
                                        </p:tgtEl>
                                        <p:attrNameLst>
                                          <p:attrName>ppt_x</p:attrName>
                                        </p:attrNameLst>
                                      </p:cBhvr>
                                      <p:tavLst>
                                        <p:tav tm="0">
                                          <p:val>
                                            <p:strVal val="0-#ppt_w/2"/>
                                          </p:val>
                                        </p:tav>
                                        <p:tav tm="100000">
                                          <p:val>
                                            <p:strVal val="#ppt_x"/>
                                          </p:val>
                                        </p:tav>
                                      </p:tavLst>
                                    </p:anim>
                                    <p:anim calcmode="lin" valueType="num">
                                      <p:cBhvr additive="base">
                                        <p:cTn id="13" dur="750" fill="hold"/>
                                        <p:tgtEl>
                                          <p:spTgt spid="1049857"/>
                                        </p:tgtEl>
                                        <p:attrNameLst>
                                          <p:attrName>ppt_y</p:attrName>
                                        </p:attrNameLst>
                                      </p:cBhvr>
                                      <p:tavLst>
                                        <p:tav tm="0">
                                          <p:val>
                                            <p:strVal val="1+#ppt_h/2"/>
                                          </p:val>
                                        </p:tav>
                                        <p:tav tm="100000">
                                          <p:val>
                                            <p:strVal val="#ppt_y"/>
                                          </p:val>
                                        </p:tav>
                                      </p:tavLst>
                                    </p:anim>
                                  </p:childTnLst>
                                </p:cTn>
                              </p:par>
                              <p:par>
                                <p:cTn id="14" presetID="45" presetClass="entr" presetSubtype="0" fill="hold" grpId="0" nodeType="withEffect">
                                  <p:stCondLst>
                                    <p:cond delay="100"/>
                                  </p:stCondLst>
                                  <p:childTnLst>
                                    <p:set>
                                      <p:cBhvr>
                                        <p:cTn id="15" dur="1" fill="hold">
                                          <p:stCondLst>
                                            <p:cond delay="0"/>
                                          </p:stCondLst>
                                        </p:cTn>
                                        <p:tgtEl>
                                          <p:spTgt spid="1049834"/>
                                        </p:tgtEl>
                                        <p:attrNameLst>
                                          <p:attrName>style.visibility</p:attrName>
                                        </p:attrNameLst>
                                      </p:cBhvr>
                                      <p:to>
                                        <p:strVal val="visible"/>
                                      </p:to>
                                    </p:set>
                                    <p:animEffect transition="in" filter="fade">
                                      <p:cBhvr>
                                        <p:cTn id="16" dur="750"/>
                                        <p:tgtEl>
                                          <p:spTgt spid="1049834"/>
                                        </p:tgtEl>
                                      </p:cBhvr>
                                    </p:animEffect>
                                    <p:anim calcmode="lin" valueType="num">
                                      <p:cBhvr>
                                        <p:cTn id="17" dur="750" fill="hold"/>
                                        <p:tgtEl>
                                          <p:spTgt spid="1049834"/>
                                        </p:tgtEl>
                                        <p:attrNameLst>
                                          <p:attrName>ppt_w</p:attrName>
                                        </p:attrNameLst>
                                      </p:cBhvr>
                                      <p:tavLst>
                                        <p:tav tm="0" fmla="#ppt_w*sin(2.5*pi*$)">
                                          <p:val>
                                            <p:fltVal val="0"/>
                                          </p:val>
                                        </p:tav>
                                        <p:tav tm="100000">
                                          <p:val>
                                            <p:fltVal val="1"/>
                                          </p:val>
                                        </p:tav>
                                      </p:tavLst>
                                    </p:anim>
                                    <p:anim calcmode="lin" valueType="num">
                                      <p:cBhvr>
                                        <p:cTn id="18" dur="750" fill="hold"/>
                                        <p:tgtEl>
                                          <p:spTgt spid="1049834"/>
                                        </p:tgtEl>
                                        <p:attrNameLst>
                                          <p:attrName>ppt_h</p:attrName>
                                        </p:attrNameLst>
                                      </p:cBhvr>
                                      <p:tavLst>
                                        <p:tav tm="0">
                                          <p:val>
                                            <p:strVal val="#ppt_h"/>
                                          </p:val>
                                        </p:tav>
                                        <p:tav tm="100000">
                                          <p:val>
                                            <p:strVal val="#ppt_h"/>
                                          </p:val>
                                        </p:tav>
                                      </p:tavLst>
                                    </p:anim>
                                  </p:childTnLst>
                                </p:cTn>
                              </p:par>
                              <p:par>
                                <p:cTn id="19" presetID="2" presetClass="entr" presetSubtype="12" decel="100000" fill="hold" grpId="1" nodeType="withEffect">
                                  <p:stCondLst>
                                    <p:cond delay="100"/>
                                  </p:stCondLst>
                                  <p:childTnLst>
                                    <p:set>
                                      <p:cBhvr>
                                        <p:cTn id="20" dur="1" fill="hold">
                                          <p:stCondLst>
                                            <p:cond delay="0"/>
                                          </p:stCondLst>
                                        </p:cTn>
                                        <p:tgtEl>
                                          <p:spTgt spid="1049834"/>
                                        </p:tgtEl>
                                        <p:attrNameLst>
                                          <p:attrName>style.visibility</p:attrName>
                                        </p:attrNameLst>
                                      </p:cBhvr>
                                      <p:to>
                                        <p:strVal val="visible"/>
                                      </p:to>
                                    </p:set>
                                    <p:anim calcmode="lin" valueType="num">
                                      <p:cBhvr additive="base">
                                        <p:cTn id="21" dur="750" fill="hold"/>
                                        <p:tgtEl>
                                          <p:spTgt spid="1049834"/>
                                        </p:tgtEl>
                                        <p:attrNameLst>
                                          <p:attrName>ppt_x</p:attrName>
                                        </p:attrNameLst>
                                      </p:cBhvr>
                                      <p:tavLst>
                                        <p:tav tm="0">
                                          <p:val>
                                            <p:strVal val="0-#ppt_w/2"/>
                                          </p:val>
                                        </p:tav>
                                        <p:tav tm="100000">
                                          <p:val>
                                            <p:strVal val="#ppt_x"/>
                                          </p:val>
                                        </p:tav>
                                      </p:tavLst>
                                    </p:anim>
                                    <p:anim calcmode="lin" valueType="num">
                                      <p:cBhvr additive="base">
                                        <p:cTn id="22" dur="750" fill="hold"/>
                                        <p:tgtEl>
                                          <p:spTgt spid="1049834"/>
                                        </p:tgtEl>
                                        <p:attrNameLst>
                                          <p:attrName>ppt_y</p:attrName>
                                        </p:attrNameLst>
                                      </p:cBhvr>
                                      <p:tavLst>
                                        <p:tav tm="0">
                                          <p:val>
                                            <p:strVal val="1+#ppt_h/2"/>
                                          </p:val>
                                        </p:tav>
                                        <p:tav tm="100000">
                                          <p:val>
                                            <p:strVal val="#ppt_y"/>
                                          </p:val>
                                        </p:tav>
                                      </p:tavLst>
                                    </p:anim>
                                  </p:childTnLst>
                                </p:cTn>
                              </p:par>
                              <p:par>
                                <p:cTn id="23" presetID="45" presetClass="entr" presetSubtype="0" fill="hold" grpId="0" nodeType="withEffect">
                                  <p:stCondLst>
                                    <p:cond delay="200"/>
                                  </p:stCondLst>
                                  <p:childTnLst>
                                    <p:set>
                                      <p:cBhvr>
                                        <p:cTn id="24" dur="1" fill="hold">
                                          <p:stCondLst>
                                            <p:cond delay="0"/>
                                          </p:stCondLst>
                                        </p:cTn>
                                        <p:tgtEl>
                                          <p:spTgt spid="1049858"/>
                                        </p:tgtEl>
                                        <p:attrNameLst>
                                          <p:attrName>style.visibility</p:attrName>
                                        </p:attrNameLst>
                                      </p:cBhvr>
                                      <p:to>
                                        <p:strVal val="visible"/>
                                      </p:to>
                                    </p:set>
                                    <p:animEffect transition="in" filter="fade">
                                      <p:cBhvr>
                                        <p:cTn id="25" dur="750"/>
                                        <p:tgtEl>
                                          <p:spTgt spid="1049858"/>
                                        </p:tgtEl>
                                      </p:cBhvr>
                                    </p:animEffect>
                                    <p:anim calcmode="lin" valueType="num">
                                      <p:cBhvr>
                                        <p:cTn id="26" dur="750" fill="hold"/>
                                        <p:tgtEl>
                                          <p:spTgt spid="1049858"/>
                                        </p:tgtEl>
                                        <p:attrNameLst>
                                          <p:attrName>ppt_w</p:attrName>
                                        </p:attrNameLst>
                                      </p:cBhvr>
                                      <p:tavLst>
                                        <p:tav tm="0" fmla="#ppt_w*sin(2.5*pi*$)">
                                          <p:val>
                                            <p:fltVal val="0"/>
                                          </p:val>
                                        </p:tav>
                                        <p:tav tm="100000">
                                          <p:val>
                                            <p:fltVal val="1"/>
                                          </p:val>
                                        </p:tav>
                                      </p:tavLst>
                                    </p:anim>
                                    <p:anim calcmode="lin" valueType="num">
                                      <p:cBhvr>
                                        <p:cTn id="27" dur="750" fill="hold"/>
                                        <p:tgtEl>
                                          <p:spTgt spid="1049858"/>
                                        </p:tgtEl>
                                        <p:attrNameLst>
                                          <p:attrName>ppt_h</p:attrName>
                                        </p:attrNameLst>
                                      </p:cBhvr>
                                      <p:tavLst>
                                        <p:tav tm="0">
                                          <p:val>
                                            <p:strVal val="#ppt_h"/>
                                          </p:val>
                                        </p:tav>
                                        <p:tav tm="100000">
                                          <p:val>
                                            <p:strVal val="#ppt_h"/>
                                          </p:val>
                                        </p:tav>
                                      </p:tavLst>
                                    </p:anim>
                                  </p:childTnLst>
                                </p:cTn>
                              </p:par>
                              <p:par>
                                <p:cTn id="28" presetID="2" presetClass="entr" presetSubtype="12" decel="100000" fill="hold" grpId="1" nodeType="withEffect">
                                  <p:stCondLst>
                                    <p:cond delay="200"/>
                                  </p:stCondLst>
                                  <p:childTnLst>
                                    <p:set>
                                      <p:cBhvr>
                                        <p:cTn id="29" dur="1" fill="hold">
                                          <p:stCondLst>
                                            <p:cond delay="0"/>
                                          </p:stCondLst>
                                        </p:cTn>
                                        <p:tgtEl>
                                          <p:spTgt spid="1049858"/>
                                        </p:tgtEl>
                                        <p:attrNameLst>
                                          <p:attrName>style.visibility</p:attrName>
                                        </p:attrNameLst>
                                      </p:cBhvr>
                                      <p:to>
                                        <p:strVal val="visible"/>
                                      </p:to>
                                    </p:set>
                                    <p:anim calcmode="lin" valueType="num">
                                      <p:cBhvr additive="base">
                                        <p:cTn id="30" dur="750" fill="hold"/>
                                        <p:tgtEl>
                                          <p:spTgt spid="1049858"/>
                                        </p:tgtEl>
                                        <p:attrNameLst>
                                          <p:attrName>ppt_x</p:attrName>
                                        </p:attrNameLst>
                                      </p:cBhvr>
                                      <p:tavLst>
                                        <p:tav tm="0">
                                          <p:val>
                                            <p:strVal val="0-#ppt_w/2"/>
                                          </p:val>
                                        </p:tav>
                                        <p:tav tm="100000">
                                          <p:val>
                                            <p:strVal val="#ppt_x"/>
                                          </p:val>
                                        </p:tav>
                                      </p:tavLst>
                                    </p:anim>
                                    <p:anim calcmode="lin" valueType="num">
                                      <p:cBhvr additive="base">
                                        <p:cTn id="31" dur="750" fill="hold"/>
                                        <p:tgtEl>
                                          <p:spTgt spid="1049858"/>
                                        </p:tgtEl>
                                        <p:attrNameLst>
                                          <p:attrName>ppt_y</p:attrName>
                                        </p:attrNameLst>
                                      </p:cBhvr>
                                      <p:tavLst>
                                        <p:tav tm="0">
                                          <p:val>
                                            <p:strVal val="1+#ppt_h/2"/>
                                          </p:val>
                                        </p:tav>
                                        <p:tav tm="100000">
                                          <p:val>
                                            <p:strVal val="#ppt_y"/>
                                          </p:val>
                                        </p:tav>
                                      </p:tavLst>
                                    </p:anim>
                                  </p:childTnLst>
                                </p:cTn>
                              </p:par>
                              <p:par>
                                <p:cTn id="32" presetID="45" presetClass="entr" presetSubtype="0" fill="hold" grpId="0" nodeType="withEffect">
                                  <p:stCondLst>
                                    <p:cond delay="300"/>
                                  </p:stCondLst>
                                  <p:childTnLst>
                                    <p:set>
                                      <p:cBhvr>
                                        <p:cTn id="33" dur="1" fill="hold">
                                          <p:stCondLst>
                                            <p:cond delay="0"/>
                                          </p:stCondLst>
                                        </p:cTn>
                                        <p:tgtEl>
                                          <p:spTgt spid="1049832"/>
                                        </p:tgtEl>
                                        <p:attrNameLst>
                                          <p:attrName>style.visibility</p:attrName>
                                        </p:attrNameLst>
                                      </p:cBhvr>
                                      <p:to>
                                        <p:strVal val="visible"/>
                                      </p:to>
                                    </p:set>
                                    <p:animEffect transition="in" filter="fade">
                                      <p:cBhvr>
                                        <p:cTn id="34" dur="750"/>
                                        <p:tgtEl>
                                          <p:spTgt spid="1049832"/>
                                        </p:tgtEl>
                                      </p:cBhvr>
                                    </p:animEffect>
                                    <p:anim calcmode="lin" valueType="num">
                                      <p:cBhvr>
                                        <p:cTn id="35" dur="750" fill="hold"/>
                                        <p:tgtEl>
                                          <p:spTgt spid="1049832"/>
                                        </p:tgtEl>
                                        <p:attrNameLst>
                                          <p:attrName>ppt_w</p:attrName>
                                        </p:attrNameLst>
                                      </p:cBhvr>
                                      <p:tavLst>
                                        <p:tav tm="0" fmla="#ppt_w*sin(2.5*pi*$)">
                                          <p:val>
                                            <p:fltVal val="0"/>
                                          </p:val>
                                        </p:tav>
                                        <p:tav tm="100000">
                                          <p:val>
                                            <p:fltVal val="1"/>
                                          </p:val>
                                        </p:tav>
                                      </p:tavLst>
                                    </p:anim>
                                    <p:anim calcmode="lin" valueType="num">
                                      <p:cBhvr>
                                        <p:cTn id="36" dur="750" fill="hold"/>
                                        <p:tgtEl>
                                          <p:spTgt spid="1049832"/>
                                        </p:tgtEl>
                                        <p:attrNameLst>
                                          <p:attrName>ppt_h</p:attrName>
                                        </p:attrNameLst>
                                      </p:cBhvr>
                                      <p:tavLst>
                                        <p:tav tm="0">
                                          <p:val>
                                            <p:strVal val="#ppt_h"/>
                                          </p:val>
                                        </p:tav>
                                        <p:tav tm="100000">
                                          <p:val>
                                            <p:strVal val="#ppt_h"/>
                                          </p:val>
                                        </p:tav>
                                      </p:tavLst>
                                    </p:anim>
                                  </p:childTnLst>
                                </p:cTn>
                              </p:par>
                              <p:par>
                                <p:cTn id="37" presetID="2" presetClass="entr" presetSubtype="12" decel="100000" fill="hold" grpId="1" nodeType="withEffect">
                                  <p:stCondLst>
                                    <p:cond delay="300"/>
                                  </p:stCondLst>
                                  <p:childTnLst>
                                    <p:set>
                                      <p:cBhvr>
                                        <p:cTn id="38" dur="1" fill="hold">
                                          <p:stCondLst>
                                            <p:cond delay="0"/>
                                          </p:stCondLst>
                                        </p:cTn>
                                        <p:tgtEl>
                                          <p:spTgt spid="1049832"/>
                                        </p:tgtEl>
                                        <p:attrNameLst>
                                          <p:attrName>style.visibility</p:attrName>
                                        </p:attrNameLst>
                                      </p:cBhvr>
                                      <p:to>
                                        <p:strVal val="visible"/>
                                      </p:to>
                                    </p:set>
                                    <p:anim calcmode="lin" valueType="num">
                                      <p:cBhvr additive="base">
                                        <p:cTn id="39" dur="750" fill="hold"/>
                                        <p:tgtEl>
                                          <p:spTgt spid="1049832"/>
                                        </p:tgtEl>
                                        <p:attrNameLst>
                                          <p:attrName>ppt_x</p:attrName>
                                        </p:attrNameLst>
                                      </p:cBhvr>
                                      <p:tavLst>
                                        <p:tav tm="0">
                                          <p:val>
                                            <p:strVal val="0-#ppt_w/2"/>
                                          </p:val>
                                        </p:tav>
                                        <p:tav tm="100000">
                                          <p:val>
                                            <p:strVal val="#ppt_x"/>
                                          </p:val>
                                        </p:tav>
                                      </p:tavLst>
                                    </p:anim>
                                    <p:anim calcmode="lin" valueType="num">
                                      <p:cBhvr additive="base">
                                        <p:cTn id="40" dur="750" fill="hold"/>
                                        <p:tgtEl>
                                          <p:spTgt spid="1049832"/>
                                        </p:tgtEl>
                                        <p:attrNameLst>
                                          <p:attrName>ppt_y</p:attrName>
                                        </p:attrNameLst>
                                      </p:cBhvr>
                                      <p:tavLst>
                                        <p:tav tm="0">
                                          <p:val>
                                            <p:strVal val="1+#ppt_h/2"/>
                                          </p:val>
                                        </p:tav>
                                        <p:tav tm="100000">
                                          <p:val>
                                            <p:strVal val="#ppt_y"/>
                                          </p:val>
                                        </p:tav>
                                      </p:tavLst>
                                    </p:anim>
                                  </p:childTnLst>
                                </p:cTn>
                              </p:par>
                              <p:par>
                                <p:cTn id="41" presetID="45" presetClass="entr" presetSubtype="0" fill="hold" grpId="0" nodeType="withEffect">
                                  <p:stCondLst>
                                    <p:cond delay="400"/>
                                  </p:stCondLst>
                                  <p:childTnLst>
                                    <p:set>
                                      <p:cBhvr>
                                        <p:cTn id="42" dur="1" fill="hold">
                                          <p:stCondLst>
                                            <p:cond delay="0"/>
                                          </p:stCondLst>
                                        </p:cTn>
                                        <p:tgtEl>
                                          <p:spTgt spid="1049860"/>
                                        </p:tgtEl>
                                        <p:attrNameLst>
                                          <p:attrName>style.visibility</p:attrName>
                                        </p:attrNameLst>
                                      </p:cBhvr>
                                      <p:to>
                                        <p:strVal val="visible"/>
                                      </p:to>
                                    </p:set>
                                    <p:animEffect transition="in" filter="fade">
                                      <p:cBhvr>
                                        <p:cTn id="43" dur="750"/>
                                        <p:tgtEl>
                                          <p:spTgt spid="1049860"/>
                                        </p:tgtEl>
                                      </p:cBhvr>
                                    </p:animEffect>
                                    <p:anim calcmode="lin" valueType="num">
                                      <p:cBhvr>
                                        <p:cTn id="44" dur="750" fill="hold"/>
                                        <p:tgtEl>
                                          <p:spTgt spid="1049860"/>
                                        </p:tgtEl>
                                        <p:attrNameLst>
                                          <p:attrName>ppt_w</p:attrName>
                                        </p:attrNameLst>
                                      </p:cBhvr>
                                      <p:tavLst>
                                        <p:tav tm="0" fmla="#ppt_w*sin(2.5*pi*$)">
                                          <p:val>
                                            <p:fltVal val="0"/>
                                          </p:val>
                                        </p:tav>
                                        <p:tav tm="100000">
                                          <p:val>
                                            <p:fltVal val="1"/>
                                          </p:val>
                                        </p:tav>
                                      </p:tavLst>
                                    </p:anim>
                                    <p:anim calcmode="lin" valueType="num">
                                      <p:cBhvr>
                                        <p:cTn id="45" dur="750" fill="hold"/>
                                        <p:tgtEl>
                                          <p:spTgt spid="1049860"/>
                                        </p:tgtEl>
                                        <p:attrNameLst>
                                          <p:attrName>ppt_h</p:attrName>
                                        </p:attrNameLst>
                                      </p:cBhvr>
                                      <p:tavLst>
                                        <p:tav tm="0">
                                          <p:val>
                                            <p:strVal val="#ppt_h"/>
                                          </p:val>
                                        </p:tav>
                                        <p:tav tm="100000">
                                          <p:val>
                                            <p:strVal val="#ppt_h"/>
                                          </p:val>
                                        </p:tav>
                                      </p:tavLst>
                                    </p:anim>
                                  </p:childTnLst>
                                </p:cTn>
                              </p:par>
                              <p:par>
                                <p:cTn id="46" presetID="2" presetClass="entr" presetSubtype="12" decel="100000" fill="hold" grpId="1" nodeType="withEffect">
                                  <p:stCondLst>
                                    <p:cond delay="400"/>
                                  </p:stCondLst>
                                  <p:childTnLst>
                                    <p:set>
                                      <p:cBhvr>
                                        <p:cTn id="47" dur="1" fill="hold">
                                          <p:stCondLst>
                                            <p:cond delay="0"/>
                                          </p:stCondLst>
                                        </p:cTn>
                                        <p:tgtEl>
                                          <p:spTgt spid="1049860"/>
                                        </p:tgtEl>
                                        <p:attrNameLst>
                                          <p:attrName>style.visibility</p:attrName>
                                        </p:attrNameLst>
                                      </p:cBhvr>
                                      <p:to>
                                        <p:strVal val="visible"/>
                                      </p:to>
                                    </p:set>
                                    <p:anim calcmode="lin" valueType="num">
                                      <p:cBhvr additive="base">
                                        <p:cTn id="48" dur="750" fill="hold"/>
                                        <p:tgtEl>
                                          <p:spTgt spid="1049860"/>
                                        </p:tgtEl>
                                        <p:attrNameLst>
                                          <p:attrName>ppt_x</p:attrName>
                                        </p:attrNameLst>
                                      </p:cBhvr>
                                      <p:tavLst>
                                        <p:tav tm="0">
                                          <p:val>
                                            <p:strVal val="0-#ppt_w/2"/>
                                          </p:val>
                                        </p:tav>
                                        <p:tav tm="100000">
                                          <p:val>
                                            <p:strVal val="#ppt_x"/>
                                          </p:val>
                                        </p:tav>
                                      </p:tavLst>
                                    </p:anim>
                                    <p:anim calcmode="lin" valueType="num">
                                      <p:cBhvr additive="base">
                                        <p:cTn id="49" dur="750" fill="hold"/>
                                        <p:tgtEl>
                                          <p:spTgt spid="1049860"/>
                                        </p:tgtEl>
                                        <p:attrNameLst>
                                          <p:attrName>ppt_y</p:attrName>
                                        </p:attrNameLst>
                                      </p:cBhvr>
                                      <p:tavLst>
                                        <p:tav tm="0">
                                          <p:val>
                                            <p:strVal val="1+#ppt_h/2"/>
                                          </p:val>
                                        </p:tav>
                                        <p:tav tm="100000">
                                          <p:val>
                                            <p:strVal val="#ppt_y"/>
                                          </p:val>
                                        </p:tav>
                                      </p:tavLst>
                                    </p:anim>
                                  </p:childTnLst>
                                </p:cTn>
                              </p:par>
                              <p:par>
                                <p:cTn id="50" presetID="10" presetClass="entr" presetSubtype="0" fill="hold" grpId="0" nodeType="withEffect">
                                  <p:stCondLst>
                                    <p:cond delay="400"/>
                                  </p:stCondLst>
                                  <p:childTnLst>
                                    <p:set>
                                      <p:cBhvr>
                                        <p:cTn id="51" dur="1" fill="hold">
                                          <p:stCondLst>
                                            <p:cond delay="0"/>
                                          </p:stCondLst>
                                        </p:cTn>
                                        <p:tgtEl>
                                          <p:spTgt spid="1049833"/>
                                        </p:tgtEl>
                                        <p:attrNameLst>
                                          <p:attrName>style.visibility</p:attrName>
                                        </p:attrNameLst>
                                      </p:cBhvr>
                                      <p:to>
                                        <p:strVal val="visible"/>
                                      </p:to>
                                    </p:set>
                                    <p:animEffect transition="in" filter="fade">
                                      <p:cBhvr>
                                        <p:cTn id="52" dur="1000"/>
                                        <p:tgtEl>
                                          <p:spTgt spid="1049833"/>
                                        </p:tgtEl>
                                      </p:cBhvr>
                                    </p:animEffect>
                                  </p:childTnLst>
                                </p:cTn>
                              </p:par>
                              <p:par>
                                <p:cTn id="53" presetID="2" presetClass="entr" presetSubtype="1" decel="100000" fill="hold" grpId="1" nodeType="withEffect">
                                  <p:stCondLst>
                                    <p:cond delay="400"/>
                                  </p:stCondLst>
                                  <p:childTnLst>
                                    <p:set>
                                      <p:cBhvr>
                                        <p:cTn id="54" dur="1" fill="hold">
                                          <p:stCondLst>
                                            <p:cond delay="0"/>
                                          </p:stCondLst>
                                        </p:cTn>
                                        <p:tgtEl>
                                          <p:spTgt spid="1049833"/>
                                        </p:tgtEl>
                                        <p:attrNameLst>
                                          <p:attrName>style.visibility</p:attrName>
                                        </p:attrNameLst>
                                      </p:cBhvr>
                                      <p:to>
                                        <p:strVal val="visible"/>
                                      </p:to>
                                    </p:set>
                                    <p:anim calcmode="lin" valueType="num">
                                      <p:cBhvr additive="base">
                                        <p:cTn id="55" dur="1000" fill="hold"/>
                                        <p:tgtEl>
                                          <p:spTgt spid="1049833"/>
                                        </p:tgtEl>
                                        <p:attrNameLst>
                                          <p:attrName>ppt_x</p:attrName>
                                        </p:attrNameLst>
                                      </p:cBhvr>
                                      <p:tavLst>
                                        <p:tav tm="0">
                                          <p:val>
                                            <p:strVal val="#ppt_x"/>
                                          </p:val>
                                        </p:tav>
                                        <p:tav tm="100000">
                                          <p:val>
                                            <p:strVal val="#ppt_x"/>
                                          </p:val>
                                        </p:tav>
                                      </p:tavLst>
                                    </p:anim>
                                    <p:anim calcmode="lin" valueType="num">
                                      <p:cBhvr additive="base">
                                        <p:cTn id="56" dur="1000" fill="hold"/>
                                        <p:tgtEl>
                                          <p:spTgt spid="1049833"/>
                                        </p:tgtEl>
                                        <p:attrNameLst>
                                          <p:attrName>ppt_y</p:attrName>
                                        </p:attrNameLst>
                                      </p:cBhvr>
                                      <p:tavLst>
                                        <p:tav tm="0">
                                          <p:val>
                                            <p:strVal val="0-#ppt_h/2"/>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1049835"/>
                                        </p:tgtEl>
                                        <p:attrNameLst>
                                          <p:attrName>style.visibility</p:attrName>
                                        </p:attrNameLst>
                                      </p:cBhvr>
                                      <p:to>
                                        <p:strVal val="visible"/>
                                      </p:to>
                                    </p:set>
                                    <p:animEffect transition="in" filter="fade">
                                      <p:cBhvr>
                                        <p:cTn id="59" dur="1000"/>
                                        <p:tgtEl>
                                          <p:spTgt spid="1049835"/>
                                        </p:tgtEl>
                                      </p:cBhvr>
                                    </p:animEffect>
                                  </p:childTnLst>
                                </p:cTn>
                              </p:par>
                              <p:par>
                                <p:cTn id="60" presetID="2" presetClass="entr" presetSubtype="1" decel="100000" fill="hold" grpId="1" nodeType="withEffect">
                                  <p:stCondLst>
                                    <p:cond delay="500"/>
                                  </p:stCondLst>
                                  <p:childTnLst>
                                    <p:set>
                                      <p:cBhvr>
                                        <p:cTn id="61" dur="1" fill="hold">
                                          <p:stCondLst>
                                            <p:cond delay="0"/>
                                          </p:stCondLst>
                                        </p:cTn>
                                        <p:tgtEl>
                                          <p:spTgt spid="1049835"/>
                                        </p:tgtEl>
                                        <p:attrNameLst>
                                          <p:attrName>style.visibility</p:attrName>
                                        </p:attrNameLst>
                                      </p:cBhvr>
                                      <p:to>
                                        <p:strVal val="visible"/>
                                      </p:to>
                                    </p:set>
                                    <p:anim calcmode="lin" valueType="num">
                                      <p:cBhvr additive="base">
                                        <p:cTn id="62" dur="1000" fill="hold"/>
                                        <p:tgtEl>
                                          <p:spTgt spid="1049835"/>
                                        </p:tgtEl>
                                        <p:attrNameLst>
                                          <p:attrName>ppt_x</p:attrName>
                                        </p:attrNameLst>
                                      </p:cBhvr>
                                      <p:tavLst>
                                        <p:tav tm="0">
                                          <p:val>
                                            <p:strVal val="#ppt_x"/>
                                          </p:val>
                                        </p:tav>
                                        <p:tav tm="100000">
                                          <p:val>
                                            <p:strVal val="#ppt_x"/>
                                          </p:val>
                                        </p:tav>
                                      </p:tavLst>
                                    </p:anim>
                                    <p:anim calcmode="lin" valueType="num">
                                      <p:cBhvr additive="base">
                                        <p:cTn id="63" dur="1000" fill="hold"/>
                                        <p:tgtEl>
                                          <p:spTgt spid="1049835"/>
                                        </p:tgtEl>
                                        <p:attrNameLst>
                                          <p:attrName>ppt_y</p:attrName>
                                        </p:attrNameLst>
                                      </p:cBhvr>
                                      <p:tavLst>
                                        <p:tav tm="0">
                                          <p:val>
                                            <p:strVal val="0-#ppt_h/2"/>
                                          </p:val>
                                        </p:tav>
                                        <p:tav tm="100000">
                                          <p:val>
                                            <p:strVal val="#ppt_y"/>
                                          </p:val>
                                        </p:tav>
                                      </p:tavLst>
                                    </p:anim>
                                  </p:childTnLst>
                                </p:cTn>
                              </p:par>
                              <p:par>
                                <p:cTn id="64" presetID="10" presetClass="entr" presetSubtype="0" fill="hold" grpId="0" nodeType="withEffect">
                                  <p:stCondLst>
                                    <p:cond delay="600"/>
                                  </p:stCondLst>
                                  <p:childTnLst>
                                    <p:set>
                                      <p:cBhvr>
                                        <p:cTn id="65" dur="1" fill="hold">
                                          <p:stCondLst>
                                            <p:cond delay="0"/>
                                          </p:stCondLst>
                                        </p:cTn>
                                        <p:tgtEl>
                                          <p:spTgt spid="1049839"/>
                                        </p:tgtEl>
                                        <p:attrNameLst>
                                          <p:attrName>style.visibility</p:attrName>
                                        </p:attrNameLst>
                                      </p:cBhvr>
                                      <p:to>
                                        <p:strVal val="visible"/>
                                      </p:to>
                                    </p:set>
                                    <p:animEffect transition="in" filter="fade">
                                      <p:cBhvr>
                                        <p:cTn id="66" dur="1000"/>
                                        <p:tgtEl>
                                          <p:spTgt spid="1049839"/>
                                        </p:tgtEl>
                                      </p:cBhvr>
                                    </p:animEffect>
                                  </p:childTnLst>
                                </p:cTn>
                              </p:par>
                              <p:par>
                                <p:cTn id="67" presetID="2" presetClass="entr" presetSubtype="1" decel="100000" fill="hold" grpId="1" nodeType="withEffect">
                                  <p:stCondLst>
                                    <p:cond delay="600"/>
                                  </p:stCondLst>
                                  <p:childTnLst>
                                    <p:set>
                                      <p:cBhvr>
                                        <p:cTn id="68" dur="1" fill="hold">
                                          <p:stCondLst>
                                            <p:cond delay="0"/>
                                          </p:stCondLst>
                                        </p:cTn>
                                        <p:tgtEl>
                                          <p:spTgt spid="1049839"/>
                                        </p:tgtEl>
                                        <p:attrNameLst>
                                          <p:attrName>style.visibility</p:attrName>
                                        </p:attrNameLst>
                                      </p:cBhvr>
                                      <p:to>
                                        <p:strVal val="visible"/>
                                      </p:to>
                                    </p:set>
                                    <p:anim calcmode="lin" valueType="num">
                                      <p:cBhvr additive="base">
                                        <p:cTn id="69" dur="1000" fill="hold"/>
                                        <p:tgtEl>
                                          <p:spTgt spid="1049839"/>
                                        </p:tgtEl>
                                        <p:attrNameLst>
                                          <p:attrName>ppt_x</p:attrName>
                                        </p:attrNameLst>
                                      </p:cBhvr>
                                      <p:tavLst>
                                        <p:tav tm="0">
                                          <p:val>
                                            <p:strVal val="#ppt_x"/>
                                          </p:val>
                                        </p:tav>
                                        <p:tav tm="100000">
                                          <p:val>
                                            <p:strVal val="#ppt_x"/>
                                          </p:val>
                                        </p:tav>
                                      </p:tavLst>
                                    </p:anim>
                                    <p:anim calcmode="lin" valueType="num">
                                      <p:cBhvr additive="base">
                                        <p:cTn id="70" dur="1000" fill="hold"/>
                                        <p:tgtEl>
                                          <p:spTgt spid="1049839"/>
                                        </p:tgtEl>
                                        <p:attrNameLst>
                                          <p:attrName>ppt_y</p:attrName>
                                        </p:attrNameLst>
                                      </p:cBhvr>
                                      <p:tavLst>
                                        <p:tav tm="0">
                                          <p:val>
                                            <p:strVal val="0-#ppt_h/2"/>
                                          </p:val>
                                        </p:tav>
                                        <p:tav tm="100000">
                                          <p:val>
                                            <p:strVal val="#ppt_y"/>
                                          </p:val>
                                        </p:tav>
                                      </p:tavLst>
                                    </p:anim>
                                  </p:childTnLst>
                                </p:cTn>
                              </p:par>
                            </p:childTnLst>
                          </p:cTn>
                        </p:par>
                        <p:par>
                          <p:cTn id="71" fill="hold">
                            <p:stCondLst>
                              <p:cond delay="1600"/>
                            </p:stCondLst>
                            <p:childTnLst>
                              <p:par>
                                <p:cTn id="72" presetID="2" presetClass="entr" presetSubtype="3" decel="100000" fill="hold" grpId="0" nodeType="afterEffect">
                                  <p:stCondLst>
                                    <p:cond delay="250"/>
                                  </p:stCondLst>
                                  <p:iterate type="wd">
                                    <p:tmPct val="10000"/>
                                  </p:iterate>
                                  <p:childTnLst>
                                    <p:set>
                                      <p:cBhvr>
                                        <p:cTn id="73" dur="1" fill="hold">
                                          <p:stCondLst>
                                            <p:cond delay="0"/>
                                          </p:stCondLst>
                                        </p:cTn>
                                        <p:tgtEl>
                                          <p:spTgt spid="1049836"/>
                                        </p:tgtEl>
                                        <p:attrNameLst>
                                          <p:attrName>style.visibility</p:attrName>
                                        </p:attrNameLst>
                                      </p:cBhvr>
                                      <p:to>
                                        <p:strVal val="visible"/>
                                      </p:to>
                                    </p:set>
                                    <p:anim calcmode="lin" valueType="num">
                                      <p:cBhvr additive="base">
                                        <p:cTn id="74" dur="500" fill="hold"/>
                                        <p:tgtEl>
                                          <p:spTgt spid="1049836"/>
                                        </p:tgtEl>
                                        <p:attrNameLst>
                                          <p:attrName>ppt_x</p:attrName>
                                        </p:attrNameLst>
                                      </p:cBhvr>
                                      <p:tavLst>
                                        <p:tav tm="0">
                                          <p:val>
                                            <p:strVal val="1+#ppt_w/2"/>
                                          </p:val>
                                        </p:tav>
                                        <p:tav tm="100000">
                                          <p:val>
                                            <p:strVal val="#ppt_x"/>
                                          </p:val>
                                        </p:tav>
                                      </p:tavLst>
                                    </p:anim>
                                    <p:anim calcmode="lin" valueType="num">
                                      <p:cBhvr additive="base">
                                        <p:cTn id="75" dur="500" fill="hold"/>
                                        <p:tgtEl>
                                          <p:spTgt spid="1049836"/>
                                        </p:tgtEl>
                                        <p:attrNameLst>
                                          <p:attrName>ppt_y</p:attrName>
                                        </p:attrNameLst>
                                      </p:cBhvr>
                                      <p:tavLst>
                                        <p:tav tm="0">
                                          <p:val>
                                            <p:strVal val="0-#ppt_h/2"/>
                                          </p:val>
                                        </p:tav>
                                        <p:tav tm="100000">
                                          <p:val>
                                            <p:strVal val="#ppt_y"/>
                                          </p:val>
                                        </p:tav>
                                      </p:tavLst>
                                    </p:anim>
                                  </p:childTnLst>
                                </p:cTn>
                              </p:par>
                              <p:par>
                                <p:cTn id="76" presetID="2" presetClass="entr" presetSubtype="2" decel="100000" fill="hold" grpId="0" nodeType="withEffect">
                                  <p:stCondLst>
                                    <p:cond delay="250"/>
                                  </p:stCondLst>
                                  <p:childTnLst>
                                    <p:set>
                                      <p:cBhvr>
                                        <p:cTn id="77" dur="1" fill="hold">
                                          <p:stCondLst>
                                            <p:cond delay="0"/>
                                          </p:stCondLst>
                                        </p:cTn>
                                        <p:tgtEl>
                                          <p:spTgt spid="1049837"/>
                                        </p:tgtEl>
                                        <p:attrNameLst>
                                          <p:attrName>style.visibility</p:attrName>
                                        </p:attrNameLst>
                                      </p:cBhvr>
                                      <p:to>
                                        <p:strVal val="visible"/>
                                      </p:to>
                                    </p:set>
                                    <p:anim calcmode="lin" valueType="num">
                                      <p:cBhvr additive="base">
                                        <p:cTn id="78" dur="500" fill="hold"/>
                                        <p:tgtEl>
                                          <p:spTgt spid="1049837"/>
                                        </p:tgtEl>
                                        <p:attrNameLst>
                                          <p:attrName>ppt_x</p:attrName>
                                        </p:attrNameLst>
                                      </p:cBhvr>
                                      <p:tavLst>
                                        <p:tav tm="0">
                                          <p:val>
                                            <p:strVal val="1+#ppt_w/2"/>
                                          </p:val>
                                        </p:tav>
                                        <p:tav tm="100000">
                                          <p:val>
                                            <p:strVal val="#ppt_x"/>
                                          </p:val>
                                        </p:tav>
                                      </p:tavLst>
                                    </p:anim>
                                    <p:anim calcmode="lin" valueType="num">
                                      <p:cBhvr additive="base">
                                        <p:cTn id="79" dur="500" fill="hold"/>
                                        <p:tgtEl>
                                          <p:spTgt spid="1049837"/>
                                        </p:tgtEl>
                                        <p:attrNameLst>
                                          <p:attrName>ppt_y</p:attrName>
                                        </p:attrNameLst>
                                      </p:cBhvr>
                                      <p:tavLst>
                                        <p:tav tm="0">
                                          <p:val>
                                            <p:strVal val="#ppt_y"/>
                                          </p:val>
                                        </p:tav>
                                        <p:tav tm="100000">
                                          <p:val>
                                            <p:strVal val="#ppt_y"/>
                                          </p:val>
                                        </p:tav>
                                      </p:tavLst>
                                    </p:anim>
                                  </p:childTnLst>
                                </p:cTn>
                              </p:par>
                            </p:childTnLst>
                          </p:cTn>
                        </p:par>
                        <p:par>
                          <p:cTn id="80" fill="hold">
                            <p:stCondLst>
                              <p:cond delay="2450"/>
                            </p:stCondLst>
                            <p:childTnLst>
                              <p:par>
                                <p:cTn id="81" presetID="22" presetClass="entr" presetSubtype="8" fill="hold" grpId="0" nodeType="afterEffect">
                                  <p:stCondLst>
                                    <p:cond delay="0"/>
                                  </p:stCondLst>
                                  <p:iterate type="lt">
                                    <p:tmPct val="10000"/>
                                  </p:iterate>
                                  <p:childTnLst>
                                    <p:set>
                                      <p:cBhvr>
                                        <p:cTn id="82" dur="1" fill="hold">
                                          <p:stCondLst>
                                            <p:cond delay="0"/>
                                          </p:stCondLst>
                                        </p:cTn>
                                        <p:tgtEl>
                                          <p:spTgt spid="1049838">
                                            <p:txEl>
                                              <p:pRg st="0" end="0"/>
                                            </p:txEl>
                                          </p:spTgt>
                                        </p:tgtEl>
                                        <p:attrNameLst>
                                          <p:attrName>style.visibility</p:attrName>
                                        </p:attrNameLst>
                                      </p:cBhvr>
                                      <p:to>
                                        <p:strVal val="visible"/>
                                      </p:to>
                                    </p:set>
                                    <p:animEffect transition="in" filter="wipe(left)">
                                      <p:cBhvr>
                                        <p:cTn id="83" dur="500"/>
                                        <p:tgtEl>
                                          <p:spTgt spid="1049838">
                                            <p:txEl>
                                              <p:pRg st="0" end="0"/>
                                            </p:txEl>
                                          </p:spTgt>
                                        </p:tgtEl>
                                      </p:cBhvr>
                                    </p:animEffect>
                                  </p:childTnLst>
                                </p:cTn>
                              </p:par>
                            </p:childTnLst>
                          </p:cTn>
                        </p:par>
                        <p:par>
                          <p:cTn id="84" fill="hold">
                            <p:stCondLst>
                              <p:cond delay="3500"/>
                            </p:stCondLst>
                            <p:childTnLst>
                              <p:par>
                                <p:cTn id="85" presetID="49" presetClass="entr" presetSubtype="0" decel="100000" fill="hold" grpId="0" nodeType="afterEffect">
                                  <p:stCondLst>
                                    <p:cond delay="0"/>
                                  </p:stCondLst>
                                  <p:childTnLst>
                                    <p:set>
                                      <p:cBhvr>
                                        <p:cTn id="86" dur="1" fill="hold">
                                          <p:stCondLst>
                                            <p:cond delay="0"/>
                                          </p:stCondLst>
                                        </p:cTn>
                                        <p:tgtEl>
                                          <p:spTgt spid="1049841"/>
                                        </p:tgtEl>
                                        <p:attrNameLst>
                                          <p:attrName>style.visibility</p:attrName>
                                        </p:attrNameLst>
                                      </p:cBhvr>
                                      <p:to>
                                        <p:strVal val="visible"/>
                                      </p:to>
                                    </p:set>
                                    <p:anim calcmode="lin" valueType="num">
                                      <p:cBhvr>
                                        <p:cTn id="87" dur="500" fill="hold"/>
                                        <p:tgtEl>
                                          <p:spTgt spid="1049841"/>
                                        </p:tgtEl>
                                        <p:attrNameLst>
                                          <p:attrName>ppt_w</p:attrName>
                                        </p:attrNameLst>
                                      </p:cBhvr>
                                      <p:tavLst>
                                        <p:tav tm="0">
                                          <p:val>
                                            <p:fltVal val="0"/>
                                          </p:val>
                                        </p:tav>
                                        <p:tav tm="100000">
                                          <p:val>
                                            <p:strVal val="#ppt_w"/>
                                          </p:val>
                                        </p:tav>
                                      </p:tavLst>
                                    </p:anim>
                                    <p:anim calcmode="lin" valueType="num">
                                      <p:cBhvr>
                                        <p:cTn id="88" dur="500" fill="hold"/>
                                        <p:tgtEl>
                                          <p:spTgt spid="1049841"/>
                                        </p:tgtEl>
                                        <p:attrNameLst>
                                          <p:attrName>ppt_h</p:attrName>
                                        </p:attrNameLst>
                                      </p:cBhvr>
                                      <p:tavLst>
                                        <p:tav tm="0">
                                          <p:val>
                                            <p:fltVal val="0"/>
                                          </p:val>
                                        </p:tav>
                                        <p:tav tm="100000">
                                          <p:val>
                                            <p:strVal val="#ppt_h"/>
                                          </p:val>
                                        </p:tav>
                                      </p:tavLst>
                                    </p:anim>
                                    <p:anim calcmode="lin" valueType="num">
                                      <p:cBhvr>
                                        <p:cTn id="89" dur="500" fill="hold"/>
                                        <p:tgtEl>
                                          <p:spTgt spid="1049841"/>
                                        </p:tgtEl>
                                        <p:attrNameLst>
                                          <p:attrName>style.rotation</p:attrName>
                                        </p:attrNameLst>
                                      </p:cBhvr>
                                      <p:tavLst>
                                        <p:tav tm="0">
                                          <p:val>
                                            <p:fltVal val="360"/>
                                          </p:val>
                                        </p:tav>
                                        <p:tav tm="100000">
                                          <p:val>
                                            <p:fltVal val="0"/>
                                          </p:val>
                                        </p:tav>
                                      </p:tavLst>
                                    </p:anim>
                                    <p:animEffect transition="in" filter="fade">
                                      <p:cBhvr>
                                        <p:cTn id="90" dur="500"/>
                                        <p:tgtEl>
                                          <p:spTgt spid="1049841"/>
                                        </p:tgtEl>
                                      </p:cBhvr>
                                    </p:animEffect>
                                  </p:childTnLst>
                                </p:cTn>
                              </p:par>
                              <p:par>
                                <p:cTn id="91" presetID="49" presetClass="entr" presetSubtype="0" decel="100000" fill="hold" grpId="0" nodeType="withEffect">
                                  <p:stCondLst>
                                    <p:cond delay="0"/>
                                  </p:stCondLst>
                                  <p:childTnLst>
                                    <p:set>
                                      <p:cBhvr>
                                        <p:cTn id="92" dur="1" fill="hold">
                                          <p:stCondLst>
                                            <p:cond delay="0"/>
                                          </p:stCondLst>
                                        </p:cTn>
                                        <p:tgtEl>
                                          <p:spTgt spid="1049840"/>
                                        </p:tgtEl>
                                        <p:attrNameLst>
                                          <p:attrName>style.visibility</p:attrName>
                                        </p:attrNameLst>
                                      </p:cBhvr>
                                      <p:to>
                                        <p:strVal val="visible"/>
                                      </p:to>
                                    </p:set>
                                    <p:anim calcmode="lin" valueType="num">
                                      <p:cBhvr>
                                        <p:cTn id="93" dur="500" fill="hold"/>
                                        <p:tgtEl>
                                          <p:spTgt spid="1049840"/>
                                        </p:tgtEl>
                                        <p:attrNameLst>
                                          <p:attrName>ppt_w</p:attrName>
                                        </p:attrNameLst>
                                      </p:cBhvr>
                                      <p:tavLst>
                                        <p:tav tm="0">
                                          <p:val>
                                            <p:fltVal val="0"/>
                                          </p:val>
                                        </p:tav>
                                        <p:tav tm="100000">
                                          <p:val>
                                            <p:strVal val="#ppt_w"/>
                                          </p:val>
                                        </p:tav>
                                      </p:tavLst>
                                    </p:anim>
                                    <p:anim calcmode="lin" valueType="num">
                                      <p:cBhvr>
                                        <p:cTn id="94" dur="500" fill="hold"/>
                                        <p:tgtEl>
                                          <p:spTgt spid="1049840"/>
                                        </p:tgtEl>
                                        <p:attrNameLst>
                                          <p:attrName>ppt_h</p:attrName>
                                        </p:attrNameLst>
                                      </p:cBhvr>
                                      <p:tavLst>
                                        <p:tav tm="0">
                                          <p:val>
                                            <p:fltVal val="0"/>
                                          </p:val>
                                        </p:tav>
                                        <p:tav tm="100000">
                                          <p:val>
                                            <p:strVal val="#ppt_h"/>
                                          </p:val>
                                        </p:tav>
                                      </p:tavLst>
                                    </p:anim>
                                    <p:anim calcmode="lin" valueType="num">
                                      <p:cBhvr>
                                        <p:cTn id="95" dur="500" fill="hold"/>
                                        <p:tgtEl>
                                          <p:spTgt spid="1049840"/>
                                        </p:tgtEl>
                                        <p:attrNameLst>
                                          <p:attrName>style.rotation</p:attrName>
                                        </p:attrNameLst>
                                      </p:cBhvr>
                                      <p:tavLst>
                                        <p:tav tm="0">
                                          <p:val>
                                            <p:fltVal val="360"/>
                                          </p:val>
                                        </p:tav>
                                        <p:tav tm="100000">
                                          <p:val>
                                            <p:fltVal val="0"/>
                                          </p:val>
                                        </p:tav>
                                      </p:tavLst>
                                    </p:anim>
                                    <p:animEffect transition="in" filter="fade">
                                      <p:cBhvr>
                                        <p:cTn id="96" dur="500"/>
                                        <p:tgtEl>
                                          <p:spTgt spid="104984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049846">
                                            <p:txEl>
                                              <p:pRg st="0" end="0"/>
                                            </p:txEl>
                                          </p:spTgt>
                                        </p:tgtEl>
                                        <p:attrNameLst>
                                          <p:attrName>style.visibility</p:attrName>
                                        </p:attrNameLst>
                                      </p:cBhvr>
                                      <p:to>
                                        <p:strVal val="visible"/>
                                      </p:to>
                                    </p:set>
                                    <p:animEffect transition="in" filter="fade">
                                      <p:cBhvr>
                                        <p:cTn id="99" dur="500"/>
                                        <p:tgtEl>
                                          <p:spTgt spid="1049846">
                                            <p:txEl>
                                              <p:pRg st="0" end="0"/>
                                            </p:txEl>
                                          </p:spTgt>
                                        </p:tgtEl>
                                      </p:cBhvr>
                                    </p:animEffect>
                                  </p:childTnLst>
                                </p:cTn>
                              </p:par>
                            </p:childTnLst>
                          </p:cTn>
                        </p:par>
                        <p:par>
                          <p:cTn id="100" fill="hold">
                            <p:stCondLst>
                              <p:cond delay="4000"/>
                            </p:stCondLst>
                            <p:childTnLst>
                              <p:par>
                                <p:cTn id="101" presetID="49" presetClass="entr" presetSubtype="0" decel="100000" fill="hold" grpId="0" nodeType="afterEffect">
                                  <p:stCondLst>
                                    <p:cond delay="0"/>
                                  </p:stCondLst>
                                  <p:childTnLst>
                                    <p:set>
                                      <p:cBhvr>
                                        <p:cTn id="102" dur="1" fill="hold">
                                          <p:stCondLst>
                                            <p:cond delay="0"/>
                                          </p:stCondLst>
                                        </p:cTn>
                                        <p:tgtEl>
                                          <p:spTgt spid="1049844"/>
                                        </p:tgtEl>
                                        <p:attrNameLst>
                                          <p:attrName>style.visibility</p:attrName>
                                        </p:attrNameLst>
                                      </p:cBhvr>
                                      <p:to>
                                        <p:strVal val="visible"/>
                                      </p:to>
                                    </p:set>
                                    <p:anim calcmode="lin" valueType="num">
                                      <p:cBhvr>
                                        <p:cTn id="103" dur="500" fill="hold"/>
                                        <p:tgtEl>
                                          <p:spTgt spid="1049844"/>
                                        </p:tgtEl>
                                        <p:attrNameLst>
                                          <p:attrName>ppt_w</p:attrName>
                                        </p:attrNameLst>
                                      </p:cBhvr>
                                      <p:tavLst>
                                        <p:tav tm="0">
                                          <p:val>
                                            <p:fltVal val="0"/>
                                          </p:val>
                                        </p:tav>
                                        <p:tav tm="100000">
                                          <p:val>
                                            <p:strVal val="#ppt_w"/>
                                          </p:val>
                                        </p:tav>
                                      </p:tavLst>
                                    </p:anim>
                                    <p:anim calcmode="lin" valueType="num">
                                      <p:cBhvr>
                                        <p:cTn id="104" dur="500" fill="hold"/>
                                        <p:tgtEl>
                                          <p:spTgt spid="1049844"/>
                                        </p:tgtEl>
                                        <p:attrNameLst>
                                          <p:attrName>ppt_h</p:attrName>
                                        </p:attrNameLst>
                                      </p:cBhvr>
                                      <p:tavLst>
                                        <p:tav tm="0">
                                          <p:val>
                                            <p:fltVal val="0"/>
                                          </p:val>
                                        </p:tav>
                                        <p:tav tm="100000">
                                          <p:val>
                                            <p:strVal val="#ppt_h"/>
                                          </p:val>
                                        </p:tav>
                                      </p:tavLst>
                                    </p:anim>
                                    <p:anim calcmode="lin" valueType="num">
                                      <p:cBhvr>
                                        <p:cTn id="105" dur="500" fill="hold"/>
                                        <p:tgtEl>
                                          <p:spTgt spid="1049844"/>
                                        </p:tgtEl>
                                        <p:attrNameLst>
                                          <p:attrName>style.rotation</p:attrName>
                                        </p:attrNameLst>
                                      </p:cBhvr>
                                      <p:tavLst>
                                        <p:tav tm="0">
                                          <p:val>
                                            <p:fltVal val="360"/>
                                          </p:val>
                                        </p:tav>
                                        <p:tav tm="100000">
                                          <p:val>
                                            <p:fltVal val="0"/>
                                          </p:val>
                                        </p:tav>
                                      </p:tavLst>
                                    </p:anim>
                                    <p:animEffect transition="in" filter="fade">
                                      <p:cBhvr>
                                        <p:cTn id="106" dur="500"/>
                                        <p:tgtEl>
                                          <p:spTgt spid="1049844"/>
                                        </p:tgtEl>
                                      </p:cBhvr>
                                    </p:animEffect>
                                  </p:childTnLst>
                                </p:cTn>
                              </p:par>
                              <p:par>
                                <p:cTn id="107" presetID="49" presetClass="entr" presetSubtype="0" decel="100000" fill="hold" grpId="0" nodeType="withEffect">
                                  <p:stCondLst>
                                    <p:cond delay="0"/>
                                  </p:stCondLst>
                                  <p:childTnLst>
                                    <p:set>
                                      <p:cBhvr>
                                        <p:cTn id="108" dur="1" fill="hold">
                                          <p:stCondLst>
                                            <p:cond delay="0"/>
                                          </p:stCondLst>
                                        </p:cTn>
                                        <p:tgtEl>
                                          <p:spTgt spid="1049842"/>
                                        </p:tgtEl>
                                        <p:attrNameLst>
                                          <p:attrName>style.visibility</p:attrName>
                                        </p:attrNameLst>
                                      </p:cBhvr>
                                      <p:to>
                                        <p:strVal val="visible"/>
                                      </p:to>
                                    </p:set>
                                    <p:anim calcmode="lin" valueType="num">
                                      <p:cBhvr>
                                        <p:cTn id="109" dur="500" fill="hold"/>
                                        <p:tgtEl>
                                          <p:spTgt spid="1049842"/>
                                        </p:tgtEl>
                                        <p:attrNameLst>
                                          <p:attrName>ppt_w</p:attrName>
                                        </p:attrNameLst>
                                      </p:cBhvr>
                                      <p:tavLst>
                                        <p:tav tm="0">
                                          <p:val>
                                            <p:fltVal val="0"/>
                                          </p:val>
                                        </p:tav>
                                        <p:tav tm="100000">
                                          <p:val>
                                            <p:strVal val="#ppt_w"/>
                                          </p:val>
                                        </p:tav>
                                      </p:tavLst>
                                    </p:anim>
                                    <p:anim calcmode="lin" valueType="num">
                                      <p:cBhvr>
                                        <p:cTn id="110" dur="500" fill="hold"/>
                                        <p:tgtEl>
                                          <p:spTgt spid="1049842"/>
                                        </p:tgtEl>
                                        <p:attrNameLst>
                                          <p:attrName>ppt_h</p:attrName>
                                        </p:attrNameLst>
                                      </p:cBhvr>
                                      <p:tavLst>
                                        <p:tav tm="0">
                                          <p:val>
                                            <p:fltVal val="0"/>
                                          </p:val>
                                        </p:tav>
                                        <p:tav tm="100000">
                                          <p:val>
                                            <p:strVal val="#ppt_h"/>
                                          </p:val>
                                        </p:tav>
                                      </p:tavLst>
                                    </p:anim>
                                    <p:anim calcmode="lin" valueType="num">
                                      <p:cBhvr>
                                        <p:cTn id="111" dur="500" fill="hold"/>
                                        <p:tgtEl>
                                          <p:spTgt spid="1049842"/>
                                        </p:tgtEl>
                                        <p:attrNameLst>
                                          <p:attrName>style.rotation</p:attrName>
                                        </p:attrNameLst>
                                      </p:cBhvr>
                                      <p:tavLst>
                                        <p:tav tm="0">
                                          <p:val>
                                            <p:fltVal val="360"/>
                                          </p:val>
                                        </p:tav>
                                        <p:tav tm="100000">
                                          <p:val>
                                            <p:fltVal val="0"/>
                                          </p:val>
                                        </p:tav>
                                      </p:tavLst>
                                    </p:anim>
                                    <p:animEffect transition="in" filter="fade">
                                      <p:cBhvr>
                                        <p:cTn id="112" dur="500"/>
                                        <p:tgtEl>
                                          <p:spTgt spid="1049842"/>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049847">
                                            <p:txEl>
                                              <p:pRg st="0" end="0"/>
                                            </p:txEl>
                                          </p:spTgt>
                                        </p:tgtEl>
                                        <p:attrNameLst>
                                          <p:attrName>style.visibility</p:attrName>
                                        </p:attrNameLst>
                                      </p:cBhvr>
                                      <p:to>
                                        <p:strVal val="visible"/>
                                      </p:to>
                                    </p:set>
                                    <p:animEffect transition="in" filter="fade">
                                      <p:cBhvr>
                                        <p:cTn id="115" dur="500"/>
                                        <p:tgtEl>
                                          <p:spTgt spid="1049847">
                                            <p:txEl>
                                              <p:pRg st="0" end="0"/>
                                            </p:txEl>
                                          </p:spTgt>
                                        </p:tgtEl>
                                      </p:cBhvr>
                                    </p:animEffect>
                                  </p:childTnLst>
                                </p:cTn>
                              </p:par>
                            </p:childTnLst>
                          </p:cTn>
                        </p:par>
                        <p:par>
                          <p:cTn id="116" fill="hold">
                            <p:stCondLst>
                              <p:cond delay="4500"/>
                            </p:stCondLst>
                            <p:childTnLst>
                              <p:par>
                                <p:cTn id="117" presetID="49" presetClass="entr" presetSubtype="0" decel="100000" fill="hold" grpId="0" nodeType="afterEffect">
                                  <p:stCondLst>
                                    <p:cond delay="0"/>
                                  </p:stCondLst>
                                  <p:childTnLst>
                                    <p:set>
                                      <p:cBhvr>
                                        <p:cTn id="118" dur="1" fill="hold">
                                          <p:stCondLst>
                                            <p:cond delay="0"/>
                                          </p:stCondLst>
                                        </p:cTn>
                                        <p:tgtEl>
                                          <p:spTgt spid="1049845"/>
                                        </p:tgtEl>
                                        <p:attrNameLst>
                                          <p:attrName>style.visibility</p:attrName>
                                        </p:attrNameLst>
                                      </p:cBhvr>
                                      <p:to>
                                        <p:strVal val="visible"/>
                                      </p:to>
                                    </p:set>
                                    <p:anim calcmode="lin" valueType="num">
                                      <p:cBhvr>
                                        <p:cTn id="119" dur="500" fill="hold"/>
                                        <p:tgtEl>
                                          <p:spTgt spid="1049845"/>
                                        </p:tgtEl>
                                        <p:attrNameLst>
                                          <p:attrName>ppt_w</p:attrName>
                                        </p:attrNameLst>
                                      </p:cBhvr>
                                      <p:tavLst>
                                        <p:tav tm="0">
                                          <p:val>
                                            <p:fltVal val="0"/>
                                          </p:val>
                                        </p:tav>
                                        <p:tav tm="100000">
                                          <p:val>
                                            <p:strVal val="#ppt_w"/>
                                          </p:val>
                                        </p:tav>
                                      </p:tavLst>
                                    </p:anim>
                                    <p:anim calcmode="lin" valueType="num">
                                      <p:cBhvr>
                                        <p:cTn id="120" dur="500" fill="hold"/>
                                        <p:tgtEl>
                                          <p:spTgt spid="1049845"/>
                                        </p:tgtEl>
                                        <p:attrNameLst>
                                          <p:attrName>ppt_h</p:attrName>
                                        </p:attrNameLst>
                                      </p:cBhvr>
                                      <p:tavLst>
                                        <p:tav tm="0">
                                          <p:val>
                                            <p:fltVal val="0"/>
                                          </p:val>
                                        </p:tav>
                                        <p:tav tm="100000">
                                          <p:val>
                                            <p:strVal val="#ppt_h"/>
                                          </p:val>
                                        </p:tav>
                                      </p:tavLst>
                                    </p:anim>
                                    <p:anim calcmode="lin" valueType="num">
                                      <p:cBhvr>
                                        <p:cTn id="121" dur="500" fill="hold"/>
                                        <p:tgtEl>
                                          <p:spTgt spid="1049845"/>
                                        </p:tgtEl>
                                        <p:attrNameLst>
                                          <p:attrName>style.rotation</p:attrName>
                                        </p:attrNameLst>
                                      </p:cBhvr>
                                      <p:tavLst>
                                        <p:tav tm="0">
                                          <p:val>
                                            <p:fltVal val="360"/>
                                          </p:val>
                                        </p:tav>
                                        <p:tav tm="100000">
                                          <p:val>
                                            <p:fltVal val="0"/>
                                          </p:val>
                                        </p:tav>
                                      </p:tavLst>
                                    </p:anim>
                                    <p:animEffect transition="in" filter="fade">
                                      <p:cBhvr>
                                        <p:cTn id="122" dur="500"/>
                                        <p:tgtEl>
                                          <p:spTgt spid="1049845"/>
                                        </p:tgtEl>
                                      </p:cBhvr>
                                    </p:animEffect>
                                  </p:childTnLst>
                                </p:cTn>
                              </p:par>
                              <p:par>
                                <p:cTn id="123" presetID="49" presetClass="entr" presetSubtype="0" decel="100000" fill="hold" grpId="0" nodeType="withEffect">
                                  <p:stCondLst>
                                    <p:cond delay="0"/>
                                  </p:stCondLst>
                                  <p:childTnLst>
                                    <p:set>
                                      <p:cBhvr>
                                        <p:cTn id="124" dur="1" fill="hold">
                                          <p:stCondLst>
                                            <p:cond delay="0"/>
                                          </p:stCondLst>
                                        </p:cTn>
                                        <p:tgtEl>
                                          <p:spTgt spid="1049843"/>
                                        </p:tgtEl>
                                        <p:attrNameLst>
                                          <p:attrName>style.visibility</p:attrName>
                                        </p:attrNameLst>
                                      </p:cBhvr>
                                      <p:to>
                                        <p:strVal val="visible"/>
                                      </p:to>
                                    </p:set>
                                    <p:anim calcmode="lin" valueType="num">
                                      <p:cBhvr>
                                        <p:cTn id="125" dur="500" fill="hold"/>
                                        <p:tgtEl>
                                          <p:spTgt spid="1049843"/>
                                        </p:tgtEl>
                                        <p:attrNameLst>
                                          <p:attrName>ppt_w</p:attrName>
                                        </p:attrNameLst>
                                      </p:cBhvr>
                                      <p:tavLst>
                                        <p:tav tm="0">
                                          <p:val>
                                            <p:fltVal val="0"/>
                                          </p:val>
                                        </p:tav>
                                        <p:tav tm="100000">
                                          <p:val>
                                            <p:strVal val="#ppt_w"/>
                                          </p:val>
                                        </p:tav>
                                      </p:tavLst>
                                    </p:anim>
                                    <p:anim calcmode="lin" valueType="num">
                                      <p:cBhvr>
                                        <p:cTn id="126" dur="500" fill="hold"/>
                                        <p:tgtEl>
                                          <p:spTgt spid="1049843"/>
                                        </p:tgtEl>
                                        <p:attrNameLst>
                                          <p:attrName>ppt_h</p:attrName>
                                        </p:attrNameLst>
                                      </p:cBhvr>
                                      <p:tavLst>
                                        <p:tav tm="0">
                                          <p:val>
                                            <p:fltVal val="0"/>
                                          </p:val>
                                        </p:tav>
                                        <p:tav tm="100000">
                                          <p:val>
                                            <p:strVal val="#ppt_h"/>
                                          </p:val>
                                        </p:tav>
                                      </p:tavLst>
                                    </p:anim>
                                    <p:anim calcmode="lin" valueType="num">
                                      <p:cBhvr>
                                        <p:cTn id="127" dur="500" fill="hold"/>
                                        <p:tgtEl>
                                          <p:spTgt spid="1049843"/>
                                        </p:tgtEl>
                                        <p:attrNameLst>
                                          <p:attrName>style.rotation</p:attrName>
                                        </p:attrNameLst>
                                      </p:cBhvr>
                                      <p:tavLst>
                                        <p:tav tm="0">
                                          <p:val>
                                            <p:fltVal val="360"/>
                                          </p:val>
                                        </p:tav>
                                        <p:tav tm="100000">
                                          <p:val>
                                            <p:fltVal val="0"/>
                                          </p:val>
                                        </p:tav>
                                      </p:tavLst>
                                    </p:anim>
                                    <p:animEffect transition="in" filter="fade">
                                      <p:cBhvr>
                                        <p:cTn id="128" dur="500"/>
                                        <p:tgtEl>
                                          <p:spTgt spid="1049843"/>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049848">
                                            <p:txEl>
                                              <p:pRg st="0" end="0"/>
                                            </p:txEl>
                                          </p:spTgt>
                                        </p:tgtEl>
                                        <p:attrNameLst>
                                          <p:attrName>style.visibility</p:attrName>
                                        </p:attrNameLst>
                                      </p:cBhvr>
                                      <p:to>
                                        <p:strVal val="visible"/>
                                      </p:to>
                                    </p:set>
                                    <p:animEffect transition="in" filter="fade">
                                      <p:cBhvr>
                                        <p:cTn id="131" dur="500"/>
                                        <p:tgtEl>
                                          <p:spTgt spid="1049848">
                                            <p:txEl>
                                              <p:pRg st="0" end="0"/>
                                            </p:txEl>
                                          </p:spTgt>
                                        </p:tgtEl>
                                      </p:cBhvr>
                                    </p:animEffect>
                                  </p:childTnLst>
                                </p:cTn>
                              </p:par>
                            </p:childTnLst>
                          </p:cTn>
                        </p:par>
                        <p:par>
                          <p:cTn id="132" fill="hold">
                            <p:stCondLst>
                              <p:cond delay="5000"/>
                            </p:stCondLst>
                            <p:childTnLst>
                              <p:par>
                                <p:cTn id="133" presetID="2" presetClass="entr" presetSubtype="8" decel="100000" fill="hold" grpId="0" nodeType="afterEffect">
                                  <p:stCondLst>
                                    <p:cond delay="250"/>
                                  </p:stCondLst>
                                  <p:childTnLst>
                                    <p:set>
                                      <p:cBhvr>
                                        <p:cTn id="134" dur="1" fill="hold">
                                          <p:stCondLst>
                                            <p:cond delay="0"/>
                                          </p:stCondLst>
                                        </p:cTn>
                                        <p:tgtEl>
                                          <p:spTgt spid="1049849">
                                            <p:txEl>
                                              <p:pRg st="0" end="0"/>
                                            </p:txEl>
                                          </p:spTgt>
                                        </p:tgtEl>
                                        <p:attrNameLst>
                                          <p:attrName>style.visibility</p:attrName>
                                        </p:attrNameLst>
                                      </p:cBhvr>
                                      <p:to>
                                        <p:strVal val="visible"/>
                                      </p:to>
                                    </p:set>
                                    <p:anim calcmode="lin" valueType="num">
                                      <p:cBhvr additive="base">
                                        <p:cTn id="135" dur="750" fill="hold"/>
                                        <p:tgtEl>
                                          <p:spTgt spid="1049849">
                                            <p:txEl>
                                              <p:pRg st="0" end="0"/>
                                            </p:txEl>
                                          </p:spTgt>
                                        </p:tgtEl>
                                        <p:attrNameLst>
                                          <p:attrName>ppt_x</p:attrName>
                                        </p:attrNameLst>
                                      </p:cBhvr>
                                      <p:tavLst>
                                        <p:tav tm="0">
                                          <p:val>
                                            <p:strVal val="0-#ppt_w/2"/>
                                          </p:val>
                                        </p:tav>
                                        <p:tav tm="100000">
                                          <p:val>
                                            <p:strVal val="#ppt_x"/>
                                          </p:val>
                                        </p:tav>
                                      </p:tavLst>
                                    </p:anim>
                                    <p:anim calcmode="lin" valueType="num">
                                      <p:cBhvr additive="base">
                                        <p:cTn id="136" dur="750" fill="hold"/>
                                        <p:tgtEl>
                                          <p:spTgt spid="1049849">
                                            <p:txEl>
                                              <p:pRg st="0" end="0"/>
                                            </p:txEl>
                                          </p:spTgt>
                                        </p:tgtEl>
                                        <p:attrNameLst>
                                          <p:attrName>ppt_y</p:attrName>
                                        </p:attrNameLst>
                                      </p:cBhvr>
                                      <p:tavLst>
                                        <p:tav tm="0">
                                          <p:val>
                                            <p:strVal val="#ppt_y"/>
                                          </p:val>
                                        </p:tav>
                                        <p:tav tm="100000">
                                          <p:val>
                                            <p:strVal val="#ppt_y"/>
                                          </p:val>
                                        </p:tav>
                                      </p:tavLst>
                                    </p:anim>
                                  </p:childTnLst>
                                </p:cTn>
                              </p:par>
                            </p:childTnLst>
                          </p:cTn>
                        </p:par>
                        <p:par>
                          <p:cTn id="137" fill="hold">
                            <p:stCondLst>
                              <p:cond delay="6000"/>
                            </p:stCondLst>
                            <p:childTnLst>
                              <p:par>
                                <p:cTn id="138" presetID="16" presetClass="entr" presetSubtype="37" fill="hold" grpId="0" nodeType="afterEffect">
                                  <p:stCondLst>
                                    <p:cond delay="250"/>
                                  </p:stCondLst>
                                  <p:childTnLst>
                                    <p:set>
                                      <p:cBhvr>
                                        <p:cTn id="139" dur="1" fill="hold">
                                          <p:stCondLst>
                                            <p:cond delay="0"/>
                                          </p:stCondLst>
                                        </p:cTn>
                                        <p:tgtEl>
                                          <p:spTgt spid="1049850"/>
                                        </p:tgtEl>
                                        <p:attrNameLst>
                                          <p:attrName>style.visibility</p:attrName>
                                        </p:attrNameLst>
                                      </p:cBhvr>
                                      <p:to>
                                        <p:strVal val="visible"/>
                                      </p:to>
                                    </p:set>
                                    <p:animEffect transition="in" filter="barn(outVertical)">
                                      <p:cBhvr>
                                        <p:cTn id="140" dur="500"/>
                                        <p:tgtEl>
                                          <p:spTgt spid="1049850"/>
                                        </p:tgtEl>
                                      </p:cBhvr>
                                    </p:animEffect>
                                  </p:childTnLst>
                                </p:cTn>
                              </p:par>
                            </p:childTnLst>
                          </p:cTn>
                        </p:par>
                        <p:par>
                          <p:cTn id="141" fill="hold">
                            <p:stCondLst>
                              <p:cond delay="6750"/>
                            </p:stCondLst>
                            <p:childTnLst>
                              <p:par>
                                <p:cTn id="142" presetID="10" presetClass="entr" presetSubtype="0" fill="hold" grpId="0" nodeType="afterEffect">
                                  <p:stCondLst>
                                    <p:cond delay="0"/>
                                  </p:stCondLst>
                                  <p:childTnLst>
                                    <p:set>
                                      <p:cBhvr>
                                        <p:cTn id="143" dur="1" fill="hold">
                                          <p:stCondLst>
                                            <p:cond delay="0"/>
                                          </p:stCondLst>
                                        </p:cTn>
                                        <p:tgtEl>
                                          <p:spTgt spid="1049851"/>
                                        </p:tgtEl>
                                        <p:attrNameLst>
                                          <p:attrName>style.visibility</p:attrName>
                                        </p:attrNameLst>
                                      </p:cBhvr>
                                      <p:to>
                                        <p:strVal val="visible"/>
                                      </p:to>
                                    </p:set>
                                    <p:animEffect transition="in" filter="fade">
                                      <p:cBhvr>
                                        <p:cTn id="144" dur="500"/>
                                        <p:tgtEl>
                                          <p:spTgt spid="1049851"/>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1049854">
                                            <p:txEl>
                                              <p:pRg st="0" end="0"/>
                                            </p:txEl>
                                          </p:spTgt>
                                        </p:tgtEl>
                                        <p:attrNameLst>
                                          <p:attrName>style.visibility</p:attrName>
                                        </p:attrNameLst>
                                      </p:cBhvr>
                                      <p:to>
                                        <p:strVal val="visible"/>
                                      </p:to>
                                    </p:set>
                                    <p:animEffect transition="in" filter="fade">
                                      <p:cBhvr>
                                        <p:cTn id="147" dur="500"/>
                                        <p:tgtEl>
                                          <p:spTgt spid="1049854">
                                            <p:txEl>
                                              <p:pRg st="0" end="0"/>
                                            </p:txEl>
                                          </p:spTgt>
                                        </p:tgtEl>
                                      </p:cBhvr>
                                    </p:animEffect>
                                  </p:childTnLst>
                                </p:cTn>
                              </p:par>
                            </p:childTnLst>
                          </p:cTn>
                        </p:par>
                        <p:par>
                          <p:cTn id="148" fill="hold">
                            <p:stCondLst>
                              <p:cond delay="7250"/>
                            </p:stCondLst>
                            <p:childTnLst>
                              <p:par>
                                <p:cTn id="149" presetID="10" presetClass="entr" presetSubtype="0" fill="hold" grpId="0" nodeType="afterEffect">
                                  <p:stCondLst>
                                    <p:cond delay="0"/>
                                  </p:stCondLst>
                                  <p:childTnLst>
                                    <p:set>
                                      <p:cBhvr>
                                        <p:cTn id="150" dur="1" fill="hold">
                                          <p:stCondLst>
                                            <p:cond delay="0"/>
                                          </p:stCondLst>
                                        </p:cTn>
                                        <p:tgtEl>
                                          <p:spTgt spid="1049852"/>
                                        </p:tgtEl>
                                        <p:attrNameLst>
                                          <p:attrName>style.visibility</p:attrName>
                                        </p:attrNameLst>
                                      </p:cBhvr>
                                      <p:to>
                                        <p:strVal val="visible"/>
                                      </p:to>
                                    </p:set>
                                    <p:animEffect transition="in" filter="fade">
                                      <p:cBhvr>
                                        <p:cTn id="151" dur="500"/>
                                        <p:tgtEl>
                                          <p:spTgt spid="1049852"/>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1049855">
                                            <p:txEl>
                                              <p:pRg st="0" end="0"/>
                                            </p:txEl>
                                          </p:spTgt>
                                        </p:tgtEl>
                                        <p:attrNameLst>
                                          <p:attrName>style.visibility</p:attrName>
                                        </p:attrNameLst>
                                      </p:cBhvr>
                                      <p:to>
                                        <p:strVal val="visible"/>
                                      </p:to>
                                    </p:set>
                                    <p:animEffect transition="in" filter="fade">
                                      <p:cBhvr>
                                        <p:cTn id="154" dur="500"/>
                                        <p:tgtEl>
                                          <p:spTgt spid="1049855">
                                            <p:txEl>
                                              <p:pRg st="0" end="0"/>
                                            </p:txEl>
                                          </p:spTgt>
                                        </p:tgtEl>
                                      </p:cBhvr>
                                    </p:animEffect>
                                  </p:childTnLst>
                                </p:cTn>
                              </p:par>
                            </p:childTnLst>
                          </p:cTn>
                        </p:par>
                        <p:par>
                          <p:cTn id="155" fill="hold">
                            <p:stCondLst>
                              <p:cond delay="7750"/>
                            </p:stCondLst>
                            <p:childTnLst>
                              <p:par>
                                <p:cTn id="156" presetID="10" presetClass="entr" presetSubtype="0" fill="hold" grpId="0" nodeType="afterEffect">
                                  <p:stCondLst>
                                    <p:cond delay="0"/>
                                  </p:stCondLst>
                                  <p:childTnLst>
                                    <p:set>
                                      <p:cBhvr>
                                        <p:cTn id="157" dur="1" fill="hold">
                                          <p:stCondLst>
                                            <p:cond delay="0"/>
                                          </p:stCondLst>
                                        </p:cTn>
                                        <p:tgtEl>
                                          <p:spTgt spid="1049853"/>
                                        </p:tgtEl>
                                        <p:attrNameLst>
                                          <p:attrName>style.visibility</p:attrName>
                                        </p:attrNameLst>
                                      </p:cBhvr>
                                      <p:to>
                                        <p:strVal val="visible"/>
                                      </p:to>
                                    </p:set>
                                    <p:animEffect transition="in" filter="fade">
                                      <p:cBhvr>
                                        <p:cTn id="158" dur="500"/>
                                        <p:tgtEl>
                                          <p:spTgt spid="1049853"/>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1049856">
                                            <p:txEl>
                                              <p:pRg st="0" end="0"/>
                                            </p:txEl>
                                          </p:spTgt>
                                        </p:tgtEl>
                                        <p:attrNameLst>
                                          <p:attrName>style.visibility</p:attrName>
                                        </p:attrNameLst>
                                      </p:cBhvr>
                                      <p:to>
                                        <p:strVal val="visible"/>
                                      </p:to>
                                    </p:set>
                                    <p:animEffect transition="in" filter="fade">
                                      <p:cBhvr>
                                        <p:cTn id="161" dur="500"/>
                                        <p:tgtEl>
                                          <p:spTgt spid="10498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832" grpId="0" animBg="1"/>
      <p:bldP spid="1049832" grpId="1" animBg="1"/>
      <p:bldP spid="1049833" grpId="0" animBg="1"/>
      <p:bldP spid="1049833" grpId="1" animBg="1"/>
      <p:bldP spid="1049834" grpId="0" animBg="1"/>
      <p:bldP spid="1049834" grpId="1" animBg="1"/>
      <p:bldP spid="1049835" grpId="0" animBg="1"/>
      <p:bldP spid="1049835" grpId="1" animBg="1"/>
      <p:bldP spid="1049836" grpId="0"/>
      <p:bldP spid="1049837" grpId="0" animBg="1"/>
      <p:bldP spid="1049838"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1049838"/>
                        </p:tgtEl>
                        <p:attrNameLst>
                          <p:attrName>style.visibility</p:attrName>
                        </p:attrNameLst>
                      </p:cBhvr>
                      <p:to>
                        <p:strVal val="visible"/>
                      </p:to>
                    </p:set>
                    <p:animEffect transition="in" filter="wipe(left)">
                      <p:cBhvr>
                        <p:cTn dur="500"/>
                        <p:tgtEl>
                          <p:spTgt spid="1049838"/>
                        </p:tgtEl>
                      </p:cBhvr>
                    </p:animEffect>
                  </p:childTnLst>
                </p:cTn>
              </p:par>
            </p:tnLst>
          </p:tmpl>
        </p:tmplLst>
      </p:bldP>
      <p:bldP spid="1049839" grpId="0" animBg="1"/>
      <p:bldP spid="1049839" grpId="1" animBg="1"/>
      <p:bldP spid="1049840" grpId="0" animBg="1"/>
      <p:bldP spid="1049841" grpId="0"/>
      <p:bldP spid="1049842" grpId="0" animBg="1"/>
      <p:bldP spid="1049843" grpId="0" animBg="1"/>
      <p:bldP spid="1049844" grpId="0"/>
      <p:bldP spid="1049845" grpId="0"/>
      <p:bldP spid="1049846" grpId="0" build="p">
        <p:tmplLst>
          <p:tmpl lvl="1">
            <p:tnLst>
              <p:par>
                <p:cTn presetID="10" presetClass="entr" presetSubtype="0" fill="hold" nodeType="withEffect">
                  <p:stCondLst>
                    <p:cond delay="0"/>
                  </p:stCondLst>
                  <p:childTnLst>
                    <p:set>
                      <p:cBhvr>
                        <p:cTn dur="1" fill="hold">
                          <p:stCondLst>
                            <p:cond delay="0"/>
                          </p:stCondLst>
                        </p:cTn>
                        <p:tgtEl>
                          <p:spTgt spid="1049846"/>
                        </p:tgtEl>
                        <p:attrNameLst>
                          <p:attrName>style.visibility</p:attrName>
                        </p:attrNameLst>
                      </p:cBhvr>
                      <p:to>
                        <p:strVal val="visible"/>
                      </p:to>
                    </p:set>
                    <p:animEffect transition="in" filter="fade">
                      <p:cBhvr>
                        <p:cTn dur="500"/>
                        <p:tgtEl>
                          <p:spTgt spid="1049846"/>
                        </p:tgtEl>
                      </p:cBhvr>
                    </p:animEffect>
                  </p:childTnLst>
                </p:cTn>
              </p:par>
            </p:tnLst>
          </p:tmpl>
        </p:tmplLst>
      </p:bldP>
      <p:bldP spid="1049847" grpId="0" build="p">
        <p:tmplLst>
          <p:tmpl lvl="1">
            <p:tnLst>
              <p:par>
                <p:cTn presetID="10" presetClass="entr" presetSubtype="0" fill="hold" nodeType="withEffect">
                  <p:stCondLst>
                    <p:cond delay="0"/>
                  </p:stCondLst>
                  <p:childTnLst>
                    <p:set>
                      <p:cBhvr>
                        <p:cTn dur="1" fill="hold">
                          <p:stCondLst>
                            <p:cond delay="0"/>
                          </p:stCondLst>
                        </p:cTn>
                        <p:tgtEl>
                          <p:spTgt spid="1049847"/>
                        </p:tgtEl>
                        <p:attrNameLst>
                          <p:attrName>style.visibility</p:attrName>
                        </p:attrNameLst>
                      </p:cBhvr>
                      <p:to>
                        <p:strVal val="visible"/>
                      </p:to>
                    </p:set>
                    <p:animEffect transition="in" filter="fade">
                      <p:cBhvr>
                        <p:cTn dur="500"/>
                        <p:tgtEl>
                          <p:spTgt spid="1049847"/>
                        </p:tgtEl>
                      </p:cBhvr>
                    </p:animEffect>
                  </p:childTnLst>
                </p:cTn>
              </p:par>
            </p:tnLst>
          </p:tmpl>
        </p:tmplLst>
      </p:bldP>
      <p:bldP spid="1049848" grpId="0" build="p">
        <p:tmplLst>
          <p:tmpl lvl="1">
            <p:tnLst>
              <p:par>
                <p:cTn presetID="10" presetClass="entr" presetSubtype="0" fill="hold" nodeType="withEffect">
                  <p:stCondLst>
                    <p:cond delay="0"/>
                  </p:stCondLst>
                  <p:childTnLst>
                    <p:set>
                      <p:cBhvr>
                        <p:cTn dur="1" fill="hold">
                          <p:stCondLst>
                            <p:cond delay="0"/>
                          </p:stCondLst>
                        </p:cTn>
                        <p:tgtEl>
                          <p:spTgt spid="1049848"/>
                        </p:tgtEl>
                        <p:attrNameLst>
                          <p:attrName>style.visibility</p:attrName>
                        </p:attrNameLst>
                      </p:cBhvr>
                      <p:to>
                        <p:strVal val="visible"/>
                      </p:to>
                    </p:set>
                    <p:animEffect transition="in" filter="fade">
                      <p:cBhvr>
                        <p:cTn dur="500"/>
                        <p:tgtEl>
                          <p:spTgt spid="1049848"/>
                        </p:tgtEl>
                      </p:cBhvr>
                    </p:animEffect>
                  </p:childTnLst>
                </p:cTn>
              </p:par>
            </p:tnLst>
          </p:tmpl>
        </p:tmplLst>
      </p:bldP>
      <p:bldP spid="1049849" grpId="0" build="p">
        <p:tmplLst>
          <p:tmpl lvl="1">
            <p:tnLst>
              <p:par>
                <p:cTn presetID="2" presetClass="entr" presetSubtype="8" decel="100000" fill="hold" nodeType="afterEffect">
                  <p:stCondLst>
                    <p:cond delay="250"/>
                  </p:stCondLst>
                  <p:childTnLst>
                    <p:set>
                      <p:cBhvr>
                        <p:cTn dur="1" fill="hold">
                          <p:stCondLst>
                            <p:cond delay="0"/>
                          </p:stCondLst>
                        </p:cTn>
                        <p:tgtEl>
                          <p:spTgt spid="1049849"/>
                        </p:tgtEl>
                        <p:attrNameLst>
                          <p:attrName>style.visibility</p:attrName>
                        </p:attrNameLst>
                      </p:cBhvr>
                      <p:to>
                        <p:strVal val="visible"/>
                      </p:to>
                    </p:set>
                    <p:anim calcmode="lin" valueType="num">
                      <p:cBhvr additive="base">
                        <p:cTn dur="750" fill="hold"/>
                        <p:tgtEl>
                          <p:spTgt spid="1049849"/>
                        </p:tgtEl>
                        <p:attrNameLst>
                          <p:attrName>ppt_x</p:attrName>
                        </p:attrNameLst>
                      </p:cBhvr>
                      <p:tavLst>
                        <p:tav tm="0">
                          <p:val>
                            <p:strVal val="0-#ppt_w/2"/>
                          </p:val>
                        </p:tav>
                        <p:tav tm="100000">
                          <p:val>
                            <p:strVal val="#ppt_x"/>
                          </p:val>
                        </p:tav>
                      </p:tavLst>
                    </p:anim>
                    <p:anim calcmode="lin" valueType="num">
                      <p:cBhvr additive="base">
                        <p:cTn dur="750" fill="hold"/>
                        <p:tgtEl>
                          <p:spTgt spid="1049849"/>
                        </p:tgtEl>
                        <p:attrNameLst>
                          <p:attrName>ppt_y</p:attrName>
                        </p:attrNameLst>
                      </p:cBhvr>
                      <p:tavLst>
                        <p:tav tm="0">
                          <p:val>
                            <p:strVal val="#ppt_y"/>
                          </p:val>
                        </p:tav>
                        <p:tav tm="100000">
                          <p:val>
                            <p:strVal val="#ppt_y"/>
                          </p:val>
                        </p:tav>
                      </p:tavLst>
                    </p:anim>
                  </p:childTnLst>
                </p:cTn>
              </p:par>
            </p:tnLst>
          </p:tmpl>
        </p:tmplLst>
      </p:bldP>
      <p:bldP spid="1049850" grpId="0" animBg="1"/>
      <p:bldP spid="1049851" grpId="0"/>
      <p:bldP spid="1049852" grpId="0"/>
      <p:bldP spid="1049853" grpId="0"/>
      <p:bldP spid="1049854" grpId="0" build="p">
        <p:tmplLst>
          <p:tmpl lvl="1">
            <p:tnLst>
              <p:par>
                <p:cTn presetID="10" presetClass="entr" presetSubtype="0" fill="hold" nodeType="withEffect">
                  <p:stCondLst>
                    <p:cond delay="0"/>
                  </p:stCondLst>
                  <p:childTnLst>
                    <p:set>
                      <p:cBhvr>
                        <p:cTn dur="1" fill="hold">
                          <p:stCondLst>
                            <p:cond delay="0"/>
                          </p:stCondLst>
                        </p:cTn>
                        <p:tgtEl>
                          <p:spTgt spid="1049854"/>
                        </p:tgtEl>
                        <p:attrNameLst>
                          <p:attrName>style.visibility</p:attrName>
                        </p:attrNameLst>
                      </p:cBhvr>
                      <p:to>
                        <p:strVal val="visible"/>
                      </p:to>
                    </p:set>
                    <p:animEffect transition="in" filter="fade">
                      <p:cBhvr>
                        <p:cTn dur="500"/>
                        <p:tgtEl>
                          <p:spTgt spid="1049854"/>
                        </p:tgtEl>
                      </p:cBhvr>
                    </p:animEffect>
                  </p:childTnLst>
                </p:cTn>
              </p:par>
            </p:tnLst>
          </p:tmpl>
        </p:tmplLst>
      </p:bldP>
      <p:bldP spid="1049855" grpId="0" build="p">
        <p:tmplLst>
          <p:tmpl lvl="1">
            <p:tnLst>
              <p:par>
                <p:cTn presetID="10" presetClass="entr" presetSubtype="0" fill="hold" nodeType="withEffect">
                  <p:stCondLst>
                    <p:cond delay="0"/>
                  </p:stCondLst>
                  <p:childTnLst>
                    <p:set>
                      <p:cBhvr>
                        <p:cTn dur="1" fill="hold">
                          <p:stCondLst>
                            <p:cond delay="0"/>
                          </p:stCondLst>
                        </p:cTn>
                        <p:tgtEl>
                          <p:spTgt spid="1049855"/>
                        </p:tgtEl>
                        <p:attrNameLst>
                          <p:attrName>style.visibility</p:attrName>
                        </p:attrNameLst>
                      </p:cBhvr>
                      <p:to>
                        <p:strVal val="visible"/>
                      </p:to>
                    </p:set>
                    <p:animEffect transition="in" filter="fade">
                      <p:cBhvr>
                        <p:cTn dur="500"/>
                        <p:tgtEl>
                          <p:spTgt spid="1049855"/>
                        </p:tgtEl>
                      </p:cBhvr>
                    </p:animEffect>
                  </p:childTnLst>
                </p:cTn>
              </p:par>
            </p:tnLst>
          </p:tmpl>
        </p:tmplLst>
      </p:bldP>
      <p:bldP spid="1049856" grpId="0" build="p">
        <p:tmplLst>
          <p:tmpl lvl="1">
            <p:tnLst>
              <p:par>
                <p:cTn presetID="10" presetClass="entr" presetSubtype="0" fill="hold" nodeType="withEffect">
                  <p:stCondLst>
                    <p:cond delay="0"/>
                  </p:stCondLst>
                  <p:childTnLst>
                    <p:set>
                      <p:cBhvr>
                        <p:cTn dur="1" fill="hold">
                          <p:stCondLst>
                            <p:cond delay="0"/>
                          </p:stCondLst>
                        </p:cTn>
                        <p:tgtEl>
                          <p:spTgt spid="1049856"/>
                        </p:tgtEl>
                        <p:attrNameLst>
                          <p:attrName>style.visibility</p:attrName>
                        </p:attrNameLst>
                      </p:cBhvr>
                      <p:to>
                        <p:strVal val="visible"/>
                      </p:to>
                    </p:set>
                    <p:animEffect transition="in" filter="fade">
                      <p:cBhvr>
                        <p:cTn dur="500"/>
                        <p:tgtEl>
                          <p:spTgt spid="1049856"/>
                        </p:tgtEl>
                      </p:cBhvr>
                    </p:animEffect>
                  </p:childTnLst>
                </p:cTn>
              </p:par>
            </p:tnLst>
          </p:tmpl>
        </p:tmplLst>
      </p:bldP>
      <p:bldP spid="1049857" grpId="0" animBg="1"/>
      <p:bldP spid="1049857" grpId="1" animBg="1"/>
      <p:bldP spid="1049858" grpId="0" animBg="1"/>
      <p:bldP spid="1049858" grpId="1" animBg="1"/>
      <p:bldP spid="1049860" grpId="0" animBg="1"/>
      <p:bldP spid="1049860" grpId="1" animBg="1"/>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quare Images 1">
    <p:bg>
      <p:bgPr>
        <a:solidFill>
          <a:schemeClr val="tx2"/>
        </a:solidFill>
        <a:effectLst/>
      </p:bgPr>
    </p:bg>
    <p:spTree>
      <p:nvGrpSpPr>
        <p:cNvPr id="1" name=""/>
        <p:cNvGrpSpPr/>
        <p:nvPr/>
      </p:nvGrpSpPr>
      <p:grpSpPr>
        <a:xfrm>
          <a:off x="0" y="0"/>
          <a:ext cx="0" cy="0"/>
          <a:chOff x="0" y="0"/>
          <a:chExt cx="0" cy="0"/>
        </a:xfrm>
      </p:grpSpPr>
      <p:sp>
        <p:nvSpPr>
          <p:cNvPr id="1049776" name="図プレースホルダー 3"/>
          <p:cNvSpPr>
            <a:spLocks noGrp="1"/>
          </p:cNvSpPr>
          <p:nvPr>
            <p:ph type="pic" sz="quarter" idx="10" hasCustomPrompt="1"/>
          </p:nvPr>
        </p:nvSpPr>
        <p:spPr>
          <a:xfrm>
            <a:off x="0" y="0"/>
            <a:ext cx="2617200" cy="2570400"/>
          </a:xfrm>
          <a:solidFill>
            <a:schemeClr val="accent1"/>
          </a:solidFill>
        </p:spPr>
        <p:txBody>
          <a:bodyPr>
            <a:normAutofit/>
          </a:bodyPr>
          <a:lstStyle>
            <a:lvl1pPr>
              <a:defRPr sz="1600" baseline="0"/>
            </a:lvl1pPr>
          </a:lstStyle>
          <a:p>
            <a:r>
              <a:rPr kumimoji="1" lang="en-US" altLang="ja-JP" dirty="0"/>
              <a:t>Add an image</a:t>
            </a:r>
            <a:endParaRPr kumimoji="1" lang="ja-JP" altLang="en-US" dirty="0"/>
          </a:p>
        </p:txBody>
      </p:sp>
      <p:sp>
        <p:nvSpPr>
          <p:cNvPr id="1049777" name="図プレースホルダー 3"/>
          <p:cNvSpPr>
            <a:spLocks noGrp="1"/>
          </p:cNvSpPr>
          <p:nvPr>
            <p:ph type="pic" sz="quarter" idx="12" hasCustomPrompt="1"/>
          </p:nvPr>
        </p:nvSpPr>
        <p:spPr>
          <a:xfrm>
            <a:off x="0" y="25731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1049778" name="図プレースホルダー 3"/>
          <p:cNvSpPr>
            <a:spLocks noGrp="1"/>
          </p:cNvSpPr>
          <p:nvPr>
            <p:ph type="pic" sz="quarter" idx="11" hasCustomPrompt="1"/>
          </p:nvPr>
        </p:nvSpPr>
        <p:spPr>
          <a:xfrm>
            <a:off x="2614271" y="0"/>
            <a:ext cx="2617200" cy="2570400"/>
          </a:xfrm>
          <a:solidFill>
            <a:schemeClr val="accent6"/>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1049779" name="図プレースホルダー 3"/>
          <p:cNvSpPr>
            <a:spLocks noGrp="1"/>
          </p:cNvSpPr>
          <p:nvPr>
            <p:ph type="pic" sz="quarter" idx="14" hasCustomPrompt="1"/>
          </p:nvPr>
        </p:nvSpPr>
        <p:spPr>
          <a:xfrm>
            <a:off x="2614271" y="25731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1049780" name="図プレースホルダー 3"/>
          <p:cNvSpPr>
            <a:spLocks noGrp="1"/>
          </p:cNvSpPr>
          <p:nvPr>
            <p:ph type="pic" sz="quarter" idx="15" hasCustomPrompt="1"/>
          </p:nvPr>
        </p:nvSpPr>
        <p:spPr>
          <a:xfrm>
            <a:off x="5224006" y="0"/>
            <a:ext cx="2617200" cy="2570400"/>
          </a:xfrm>
          <a:solidFill>
            <a:schemeClr val="accent3"/>
          </a:solidFill>
        </p:spPr>
        <p:txBody>
          <a:bodyPr>
            <a:normAutofit/>
          </a:bodyPr>
          <a:lstStyle>
            <a:lvl1pPr>
              <a:defRPr sz="1600" baseline="0"/>
            </a:lvl1pPr>
          </a:lstStyle>
          <a:p>
            <a:r>
              <a:rPr kumimoji="1" lang="en-US" altLang="ja-JP" dirty="0"/>
              <a:t>Add an image</a:t>
            </a:r>
            <a:endParaRPr kumimoji="1" lang="ja-JP" altLang="en-US" dirty="0"/>
          </a:p>
        </p:txBody>
      </p:sp>
      <p:sp>
        <p:nvSpPr>
          <p:cNvPr id="1049781" name="図プレースホルダー 3"/>
          <p:cNvSpPr>
            <a:spLocks noGrp="1"/>
          </p:cNvSpPr>
          <p:nvPr>
            <p:ph type="pic" sz="quarter" idx="17" hasCustomPrompt="1"/>
          </p:nvPr>
        </p:nvSpPr>
        <p:spPr>
          <a:xfrm>
            <a:off x="5224006" y="25731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1049782" name="図プレースホルダー 3"/>
          <p:cNvSpPr>
            <a:spLocks noGrp="1"/>
          </p:cNvSpPr>
          <p:nvPr>
            <p:ph type="pic" sz="quarter" idx="27" hasCustomPrompt="1"/>
          </p:nvPr>
        </p:nvSpPr>
        <p:spPr>
          <a:xfrm>
            <a:off x="5224006" y="5143500"/>
            <a:ext cx="2617200" cy="2570400"/>
          </a:xfrm>
          <a:solidFill>
            <a:schemeClr val="accent4"/>
          </a:solidFill>
        </p:spPr>
        <p:txBody>
          <a:bodyPr>
            <a:normAutofit/>
          </a:bodyPr>
          <a:lstStyle>
            <a:lvl1pPr>
              <a:defRPr sz="1600" baseline="0"/>
            </a:lvl1pPr>
          </a:lstStyle>
          <a:p>
            <a:r>
              <a:rPr kumimoji="1" lang="en-US" altLang="ja-JP" dirty="0"/>
              <a:t>Add an image</a:t>
            </a:r>
            <a:endParaRPr kumimoji="1" lang="ja-JP" altLang="en-US" dirty="0"/>
          </a:p>
        </p:txBody>
      </p:sp>
      <p:sp>
        <p:nvSpPr>
          <p:cNvPr id="1049783" name="図プレースホルダー 3"/>
          <p:cNvSpPr>
            <a:spLocks noGrp="1"/>
          </p:cNvSpPr>
          <p:nvPr>
            <p:ph type="pic" sz="quarter" idx="29" hasCustomPrompt="1"/>
          </p:nvPr>
        </p:nvSpPr>
        <p:spPr>
          <a:xfrm>
            <a:off x="5224006" y="77166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1049784" name="図プレースホルダー 3"/>
          <p:cNvSpPr>
            <a:spLocks noGrp="1"/>
          </p:cNvSpPr>
          <p:nvPr>
            <p:ph type="pic" sz="quarter" idx="30" hasCustomPrompt="1"/>
          </p:nvPr>
        </p:nvSpPr>
        <p:spPr>
          <a:xfrm>
            <a:off x="7833741" y="77166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1049785" name="図プレースホルダー 3"/>
          <p:cNvSpPr>
            <a:spLocks noGrp="1"/>
          </p:cNvSpPr>
          <p:nvPr>
            <p:ph type="pic" sz="quarter" idx="33" hasCustomPrompt="1"/>
          </p:nvPr>
        </p:nvSpPr>
        <p:spPr>
          <a:xfrm>
            <a:off x="10443476" y="77166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1049786" name="図プレースホルダー 3"/>
          <p:cNvSpPr>
            <a:spLocks noGrp="1"/>
          </p:cNvSpPr>
          <p:nvPr>
            <p:ph type="pic" sz="quarter" idx="20" hasCustomPrompt="1"/>
          </p:nvPr>
        </p:nvSpPr>
        <p:spPr>
          <a:xfrm>
            <a:off x="13053211" y="0"/>
            <a:ext cx="2617200" cy="2570400"/>
          </a:xfrm>
          <a:solidFill>
            <a:schemeClr val="accent3">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1049787" name="図プレースホルダー 3"/>
          <p:cNvSpPr>
            <a:spLocks noGrp="1"/>
          </p:cNvSpPr>
          <p:nvPr>
            <p:ph type="pic" sz="quarter" idx="22" hasCustomPrompt="1"/>
          </p:nvPr>
        </p:nvSpPr>
        <p:spPr>
          <a:xfrm>
            <a:off x="13053211" y="2573100"/>
            <a:ext cx="2617200" cy="2570400"/>
          </a:xfrm>
          <a:solidFill>
            <a:schemeClr val="accent3"/>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1049788" name="図プレースホルダー 3"/>
          <p:cNvSpPr>
            <a:spLocks noGrp="1"/>
          </p:cNvSpPr>
          <p:nvPr>
            <p:ph type="pic" sz="quarter" idx="34" hasCustomPrompt="1"/>
          </p:nvPr>
        </p:nvSpPr>
        <p:spPr>
          <a:xfrm>
            <a:off x="13053211" y="7716600"/>
            <a:ext cx="2617200" cy="2570400"/>
          </a:xfrm>
          <a:solidFill>
            <a:schemeClr val="accent6">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1049789" name="図プレースホルダー 3"/>
          <p:cNvSpPr>
            <a:spLocks noGrp="1"/>
          </p:cNvSpPr>
          <p:nvPr>
            <p:ph type="pic" sz="quarter" idx="35" hasCustomPrompt="1"/>
          </p:nvPr>
        </p:nvSpPr>
        <p:spPr>
          <a:xfrm>
            <a:off x="15662949" y="0"/>
            <a:ext cx="2617200" cy="2570400"/>
          </a:xfrm>
          <a:solidFill>
            <a:schemeClr val="accent5"/>
          </a:solidFill>
        </p:spPr>
        <p:txBody>
          <a:bodyPr>
            <a:normAutofit/>
          </a:bodyPr>
          <a:lstStyle>
            <a:lvl1pPr>
              <a:defRPr sz="1600" baseline="0"/>
            </a:lvl1pPr>
          </a:lstStyle>
          <a:p>
            <a:r>
              <a:rPr kumimoji="1" lang="en-US" altLang="ja-JP" dirty="0"/>
              <a:t>Add an image</a:t>
            </a:r>
            <a:endParaRPr kumimoji="1" lang="ja-JP" altLang="en-US" dirty="0"/>
          </a:p>
        </p:txBody>
      </p:sp>
      <p:sp>
        <p:nvSpPr>
          <p:cNvPr id="1049790" name="図プレースホルダー 3"/>
          <p:cNvSpPr>
            <a:spLocks noGrp="1"/>
          </p:cNvSpPr>
          <p:nvPr>
            <p:ph type="pic" sz="quarter" idx="36" hasCustomPrompt="1"/>
          </p:nvPr>
        </p:nvSpPr>
        <p:spPr>
          <a:xfrm>
            <a:off x="15662949" y="2573100"/>
            <a:ext cx="2617200" cy="2570400"/>
          </a:xfrm>
          <a:solidFill>
            <a:schemeClr val="accent6">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1049791" name="図プレースホルダー 3"/>
          <p:cNvSpPr>
            <a:spLocks noGrp="1"/>
          </p:cNvSpPr>
          <p:nvPr>
            <p:ph type="pic" sz="quarter" idx="38" hasCustomPrompt="1"/>
          </p:nvPr>
        </p:nvSpPr>
        <p:spPr>
          <a:xfrm>
            <a:off x="15662949" y="77166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1049792" name="図プレースホルダー 69"/>
          <p:cNvSpPr>
            <a:spLocks noGrp="1"/>
          </p:cNvSpPr>
          <p:nvPr>
            <p:ph type="pic" sz="quarter" idx="39" hasCustomPrompt="1"/>
          </p:nvPr>
        </p:nvSpPr>
        <p:spPr>
          <a:xfrm>
            <a:off x="1" y="5143500"/>
            <a:ext cx="5223600" cy="5143500"/>
          </a:xfrm>
          <a:solidFill>
            <a:schemeClr val="accent1">
              <a:lumMod val="60000"/>
              <a:lumOff val="40000"/>
            </a:schemeClr>
          </a:solidFill>
        </p:spPr>
        <p:txBody>
          <a:bodyPr/>
          <a:lstStyle/>
          <a:p>
            <a:r>
              <a:rPr kumimoji="1" lang="en-US" altLang="ja-JP" dirty="0"/>
              <a:t>Add an image </a:t>
            </a:r>
            <a:endParaRPr kumimoji="1" lang="ja-JP" altLang="en-US" dirty="0"/>
          </a:p>
        </p:txBody>
      </p:sp>
      <p:sp>
        <p:nvSpPr>
          <p:cNvPr id="1049793" name="図プレースホルダー 69"/>
          <p:cNvSpPr>
            <a:spLocks noGrp="1"/>
          </p:cNvSpPr>
          <p:nvPr>
            <p:ph type="pic" sz="quarter" idx="40" hasCustomPrompt="1"/>
          </p:nvPr>
        </p:nvSpPr>
        <p:spPr>
          <a:xfrm>
            <a:off x="7833741" y="0"/>
            <a:ext cx="5223600" cy="5143500"/>
          </a:xfrm>
          <a:solidFill>
            <a:schemeClr val="accent2">
              <a:lumMod val="60000"/>
              <a:lumOff val="40000"/>
            </a:schemeClr>
          </a:solidFill>
        </p:spPr>
        <p:txBody>
          <a:bodyPr/>
          <a:lstStyle/>
          <a:p>
            <a:r>
              <a:rPr kumimoji="1" lang="en-US" altLang="ja-JP" dirty="0"/>
              <a:t>add an image </a:t>
            </a:r>
            <a:endParaRPr kumimoji="1" lang="ja-JP" altLang="en-US" dirty="0"/>
          </a:p>
        </p:txBody>
      </p:sp>
      <p:sp>
        <p:nvSpPr>
          <p:cNvPr id="1049794" name="タイトル 1"/>
          <p:cNvSpPr>
            <a:spLocks noGrp="1"/>
          </p:cNvSpPr>
          <p:nvPr>
            <p:ph type="title" hasCustomPrompt="1"/>
          </p:nvPr>
        </p:nvSpPr>
        <p:spPr>
          <a:xfrm>
            <a:off x="8228077" y="5247624"/>
            <a:ext cx="9577064" cy="1350907"/>
          </a:xfrm>
        </p:spPr>
        <p:txBody>
          <a:bodyPr anchor="b">
            <a:normAutofit/>
          </a:bodyPr>
          <a:lstStyle>
            <a:lvl1pP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1049795" name="正方形/長方形 77"/>
          <p:cNvSpPr/>
          <p:nvPr userDrawn="1"/>
        </p:nvSpPr>
        <p:spPr>
          <a:xfrm>
            <a:off x="8372093" y="6613755"/>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796" name="テキスト プレースホルダー 6"/>
          <p:cNvSpPr>
            <a:spLocks noGrp="1"/>
          </p:cNvSpPr>
          <p:nvPr>
            <p:ph type="body" sz="quarter" idx="16" hasCustomPrompt="1"/>
          </p:nvPr>
        </p:nvSpPr>
        <p:spPr>
          <a:xfrm>
            <a:off x="8228077" y="6686425"/>
            <a:ext cx="9577064" cy="935442"/>
          </a:xfrm>
        </p:spPr>
        <p:txBody>
          <a:bodyPr anchor="t">
            <a:noAutofit/>
          </a:bodyPr>
          <a:lstStyle>
            <a:lvl1pPr algn="l">
              <a:defRPr sz="3200" i="1" baseline="0">
                <a:solidFill>
                  <a:schemeClr val="accent1"/>
                </a:solidFill>
                <a:latin typeface="+mn-lt"/>
              </a:defRPr>
            </a:lvl1pPr>
          </a:lstStyle>
          <a:p>
            <a:pPr lvl="0"/>
            <a:r>
              <a:rPr kumimoji="1" lang="en-US" altLang="ja-JP" dirty="0"/>
              <a:t>Text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49781"/>
                                        </p:tgtEl>
                                        <p:attrNameLst>
                                          <p:attrName>style.visibility</p:attrName>
                                        </p:attrNameLst>
                                      </p:cBhvr>
                                      <p:to>
                                        <p:strVal val="visible"/>
                                      </p:to>
                                    </p:set>
                                    <p:animEffect transition="in" filter="randombar(horizontal)">
                                      <p:cBhvr>
                                        <p:cTn id="7" dur="500"/>
                                        <p:tgtEl>
                                          <p:spTgt spid="1049781"/>
                                        </p:tgtEl>
                                      </p:cBhvr>
                                    </p:animEffect>
                                  </p:childTnLst>
                                </p:cTn>
                              </p:par>
                              <p:par>
                                <p:cTn id="8" presetID="14" presetClass="entr" presetSubtype="10" fill="hold" grpId="0" nodeType="withEffect">
                                  <p:stCondLst>
                                    <p:cond delay="100"/>
                                  </p:stCondLst>
                                  <p:childTnLst>
                                    <p:set>
                                      <p:cBhvr>
                                        <p:cTn id="9" dur="1" fill="hold">
                                          <p:stCondLst>
                                            <p:cond delay="0"/>
                                          </p:stCondLst>
                                        </p:cTn>
                                        <p:tgtEl>
                                          <p:spTgt spid="1049780"/>
                                        </p:tgtEl>
                                        <p:attrNameLst>
                                          <p:attrName>style.visibility</p:attrName>
                                        </p:attrNameLst>
                                      </p:cBhvr>
                                      <p:to>
                                        <p:strVal val="visible"/>
                                      </p:to>
                                    </p:set>
                                    <p:animEffect transition="in" filter="randombar(horizontal)">
                                      <p:cBhvr>
                                        <p:cTn id="10" dur="500"/>
                                        <p:tgtEl>
                                          <p:spTgt spid="1049780"/>
                                        </p:tgtEl>
                                      </p:cBhvr>
                                    </p:animEffect>
                                  </p:childTnLst>
                                </p:cTn>
                              </p:par>
                              <p:par>
                                <p:cTn id="11" presetID="14" presetClass="entr" presetSubtype="10" fill="hold" grpId="0" nodeType="withEffect">
                                  <p:stCondLst>
                                    <p:cond delay="200"/>
                                  </p:stCondLst>
                                  <p:childTnLst>
                                    <p:set>
                                      <p:cBhvr>
                                        <p:cTn id="12" dur="1" fill="hold">
                                          <p:stCondLst>
                                            <p:cond delay="0"/>
                                          </p:stCondLst>
                                        </p:cTn>
                                        <p:tgtEl>
                                          <p:spTgt spid="1049788"/>
                                        </p:tgtEl>
                                        <p:attrNameLst>
                                          <p:attrName>style.visibility</p:attrName>
                                        </p:attrNameLst>
                                      </p:cBhvr>
                                      <p:to>
                                        <p:strVal val="visible"/>
                                      </p:to>
                                    </p:set>
                                    <p:animEffect transition="in" filter="randombar(horizontal)">
                                      <p:cBhvr>
                                        <p:cTn id="13" dur="500"/>
                                        <p:tgtEl>
                                          <p:spTgt spid="1049788"/>
                                        </p:tgtEl>
                                      </p:cBhvr>
                                    </p:animEffect>
                                  </p:childTnLst>
                                </p:cTn>
                              </p:par>
                              <p:par>
                                <p:cTn id="14" presetID="14" presetClass="entr" presetSubtype="10" fill="hold" grpId="0" nodeType="withEffect">
                                  <p:stCondLst>
                                    <p:cond delay="300"/>
                                  </p:stCondLst>
                                  <p:childTnLst>
                                    <p:set>
                                      <p:cBhvr>
                                        <p:cTn id="15" dur="1" fill="hold">
                                          <p:stCondLst>
                                            <p:cond delay="0"/>
                                          </p:stCondLst>
                                        </p:cTn>
                                        <p:tgtEl>
                                          <p:spTgt spid="1049784"/>
                                        </p:tgtEl>
                                        <p:attrNameLst>
                                          <p:attrName>style.visibility</p:attrName>
                                        </p:attrNameLst>
                                      </p:cBhvr>
                                      <p:to>
                                        <p:strVal val="visible"/>
                                      </p:to>
                                    </p:set>
                                    <p:animEffect transition="in" filter="randombar(horizontal)">
                                      <p:cBhvr>
                                        <p:cTn id="16" dur="500"/>
                                        <p:tgtEl>
                                          <p:spTgt spid="1049784"/>
                                        </p:tgtEl>
                                      </p:cBhvr>
                                    </p:animEffect>
                                  </p:childTnLst>
                                </p:cTn>
                              </p:par>
                              <p:par>
                                <p:cTn id="17" presetID="14" presetClass="entr" presetSubtype="10" fill="hold" grpId="0" nodeType="withEffect">
                                  <p:stCondLst>
                                    <p:cond delay="400"/>
                                  </p:stCondLst>
                                  <p:childTnLst>
                                    <p:set>
                                      <p:cBhvr>
                                        <p:cTn id="18" dur="1" fill="hold">
                                          <p:stCondLst>
                                            <p:cond delay="0"/>
                                          </p:stCondLst>
                                        </p:cTn>
                                        <p:tgtEl>
                                          <p:spTgt spid="1049792"/>
                                        </p:tgtEl>
                                        <p:attrNameLst>
                                          <p:attrName>style.visibility</p:attrName>
                                        </p:attrNameLst>
                                      </p:cBhvr>
                                      <p:to>
                                        <p:strVal val="visible"/>
                                      </p:to>
                                    </p:set>
                                    <p:animEffect transition="in" filter="randombar(horizontal)">
                                      <p:cBhvr>
                                        <p:cTn id="19" dur="500"/>
                                        <p:tgtEl>
                                          <p:spTgt spid="1049792"/>
                                        </p:tgtEl>
                                      </p:cBhvr>
                                    </p:animEffect>
                                  </p:childTnLst>
                                </p:cTn>
                              </p:par>
                              <p:par>
                                <p:cTn id="20" presetID="14" presetClass="entr" presetSubtype="10" fill="hold" grpId="0" nodeType="withEffect">
                                  <p:stCondLst>
                                    <p:cond delay="500"/>
                                  </p:stCondLst>
                                  <p:childTnLst>
                                    <p:set>
                                      <p:cBhvr>
                                        <p:cTn id="21" dur="1" fill="hold">
                                          <p:stCondLst>
                                            <p:cond delay="0"/>
                                          </p:stCondLst>
                                        </p:cTn>
                                        <p:tgtEl>
                                          <p:spTgt spid="1049782"/>
                                        </p:tgtEl>
                                        <p:attrNameLst>
                                          <p:attrName>style.visibility</p:attrName>
                                        </p:attrNameLst>
                                      </p:cBhvr>
                                      <p:to>
                                        <p:strVal val="visible"/>
                                      </p:to>
                                    </p:set>
                                    <p:animEffect transition="in" filter="randombar(horizontal)">
                                      <p:cBhvr>
                                        <p:cTn id="22" dur="500"/>
                                        <p:tgtEl>
                                          <p:spTgt spid="1049782"/>
                                        </p:tgtEl>
                                      </p:cBhvr>
                                    </p:animEffect>
                                  </p:childTnLst>
                                </p:cTn>
                              </p:par>
                              <p:par>
                                <p:cTn id="23" presetID="14" presetClass="entr" presetSubtype="10" fill="hold" grpId="0" nodeType="withEffect">
                                  <p:stCondLst>
                                    <p:cond delay="600"/>
                                  </p:stCondLst>
                                  <p:childTnLst>
                                    <p:set>
                                      <p:cBhvr>
                                        <p:cTn id="24" dur="1" fill="hold">
                                          <p:stCondLst>
                                            <p:cond delay="0"/>
                                          </p:stCondLst>
                                        </p:cTn>
                                        <p:tgtEl>
                                          <p:spTgt spid="1049786"/>
                                        </p:tgtEl>
                                        <p:attrNameLst>
                                          <p:attrName>style.visibility</p:attrName>
                                        </p:attrNameLst>
                                      </p:cBhvr>
                                      <p:to>
                                        <p:strVal val="visible"/>
                                      </p:to>
                                    </p:set>
                                    <p:animEffect transition="in" filter="randombar(horizontal)">
                                      <p:cBhvr>
                                        <p:cTn id="25" dur="500"/>
                                        <p:tgtEl>
                                          <p:spTgt spid="1049786"/>
                                        </p:tgtEl>
                                      </p:cBhvr>
                                    </p:animEffect>
                                  </p:childTnLst>
                                </p:cTn>
                              </p:par>
                              <p:par>
                                <p:cTn id="26" presetID="14" presetClass="entr" presetSubtype="10" fill="hold" grpId="0" nodeType="withEffect">
                                  <p:stCondLst>
                                    <p:cond delay="700"/>
                                  </p:stCondLst>
                                  <p:childTnLst>
                                    <p:set>
                                      <p:cBhvr>
                                        <p:cTn id="27" dur="1" fill="hold">
                                          <p:stCondLst>
                                            <p:cond delay="0"/>
                                          </p:stCondLst>
                                        </p:cTn>
                                        <p:tgtEl>
                                          <p:spTgt spid="1049777"/>
                                        </p:tgtEl>
                                        <p:attrNameLst>
                                          <p:attrName>style.visibility</p:attrName>
                                        </p:attrNameLst>
                                      </p:cBhvr>
                                      <p:to>
                                        <p:strVal val="visible"/>
                                      </p:to>
                                    </p:set>
                                    <p:animEffect transition="in" filter="randombar(horizontal)">
                                      <p:cBhvr>
                                        <p:cTn id="28" dur="500"/>
                                        <p:tgtEl>
                                          <p:spTgt spid="1049777"/>
                                        </p:tgtEl>
                                      </p:cBhvr>
                                    </p:animEffect>
                                  </p:childTnLst>
                                </p:cTn>
                              </p:par>
                              <p:par>
                                <p:cTn id="29" presetID="14" presetClass="entr" presetSubtype="10" fill="hold" grpId="0" nodeType="withEffect">
                                  <p:stCondLst>
                                    <p:cond delay="800"/>
                                  </p:stCondLst>
                                  <p:childTnLst>
                                    <p:set>
                                      <p:cBhvr>
                                        <p:cTn id="30" dur="1" fill="hold">
                                          <p:stCondLst>
                                            <p:cond delay="0"/>
                                          </p:stCondLst>
                                        </p:cTn>
                                        <p:tgtEl>
                                          <p:spTgt spid="1049778"/>
                                        </p:tgtEl>
                                        <p:attrNameLst>
                                          <p:attrName>style.visibility</p:attrName>
                                        </p:attrNameLst>
                                      </p:cBhvr>
                                      <p:to>
                                        <p:strVal val="visible"/>
                                      </p:to>
                                    </p:set>
                                    <p:animEffect transition="in" filter="randombar(horizontal)">
                                      <p:cBhvr>
                                        <p:cTn id="31" dur="500"/>
                                        <p:tgtEl>
                                          <p:spTgt spid="1049778"/>
                                        </p:tgtEl>
                                      </p:cBhvr>
                                    </p:animEffect>
                                  </p:childTnLst>
                                </p:cTn>
                              </p:par>
                              <p:par>
                                <p:cTn id="32" presetID="14" presetClass="entr" presetSubtype="10" fill="hold" grpId="0" nodeType="withEffect">
                                  <p:stCondLst>
                                    <p:cond delay="900"/>
                                  </p:stCondLst>
                                  <p:childTnLst>
                                    <p:set>
                                      <p:cBhvr>
                                        <p:cTn id="33" dur="1" fill="hold">
                                          <p:stCondLst>
                                            <p:cond delay="0"/>
                                          </p:stCondLst>
                                        </p:cTn>
                                        <p:tgtEl>
                                          <p:spTgt spid="1049791"/>
                                        </p:tgtEl>
                                        <p:attrNameLst>
                                          <p:attrName>style.visibility</p:attrName>
                                        </p:attrNameLst>
                                      </p:cBhvr>
                                      <p:to>
                                        <p:strVal val="visible"/>
                                      </p:to>
                                    </p:set>
                                    <p:animEffect transition="in" filter="randombar(horizontal)">
                                      <p:cBhvr>
                                        <p:cTn id="34" dur="500"/>
                                        <p:tgtEl>
                                          <p:spTgt spid="1049791"/>
                                        </p:tgtEl>
                                      </p:cBhvr>
                                    </p:animEffect>
                                  </p:childTnLst>
                                </p:cTn>
                              </p:par>
                              <p:par>
                                <p:cTn id="35" presetID="14" presetClass="entr" presetSubtype="10" fill="hold" grpId="0" nodeType="withEffect">
                                  <p:stCondLst>
                                    <p:cond delay="1000"/>
                                  </p:stCondLst>
                                  <p:childTnLst>
                                    <p:set>
                                      <p:cBhvr>
                                        <p:cTn id="36" dur="1" fill="hold">
                                          <p:stCondLst>
                                            <p:cond delay="0"/>
                                          </p:stCondLst>
                                        </p:cTn>
                                        <p:tgtEl>
                                          <p:spTgt spid="1049789"/>
                                        </p:tgtEl>
                                        <p:attrNameLst>
                                          <p:attrName>style.visibility</p:attrName>
                                        </p:attrNameLst>
                                      </p:cBhvr>
                                      <p:to>
                                        <p:strVal val="visible"/>
                                      </p:to>
                                    </p:set>
                                    <p:animEffect transition="in" filter="randombar(horizontal)">
                                      <p:cBhvr>
                                        <p:cTn id="37" dur="500"/>
                                        <p:tgtEl>
                                          <p:spTgt spid="1049789"/>
                                        </p:tgtEl>
                                      </p:cBhvr>
                                    </p:animEffect>
                                  </p:childTnLst>
                                </p:cTn>
                              </p:par>
                              <p:par>
                                <p:cTn id="38" presetID="14" presetClass="entr" presetSubtype="10" fill="hold" grpId="0" nodeType="withEffect">
                                  <p:stCondLst>
                                    <p:cond delay="1100"/>
                                  </p:stCondLst>
                                  <p:childTnLst>
                                    <p:set>
                                      <p:cBhvr>
                                        <p:cTn id="39" dur="1" fill="hold">
                                          <p:stCondLst>
                                            <p:cond delay="0"/>
                                          </p:stCondLst>
                                        </p:cTn>
                                        <p:tgtEl>
                                          <p:spTgt spid="1049779"/>
                                        </p:tgtEl>
                                        <p:attrNameLst>
                                          <p:attrName>style.visibility</p:attrName>
                                        </p:attrNameLst>
                                      </p:cBhvr>
                                      <p:to>
                                        <p:strVal val="visible"/>
                                      </p:to>
                                    </p:set>
                                    <p:animEffect transition="in" filter="randombar(horizontal)">
                                      <p:cBhvr>
                                        <p:cTn id="40" dur="500"/>
                                        <p:tgtEl>
                                          <p:spTgt spid="1049779"/>
                                        </p:tgtEl>
                                      </p:cBhvr>
                                    </p:animEffect>
                                  </p:childTnLst>
                                </p:cTn>
                              </p:par>
                              <p:par>
                                <p:cTn id="41" presetID="14" presetClass="entr" presetSubtype="10" fill="hold" grpId="0" nodeType="withEffect">
                                  <p:stCondLst>
                                    <p:cond delay="1200"/>
                                  </p:stCondLst>
                                  <p:childTnLst>
                                    <p:set>
                                      <p:cBhvr>
                                        <p:cTn id="42" dur="1" fill="hold">
                                          <p:stCondLst>
                                            <p:cond delay="0"/>
                                          </p:stCondLst>
                                        </p:cTn>
                                        <p:tgtEl>
                                          <p:spTgt spid="1049787"/>
                                        </p:tgtEl>
                                        <p:attrNameLst>
                                          <p:attrName>style.visibility</p:attrName>
                                        </p:attrNameLst>
                                      </p:cBhvr>
                                      <p:to>
                                        <p:strVal val="visible"/>
                                      </p:to>
                                    </p:set>
                                    <p:animEffect transition="in" filter="randombar(horizontal)">
                                      <p:cBhvr>
                                        <p:cTn id="43" dur="500"/>
                                        <p:tgtEl>
                                          <p:spTgt spid="1049787"/>
                                        </p:tgtEl>
                                      </p:cBhvr>
                                    </p:animEffect>
                                  </p:childTnLst>
                                </p:cTn>
                              </p:par>
                              <p:par>
                                <p:cTn id="44" presetID="14" presetClass="entr" presetSubtype="10" fill="hold" grpId="0" nodeType="withEffect">
                                  <p:stCondLst>
                                    <p:cond delay="1300"/>
                                  </p:stCondLst>
                                  <p:childTnLst>
                                    <p:set>
                                      <p:cBhvr>
                                        <p:cTn id="45" dur="1" fill="hold">
                                          <p:stCondLst>
                                            <p:cond delay="0"/>
                                          </p:stCondLst>
                                        </p:cTn>
                                        <p:tgtEl>
                                          <p:spTgt spid="1049790"/>
                                        </p:tgtEl>
                                        <p:attrNameLst>
                                          <p:attrName>style.visibility</p:attrName>
                                        </p:attrNameLst>
                                      </p:cBhvr>
                                      <p:to>
                                        <p:strVal val="visible"/>
                                      </p:to>
                                    </p:set>
                                    <p:animEffect transition="in" filter="randombar(horizontal)">
                                      <p:cBhvr>
                                        <p:cTn id="46" dur="500"/>
                                        <p:tgtEl>
                                          <p:spTgt spid="1049790"/>
                                        </p:tgtEl>
                                      </p:cBhvr>
                                    </p:animEffect>
                                  </p:childTnLst>
                                </p:cTn>
                              </p:par>
                              <p:par>
                                <p:cTn id="47" presetID="14" presetClass="entr" presetSubtype="10" fill="hold" grpId="0" nodeType="withEffect">
                                  <p:stCondLst>
                                    <p:cond delay="1400"/>
                                  </p:stCondLst>
                                  <p:childTnLst>
                                    <p:set>
                                      <p:cBhvr>
                                        <p:cTn id="48" dur="1" fill="hold">
                                          <p:stCondLst>
                                            <p:cond delay="0"/>
                                          </p:stCondLst>
                                        </p:cTn>
                                        <p:tgtEl>
                                          <p:spTgt spid="1049793"/>
                                        </p:tgtEl>
                                        <p:attrNameLst>
                                          <p:attrName>style.visibility</p:attrName>
                                        </p:attrNameLst>
                                      </p:cBhvr>
                                      <p:to>
                                        <p:strVal val="visible"/>
                                      </p:to>
                                    </p:set>
                                    <p:animEffect transition="in" filter="randombar(horizontal)">
                                      <p:cBhvr>
                                        <p:cTn id="49" dur="500"/>
                                        <p:tgtEl>
                                          <p:spTgt spid="1049793"/>
                                        </p:tgtEl>
                                      </p:cBhvr>
                                    </p:animEffect>
                                  </p:childTnLst>
                                </p:cTn>
                              </p:par>
                              <p:par>
                                <p:cTn id="50" presetID="14" presetClass="entr" presetSubtype="10" fill="hold" grpId="0" nodeType="withEffect">
                                  <p:stCondLst>
                                    <p:cond delay="1500"/>
                                  </p:stCondLst>
                                  <p:childTnLst>
                                    <p:set>
                                      <p:cBhvr>
                                        <p:cTn id="51" dur="1" fill="hold">
                                          <p:stCondLst>
                                            <p:cond delay="0"/>
                                          </p:stCondLst>
                                        </p:cTn>
                                        <p:tgtEl>
                                          <p:spTgt spid="1049783"/>
                                        </p:tgtEl>
                                        <p:attrNameLst>
                                          <p:attrName>style.visibility</p:attrName>
                                        </p:attrNameLst>
                                      </p:cBhvr>
                                      <p:to>
                                        <p:strVal val="visible"/>
                                      </p:to>
                                    </p:set>
                                    <p:animEffect transition="in" filter="randombar(horizontal)">
                                      <p:cBhvr>
                                        <p:cTn id="52" dur="500"/>
                                        <p:tgtEl>
                                          <p:spTgt spid="1049783"/>
                                        </p:tgtEl>
                                      </p:cBhvr>
                                    </p:animEffect>
                                  </p:childTnLst>
                                </p:cTn>
                              </p:par>
                              <p:par>
                                <p:cTn id="53" presetID="14" presetClass="entr" presetSubtype="10" fill="hold" grpId="0" nodeType="withEffect">
                                  <p:stCondLst>
                                    <p:cond delay="1600"/>
                                  </p:stCondLst>
                                  <p:childTnLst>
                                    <p:set>
                                      <p:cBhvr>
                                        <p:cTn id="54" dur="1" fill="hold">
                                          <p:stCondLst>
                                            <p:cond delay="0"/>
                                          </p:stCondLst>
                                        </p:cTn>
                                        <p:tgtEl>
                                          <p:spTgt spid="1049785"/>
                                        </p:tgtEl>
                                        <p:attrNameLst>
                                          <p:attrName>style.visibility</p:attrName>
                                        </p:attrNameLst>
                                      </p:cBhvr>
                                      <p:to>
                                        <p:strVal val="visible"/>
                                      </p:to>
                                    </p:set>
                                    <p:animEffect transition="in" filter="randombar(horizontal)">
                                      <p:cBhvr>
                                        <p:cTn id="55" dur="500"/>
                                        <p:tgtEl>
                                          <p:spTgt spid="1049785"/>
                                        </p:tgtEl>
                                      </p:cBhvr>
                                    </p:animEffect>
                                  </p:childTnLst>
                                </p:cTn>
                              </p:par>
                              <p:par>
                                <p:cTn id="56" presetID="14" presetClass="entr" presetSubtype="10" fill="hold" grpId="0" nodeType="withEffect">
                                  <p:stCondLst>
                                    <p:cond delay="1700"/>
                                  </p:stCondLst>
                                  <p:childTnLst>
                                    <p:set>
                                      <p:cBhvr>
                                        <p:cTn id="57" dur="1" fill="hold">
                                          <p:stCondLst>
                                            <p:cond delay="0"/>
                                          </p:stCondLst>
                                        </p:cTn>
                                        <p:tgtEl>
                                          <p:spTgt spid="1049776"/>
                                        </p:tgtEl>
                                        <p:attrNameLst>
                                          <p:attrName>style.visibility</p:attrName>
                                        </p:attrNameLst>
                                      </p:cBhvr>
                                      <p:to>
                                        <p:strVal val="visible"/>
                                      </p:to>
                                    </p:set>
                                    <p:animEffect transition="in" filter="randombar(horizontal)">
                                      <p:cBhvr>
                                        <p:cTn id="58" dur="500"/>
                                        <p:tgtEl>
                                          <p:spTgt spid="1049776"/>
                                        </p:tgtEl>
                                      </p:cBhvr>
                                    </p:animEffect>
                                  </p:childTnLst>
                                </p:cTn>
                              </p:par>
                            </p:childTnLst>
                          </p:cTn>
                        </p:par>
                        <p:par>
                          <p:cTn id="59" fill="hold">
                            <p:stCondLst>
                              <p:cond delay="2200"/>
                            </p:stCondLst>
                            <p:childTnLst>
                              <p:par>
                                <p:cTn id="60" presetID="2" presetClass="entr" presetSubtype="2" decel="100000" fill="hold" grpId="0" nodeType="afterEffect">
                                  <p:stCondLst>
                                    <p:cond delay="0"/>
                                  </p:stCondLst>
                                  <p:iterate type="wd">
                                    <p:tmPct val="10000"/>
                                  </p:iterate>
                                  <p:childTnLst>
                                    <p:set>
                                      <p:cBhvr>
                                        <p:cTn id="61" dur="1" fill="hold">
                                          <p:stCondLst>
                                            <p:cond delay="0"/>
                                          </p:stCondLst>
                                        </p:cTn>
                                        <p:tgtEl>
                                          <p:spTgt spid="1049794"/>
                                        </p:tgtEl>
                                        <p:attrNameLst>
                                          <p:attrName>style.visibility</p:attrName>
                                        </p:attrNameLst>
                                      </p:cBhvr>
                                      <p:to>
                                        <p:strVal val="visible"/>
                                      </p:to>
                                    </p:set>
                                    <p:anim calcmode="lin" valueType="num">
                                      <p:cBhvr additive="base">
                                        <p:cTn id="62" dur="500" fill="hold"/>
                                        <p:tgtEl>
                                          <p:spTgt spid="1049794"/>
                                        </p:tgtEl>
                                        <p:attrNameLst>
                                          <p:attrName>ppt_x</p:attrName>
                                        </p:attrNameLst>
                                      </p:cBhvr>
                                      <p:tavLst>
                                        <p:tav tm="0">
                                          <p:val>
                                            <p:strVal val="1+#ppt_w/2"/>
                                          </p:val>
                                        </p:tav>
                                        <p:tav tm="100000">
                                          <p:val>
                                            <p:strVal val="#ppt_x"/>
                                          </p:val>
                                        </p:tav>
                                      </p:tavLst>
                                    </p:anim>
                                    <p:anim calcmode="lin" valueType="num">
                                      <p:cBhvr additive="base">
                                        <p:cTn id="63" dur="500" fill="hold"/>
                                        <p:tgtEl>
                                          <p:spTgt spid="1049794"/>
                                        </p:tgtEl>
                                        <p:attrNameLst>
                                          <p:attrName>ppt_y</p:attrName>
                                        </p:attrNameLst>
                                      </p:cBhvr>
                                      <p:tavLst>
                                        <p:tav tm="0">
                                          <p:val>
                                            <p:strVal val="#ppt_y"/>
                                          </p:val>
                                        </p:tav>
                                        <p:tav tm="100000">
                                          <p:val>
                                            <p:strVal val="#ppt_y"/>
                                          </p:val>
                                        </p:tav>
                                      </p:tavLst>
                                    </p:anim>
                                  </p:childTnLst>
                                </p:cTn>
                              </p:par>
                              <p:par>
                                <p:cTn id="64" presetID="2" presetClass="entr" presetSubtype="2" decel="100000" fill="hold" grpId="0" nodeType="withEffect">
                                  <p:stCondLst>
                                    <p:cond delay="0"/>
                                  </p:stCondLst>
                                  <p:childTnLst>
                                    <p:set>
                                      <p:cBhvr>
                                        <p:cTn id="65" dur="1" fill="hold">
                                          <p:stCondLst>
                                            <p:cond delay="0"/>
                                          </p:stCondLst>
                                        </p:cTn>
                                        <p:tgtEl>
                                          <p:spTgt spid="1049795"/>
                                        </p:tgtEl>
                                        <p:attrNameLst>
                                          <p:attrName>style.visibility</p:attrName>
                                        </p:attrNameLst>
                                      </p:cBhvr>
                                      <p:to>
                                        <p:strVal val="visible"/>
                                      </p:to>
                                    </p:set>
                                    <p:anim calcmode="lin" valueType="num">
                                      <p:cBhvr additive="base">
                                        <p:cTn id="66" dur="500" fill="hold"/>
                                        <p:tgtEl>
                                          <p:spTgt spid="1049795"/>
                                        </p:tgtEl>
                                        <p:attrNameLst>
                                          <p:attrName>ppt_x</p:attrName>
                                        </p:attrNameLst>
                                      </p:cBhvr>
                                      <p:tavLst>
                                        <p:tav tm="0">
                                          <p:val>
                                            <p:strVal val="1+#ppt_w/2"/>
                                          </p:val>
                                        </p:tav>
                                        <p:tav tm="100000">
                                          <p:val>
                                            <p:strVal val="#ppt_x"/>
                                          </p:val>
                                        </p:tav>
                                      </p:tavLst>
                                    </p:anim>
                                    <p:anim calcmode="lin" valueType="num">
                                      <p:cBhvr additive="base">
                                        <p:cTn id="67" dur="500" fill="hold"/>
                                        <p:tgtEl>
                                          <p:spTgt spid="1049795"/>
                                        </p:tgtEl>
                                        <p:attrNameLst>
                                          <p:attrName>ppt_y</p:attrName>
                                        </p:attrNameLst>
                                      </p:cBhvr>
                                      <p:tavLst>
                                        <p:tav tm="0">
                                          <p:val>
                                            <p:strVal val="#ppt_y"/>
                                          </p:val>
                                        </p:tav>
                                        <p:tav tm="100000">
                                          <p:val>
                                            <p:strVal val="#ppt_y"/>
                                          </p:val>
                                        </p:tav>
                                      </p:tavLst>
                                    </p:anim>
                                  </p:childTnLst>
                                </p:cTn>
                              </p:par>
                            </p:childTnLst>
                          </p:cTn>
                        </p:par>
                        <p:par>
                          <p:cTn id="68" fill="hold">
                            <p:stCondLst>
                              <p:cond delay="2800"/>
                            </p:stCondLst>
                            <p:childTnLst>
                              <p:par>
                                <p:cTn id="69" presetID="22" presetClass="entr" presetSubtype="8" fill="hold" grpId="0" nodeType="afterEffect">
                                  <p:stCondLst>
                                    <p:cond delay="0"/>
                                  </p:stCondLst>
                                  <p:iterate type="lt">
                                    <p:tmPct val="10000"/>
                                  </p:iterate>
                                  <p:childTnLst>
                                    <p:set>
                                      <p:cBhvr>
                                        <p:cTn id="70" dur="1" fill="hold">
                                          <p:stCondLst>
                                            <p:cond delay="0"/>
                                          </p:stCondLst>
                                        </p:cTn>
                                        <p:tgtEl>
                                          <p:spTgt spid="1049796">
                                            <p:txEl>
                                              <p:pRg st="0" end="0"/>
                                            </p:txEl>
                                          </p:spTgt>
                                        </p:tgtEl>
                                        <p:attrNameLst>
                                          <p:attrName>style.visibility</p:attrName>
                                        </p:attrNameLst>
                                      </p:cBhvr>
                                      <p:to>
                                        <p:strVal val="visible"/>
                                      </p:to>
                                    </p:set>
                                    <p:animEffect transition="in" filter="wipe(left)">
                                      <p:cBhvr>
                                        <p:cTn id="71" dur="500"/>
                                        <p:tgtEl>
                                          <p:spTgt spid="10497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776" grpId="0" animBg="1"/>
      <p:bldP spid="1049777" grpId="0" animBg="1"/>
      <p:bldP spid="1049778" grpId="0" animBg="1"/>
      <p:bldP spid="1049779" grpId="0" animBg="1"/>
      <p:bldP spid="1049780" grpId="0" animBg="1"/>
      <p:bldP spid="1049781" grpId="0" animBg="1"/>
      <p:bldP spid="1049782" grpId="0" animBg="1"/>
      <p:bldP spid="1049783" grpId="0" animBg="1"/>
      <p:bldP spid="1049784" grpId="0" animBg="1"/>
      <p:bldP spid="1049785" grpId="0" animBg="1"/>
      <p:bldP spid="1049786" grpId="0" animBg="1"/>
      <p:bldP spid="1049787" grpId="0" animBg="1"/>
      <p:bldP spid="1049788" grpId="0" animBg="1"/>
      <p:bldP spid="1049789" grpId="0" animBg="1"/>
      <p:bldP spid="1049790" grpId="0" animBg="1"/>
      <p:bldP spid="1049791" grpId="0" animBg="1"/>
      <p:bldP spid="1049792" grpId="0" animBg="1"/>
      <p:bldP spid="1049793" grpId="0" animBg="1"/>
      <p:bldP spid="1049794" grpId="0"/>
      <p:bldP spid="1049795" grpId="0" animBg="1"/>
      <p:bldP spid="1049796"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1049796"/>
                        </p:tgtEl>
                        <p:attrNameLst>
                          <p:attrName>style.visibility</p:attrName>
                        </p:attrNameLst>
                      </p:cBhvr>
                      <p:to>
                        <p:strVal val="visible"/>
                      </p:to>
                    </p:set>
                    <p:animEffect transition="in" filter="wipe(left)">
                      <p:cBhvr>
                        <p:cTn dur="500"/>
                        <p:tgtEl>
                          <p:spTgt spid="1049796"/>
                        </p:tgtEl>
                      </p:cBhvr>
                    </p:animEffect>
                  </p:childTnLst>
                </p:cTn>
              </p:par>
            </p:tnLst>
          </p:tmpl>
        </p:tmplLst>
      </p:bldP>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quare Images 2">
    <p:spTree>
      <p:nvGrpSpPr>
        <p:cNvPr id="1" name=""/>
        <p:cNvGrpSpPr/>
        <p:nvPr/>
      </p:nvGrpSpPr>
      <p:grpSpPr>
        <a:xfrm>
          <a:off x="0" y="0"/>
          <a:ext cx="0" cy="0"/>
          <a:chOff x="0" y="0"/>
          <a:chExt cx="0" cy="0"/>
        </a:xfrm>
      </p:grpSpPr>
      <p:sp>
        <p:nvSpPr>
          <p:cNvPr id="1049880" name="図プレースホルダー 3"/>
          <p:cNvSpPr>
            <a:spLocks noGrp="1"/>
          </p:cNvSpPr>
          <p:nvPr>
            <p:ph type="pic" sz="quarter" idx="10" hasCustomPrompt="1"/>
          </p:nvPr>
        </p:nvSpPr>
        <p:spPr>
          <a:xfrm>
            <a:off x="0" y="0"/>
            <a:ext cx="2617200" cy="2570400"/>
          </a:xfrm>
          <a:solidFill>
            <a:schemeClr val="accent1"/>
          </a:solidFill>
        </p:spPr>
        <p:txBody>
          <a:bodyPr>
            <a:normAutofit/>
          </a:bodyPr>
          <a:lstStyle>
            <a:lvl1pPr>
              <a:defRPr sz="1600" baseline="0"/>
            </a:lvl1pPr>
          </a:lstStyle>
          <a:p>
            <a:r>
              <a:rPr kumimoji="1" lang="en-US" altLang="ja-JP" dirty="0"/>
              <a:t>Add an image</a:t>
            </a:r>
            <a:endParaRPr kumimoji="1" lang="ja-JP" altLang="en-US" dirty="0"/>
          </a:p>
        </p:txBody>
      </p:sp>
      <p:sp>
        <p:nvSpPr>
          <p:cNvPr id="1049881" name="図プレースホルダー 3"/>
          <p:cNvSpPr>
            <a:spLocks noGrp="1"/>
          </p:cNvSpPr>
          <p:nvPr>
            <p:ph type="pic" sz="quarter" idx="12" hasCustomPrompt="1"/>
          </p:nvPr>
        </p:nvSpPr>
        <p:spPr>
          <a:xfrm>
            <a:off x="0" y="25731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1049882" name="図プレースホルダー 3"/>
          <p:cNvSpPr>
            <a:spLocks noGrp="1"/>
          </p:cNvSpPr>
          <p:nvPr>
            <p:ph type="pic" sz="quarter" idx="23" hasCustomPrompt="1"/>
          </p:nvPr>
        </p:nvSpPr>
        <p:spPr>
          <a:xfrm>
            <a:off x="0" y="5143500"/>
            <a:ext cx="2617200" cy="2570400"/>
          </a:xfrm>
          <a:solidFill>
            <a:schemeClr val="accent1"/>
          </a:solidFill>
        </p:spPr>
        <p:txBody>
          <a:bodyPr>
            <a:normAutofit/>
          </a:bodyPr>
          <a:lstStyle>
            <a:lvl1pPr>
              <a:defRPr sz="1600" baseline="0"/>
            </a:lvl1pPr>
          </a:lstStyle>
          <a:p>
            <a:r>
              <a:rPr kumimoji="1" lang="en-US" altLang="ja-JP" dirty="0"/>
              <a:t>Add an image</a:t>
            </a:r>
            <a:endParaRPr kumimoji="1" lang="ja-JP" altLang="en-US" dirty="0"/>
          </a:p>
        </p:txBody>
      </p:sp>
      <p:sp>
        <p:nvSpPr>
          <p:cNvPr id="1049883" name="図プレースホルダー 3"/>
          <p:cNvSpPr>
            <a:spLocks noGrp="1"/>
          </p:cNvSpPr>
          <p:nvPr>
            <p:ph type="pic" sz="quarter" idx="25" hasCustomPrompt="1"/>
          </p:nvPr>
        </p:nvSpPr>
        <p:spPr>
          <a:xfrm>
            <a:off x="0" y="77166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1049884" name="図プレースホルダー 3"/>
          <p:cNvSpPr>
            <a:spLocks noGrp="1"/>
          </p:cNvSpPr>
          <p:nvPr>
            <p:ph type="pic" sz="quarter" idx="11" hasCustomPrompt="1"/>
          </p:nvPr>
        </p:nvSpPr>
        <p:spPr>
          <a:xfrm>
            <a:off x="2614271" y="0"/>
            <a:ext cx="2617200" cy="2570400"/>
          </a:xfrm>
          <a:solidFill>
            <a:schemeClr val="accent6"/>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1049885" name="図プレースホルダー 3"/>
          <p:cNvSpPr>
            <a:spLocks noGrp="1"/>
          </p:cNvSpPr>
          <p:nvPr>
            <p:ph type="pic" sz="quarter" idx="14" hasCustomPrompt="1"/>
          </p:nvPr>
        </p:nvSpPr>
        <p:spPr>
          <a:xfrm>
            <a:off x="2614271" y="25731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1049886" name="図プレースホルダー 3"/>
          <p:cNvSpPr>
            <a:spLocks noGrp="1"/>
          </p:cNvSpPr>
          <p:nvPr>
            <p:ph type="pic" sz="quarter" idx="24" hasCustomPrompt="1"/>
          </p:nvPr>
        </p:nvSpPr>
        <p:spPr>
          <a:xfrm>
            <a:off x="2614271" y="5143500"/>
            <a:ext cx="2617200" cy="2570400"/>
          </a:xfrm>
          <a:solidFill>
            <a:schemeClr val="accent3"/>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1049887" name="図プレースホルダー 3"/>
          <p:cNvSpPr>
            <a:spLocks noGrp="1"/>
          </p:cNvSpPr>
          <p:nvPr>
            <p:ph type="pic" sz="quarter" idx="26" hasCustomPrompt="1"/>
          </p:nvPr>
        </p:nvSpPr>
        <p:spPr>
          <a:xfrm>
            <a:off x="2614271" y="77166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1049888" name="図プレースホルダー 3"/>
          <p:cNvSpPr>
            <a:spLocks noGrp="1"/>
          </p:cNvSpPr>
          <p:nvPr>
            <p:ph type="pic" sz="quarter" idx="15" hasCustomPrompt="1"/>
          </p:nvPr>
        </p:nvSpPr>
        <p:spPr>
          <a:xfrm>
            <a:off x="5224006" y="0"/>
            <a:ext cx="2617200" cy="2570400"/>
          </a:xfrm>
          <a:solidFill>
            <a:schemeClr val="accent3"/>
          </a:solidFill>
        </p:spPr>
        <p:txBody>
          <a:bodyPr>
            <a:normAutofit/>
          </a:bodyPr>
          <a:lstStyle>
            <a:lvl1pPr>
              <a:defRPr sz="1600" baseline="0"/>
            </a:lvl1pPr>
          </a:lstStyle>
          <a:p>
            <a:r>
              <a:rPr kumimoji="1" lang="en-US" altLang="ja-JP" dirty="0"/>
              <a:t>Add an image</a:t>
            </a:r>
            <a:endParaRPr kumimoji="1" lang="ja-JP" altLang="en-US" dirty="0"/>
          </a:p>
        </p:txBody>
      </p:sp>
      <p:sp>
        <p:nvSpPr>
          <p:cNvPr id="1049889" name="図プレースホルダー 3"/>
          <p:cNvSpPr>
            <a:spLocks noGrp="1"/>
          </p:cNvSpPr>
          <p:nvPr>
            <p:ph type="pic" sz="quarter" idx="17" hasCustomPrompt="1"/>
          </p:nvPr>
        </p:nvSpPr>
        <p:spPr>
          <a:xfrm>
            <a:off x="5224006" y="25731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1049890" name="図プレースホルダー 3"/>
          <p:cNvSpPr>
            <a:spLocks noGrp="1"/>
          </p:cNvSpPr>
          <p:nvPr>
            <p:ph type="pic" sz="quarter" idx="27" hasCustomPrompt="1"/>
          </p:nvPr>
        </p:nvSpPr>
        <p:spPr>
          <a:xfrm>
            <a:off x="5224006" y="5143500"/>
            <a:ext cx="2617200" cy="2570400"/>
          </a:xfrm>
          <a:solidFill>
            <a:schemeClr val="accent4"/>
          </a:solidFill>
        </p:spPr>
        <p:txBody>
          <a:bodyPr>
            <a:normAutofit/>
          </a:bodyPr>
          <a:lstStyle>
            <a:lvl1pPr>
              <a:defRPr sz="1600" baseline="0"/>
            </a:lvl1pPr>
          </a:lstStyle>
          <a:p>
            <a:r>
              <a:rPr kumimoji="1" lang="en-US" altLang="ja-JP" dirty="0"/>
              <a:t>Add an image</a:t>
            </a:r>
            <a:endParaRPr kumimoji="1" lang="ja-JP" altLang="en-US" dirty="0"/>
          </a:p>
        </p:txBody>
      </p:sp>
      <p:sp>
        <p:nvSpPr>
          <p:cNvPr id="1049891" name="図プレースホルダー 3"/>
          <p:cNvSpPr>
            <a:spLocks noGrp="1"/>
          </p:cNvSpPr>
          <p:nvPr>
            <p:ph type="pic" sz="quarter" idx="29" hasCustomPrompt="1"/>
          </p:nvPr>
        </p:nvSpPr>
        <p:spPr>
          <a:xfrm>
            <a:off x="5224006" y="77166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1049892" name="図プレースホルダー 3"/>
          <p:cNvSpPr>
            <a:spLocks noGrp="1"/>
          </p:cNvSpPr>
          <p:nvPr>
            <p:ph type="pic" sz="quarter" idx="16" hasCustomPrompt="1"/>
          </p:nvPr>
        </p:nvSpPr>
        <p:spPr>
          <a:xfrm>
            <a:off x="7833741" y="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1049893" name="図プレースホルダー 3"/>
          <p:cNvSpPr>
            <a:spLocks noGrp="1"/>
          </p:cNvSpPr>
          <p:nvPr>
            <p:ph type="pic" sz="quarter" idx="18" hasCustomPrompt="1"/>
          </p:nvPr>
        </p:nvSpPr>
        <p:spPr>
          <a:xfrm>
            <a:off x="7833741" y="2573100"/>
            <a:ext cx="2617200" cy="2570400"/>
          </a:xfrm>
          <a:solidFill>
            <a:schemeClr val="accent2">
              <a:lumMod val="60000"/>
              <a:lumOff val="40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1049894" name="図プレースホルダー 3"/>
          <p:cNvSpPr>
            <a:spLocks noGrp="1"/>
          </p:cNvSpPr>
          <p:nvPr>
            <p:ph type="pic" sz="quarter" idx="28" hasCustomPrompt="1"/>
          </p:nvPr>
        </p:nvSpPr>
        <p:spPr>
          <a:xfrm>
            <a:off x="7833741" y="5143500"/>
            <a:ext cx="2617200" cy="2570400"/>
          </a:xfrm>
          <a:solidFill>
            <a:schemeClr val="accent3"/>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1049895" name="図プレースホルダー 3"/>
          <p:cNvSpPr>
            <a:spLocks noGrp="1"/>
          </p:cNvSpPr>
          <p:nvPr>
            <p:ph type="pic" sz="quarter" idx="30" hasCustomPrompt="1"/>
          </p:nvPr>
        </p:nvSpPr>
        <p:spPr>
          <a:xfrm>
            <a:off x="7833741" y="77166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1049896" name="図プレースホルダー 3"/>
          <p:cNvSpPr>
            <a:spLocks noGrp="1"/>
          </p:cNvSpPr>
          <p:nvPr>
            <p:ph type="pic" sz="quarter" idx="19" hasCustomPrompt="1"/>
          </p:nvPr>
        </p:nvSpPr>
        <p:spPr>
          <a:xfrm>
            <a:off x="10443476" y="0"/>
            <a:ext cx="2617200" cy="2570400"/>
          </a:xfrm>
          <a:solidFill>
            <a:schemeClr val="accent1"/>
          </a:solidFill>
        </p:spPr>
        <p:txBody>
          <a:bodyPr>
            <a:normAutofit/>
          </a:bodyPr>
          <a:lstStyle>
            <a:lvl1pPr>
              <a:defRPr sz="1600" baseline="0"/>
            </a:lvl1pPr>
          </a:lstStyle>
          <a:p>
            <a:r>
              <a:rPr kumimoji="1" lang="en-US" altLang="ja-JP" dirty="0"/>
              <a:t>Add an image</a:t>
            </a:r>
            <a:endParaRPr kumimoji="1" lang="ja-JP" altLang="en-US" dirty="0"/>
          </a:p>
        </p:txBody>
      </p:sp>
      <p:sp>
        <p:nvSpPr>
          <p:cNvPr id="1049897" name="図プレースホルダー 3"/>
          <p:cNvSpPr>
            <a:spLocks noGrp="1"/>
          </p:cNvSpPr>
          <p:nvPr>
            <p:ph type="pic" sz="quarter" idx="21" hasCustomPrompt="1"/>
          </p:nvPr>
        </p:nvSpPr>
        <p:spPr>
          <a:xfrm>
            <a:off x="10443476" y="25731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1049898" name="図プレースホルダー 3"/>
          <p:cNvSpPr>
            <a:spLocks noGrp="1"/>
          </p:cNvSpPr>
          <p:nvPr>
            <p:ph type="pic" sz="quarter" idx="31" hasCustomPrompt="1"/>
          </p:nvPr>
        </p:nvSpPr>
        <p:spPr>
          <a:xfrm>
            <a:off x="10443476" y="5143500"/>
            <a:ext cx="2617200" cy="2570400"/>
          </a:xfrm>
          <a:solidFill>
            <a:schemeClr val="accent6"/>
          </a:solidFill>
        </p:spPr>
        <p:txBody>
          <a:bodyPr>
            <a:normAutofit/>
          </a:bodyPr>
          <a:lstStyle>
            <a:lvl1pPr>
              <a:defRPr sz="1600" baseline="0"/>
            </a:lvl1pPr>
          </a:lstStyle>
          <a:p>
            <a:r>
              <a:rPr kumimoji="1" lang="en-US" altLang="ja-JP" dirty="0"/>
              <a:t>Add an image</a:t>
            </a:r>
            <a:endParaRPr kumimoji="1" lang="ja-JP" altLang="en-US" dirty="0"/>
          </a:p>
        </p:txBody>
      </p:sp>
      <p:sp>
        <p:nvSpPr>
          <p:cNvPr id="1049899" name="図プレースホルダー 3"/>
          <p:cNvSpPr>
            <a:spLocks noGrp="1"/>
          </p:cNvSpPr>
          <p:nvPr>
            <p:ph type="pic" sz="quarter" idx="33" hasCustomPrompt="1"/>
          </p:nvPr>
        </p:nvSpPr>
        <p:spPr>
          <a:xfrm>
            <a:off x="10443476" y="77166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1049900" name="図プレースホルダー 3"/>
          <p:cNvSpPr>
            <a:spLocks noGrp="1"/>
          </p:cNvSpPr>
          <p:nvPr>
            <p:ph type="pic" sz="quarter" idx="20" hasCustomPrompt="1"/>
          </p:nvPr>
        </p:nvSpPr>
        <p:spPr>
          <a:xfrm>
            <a:off x="13053211" y="0"/>
            <a:ext cx="2617200" cy="2570400"/>
          </a:xfrm>
          <a:solidFill>
            <a:schemeClr val="accent3">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1049901" name="図プレースホルダー 3"/>
          <p:cNvSpPr>
            <a:spLocks noGrp="1"/>
          </p:cNvSpPr>
          <p:nvPr>
            <p:ph type="pic" sz="quarter" idx="22" hasCustomPrompt="1"/>
          </p:nvPr>
        </p:nvSpPr>
        <p:spPr>
          <a:xfrm>
            <a:off x="13053211" y="2573100"/>
            <a:ext cx="2617200" cy="2570400"/>
          </a:xfrm>
          <a:solidFill>
            <a:schemeClr val="accent3"/>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1049902" name="図プレースホルダー 3"/>
          <p:cNvSpPr>
            <a:spLocks noGrp="1"/>
          </p:cNvSpPr>
          <p:nvPr>
            <p:ph type="pic" sz="quarter" idx="32" hasCustomPrompt="1"/>
          </p:nvPr>
        </p:nvSpPr>
        <p:spPr>
          <a:xfrm>
            <a:off x="13053211" y="51435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1049903" name="図プレースホルダー 3"/>
          <p:cNvSpPr>
            <a:spLocks noGrp="1"/>
          </p:cNvSpPr>
          <p:nvPr>
            <p:ph type="pic" sz="quarter" idx="34" hasCustomPrompt="1"/>
          </p:nvPr>
        </p:nvSpPr>
        <p:spPr>
          <a:xfrm>
            <a:off x="13053211" y="7716600"/>
            <a:ext cx="2617200" cy="2570400"/>
          </a:xfrm>
          <a:solidFill>
            <a:schemeClr val="accent6">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1049904" name="図プレースホルダー 3"/>
          <p:cNvSpPr>
            <a:spLocks noGrp="1"/>
          </p:cNvSpPr>
          <p:nvPr>
            <p:ph type="pic" sz="quarter" idx="35" hasCustomPrompt="1"/>
          </p:nvPr>
        </p:nvSpPr>
        <p:spPr>
          <a:xfrm>
            <a:off x="15662949" y="0"/>
            <a:ext cx="2617200" cy="2570400"/>
          </a:xfrm>
          <a:solidFill>
            <a:schemeClr val="accent5"/>
          </a:solidFill>
        </p:spPr>
        <p:txBody>
          <a:bodyPr>
            <a:normAutofit/>
          </a:bodyPr>
          <a:lstStyle>
            <a:lvl1pPr>
              <a:defRPr sz="1600" baseline="0"/>
            </a:lvl1pPr>
          </a:lstStyle>
          <a:p>
            <a:r>
              <a:rPr kumimoji="1" lang="en-US" altLang="ja-JP" dirty="0"/>
              <a:t>Add an image</a:t>
            </a:r>
            <a:endParaRPr kumimoji="1" lang="ja-JP" altLang="en-US" dirty="0"/>
          </a:p>
        </p:txBody>
      </p:sp>
      <p:sp>
        <p:nvSpPr>
          <p:cNvPr id="1049905" name="図プレースホルダー 3"/>
          <p:cNvSpPr>
            <a:spLocks noGrp="1"/>
          </p:cNvSpPr>
          <p:nvPr>
            <p:ph type="pic" sz="quarter" idx="36" hasCustomPrompt="1"/>
          </p:nvPr>
        </p:nvSpPr>
        <p:spPr>
          <a:xfrm>
            <a:off x="15662949" y="2573100"/>
            <a:ext cx="2617200" cy="2570400"/>
          </a:xfrm>
          <a:solidFill>
            <a:schemeClr val="accent6">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1049906" name="図プレースホルダー 3"/>
          <p:cNvSpPr>
            <a:spLocks noGrp="1"/>
          </p:cNvSpPr>
          <p:nvPr>
            <p:ph type="pic" sz="quarter" idx="37" hasCustomPrompt="1"/>
          </p:nvPr>
        </p:nvSpPr>
        <p:spPr>
          <a:xfrm>
            <a:off x="15662949" y="5143500"/>
            <a:ext cx="2617200" cy="2570400"/>
          </a:xfrm>
          <a:solidFill>
            <a:schemeClr val="accent1"/>
          </a:solidFill>
        </p:spPr>
        <p:txBody>
          <a:bodyPr>
            <a:normAutofit/>
          </a:bodyPr>
          <a:lstStyle>
            <a:lvl1pPr>
              <a:defRPr sz="1600" baseline="0"/>
            </a:lvl1pPr>
          </a:lstStyle>
          <a:p>
            <a:r>
              <a:rPr kumimoji="1" lang="en-US" altLang="ja-JP" dirty="0"/>
              <a:t>Add an image</a:t>
            </a:r>
            <a:endParaRPr kumimoji="1" lang="ja-JP" altLang="en-US" dirty="0"/>
          </a:p>
        </p:txBody>
      </p:sp>
      <p:sp>
        <p:nvSpPr>
          <p:cNvPr id="1049907" name="図プレースホルダー 3"/>
          <p:cNvSpPr>
            <a:spLocks noGrp="1"/>
          </p:cNvSpPr>
          <p:nvPr>
            <p:ph type="pic" sz="quarter" idx="38" hasCustomPrompt="1"/>
          </p:nvPr>
        </p:nvSpPr>
        <p:spPr>
          <a:xfrm>
            <a:off x="15662949" y="77166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0 Images">
    <p:bg>
      <p:bgPr>
        <a:solidFill>
          <a:schemeClr val="tx2"/>
        </a:solidFill>
        <a:effectLst/>
      </p:bgPr>
    </p:bg>
    <p:spTree>
      <p:nvGrpSpPr>
        <p:cNvPr id="1" name=""/>
        <p:cNvGrpSpPr/>
        <p:nvPr/>
      </p:nvGrpSpPr>
      <p:grpSpPr>
        <a:xfrm>
          <a:off x="0" y="0"/>
          <a:ext cx="0" cy="0"/>
          <a:chOff x="0" y="0"/>
          <a:chExt cx="0" cy="0"/>
        </a:xfrm>
      </p:grpSpPr>
      <p:sp>
        <p:nvSpPr>
          <p:cNvPr id="1049938" name="円/楕円 18"/>
          <p:cNvSpPr/>
          <p:nvPr userDrawn="1"/>
        </p:nvSpPr>
        <p:spPr>
          <a:xfrm>
            <a:off x="15302222" y="6021206"/>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1049939" name="円/楕円 19"/>
          <p:cNvSpPr/>
          <p:nvPr userDrawn="1"/>
        </p:nvSpPr>
        <p:spPr>
          <a:xfrm>
            <a:off x="1776050" y="3775348"/>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49940" name="円/楕円 20"/>
          <p:cNvSpPr/>
          <p:nvPr userDrawn="1"/>
        </p:nvSpPr>
        <p:spPr>
          <a:xfrm>
            <a:off x="619487" y="3343300"/>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49941" name="円/楕円 21"/>
          <p:cNvSpPr/>
          <p:nvPr userDrawn="1"/>
        </p:nvSpPr>
        <p:spPr>
          <a:xfrm>
            <a:off x="3579631" y="4035524"/>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49942" name="円/楕円 22"/>
          <p:cNvSpPr/>
          <p:nvPr userDrawn="1"/>
        </p:nvSpPr>
        <p:spPr>
          <a:xfrm>
            <a:off x="16477199" y="5820740"/>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1049943" name="図プレースホルダー 5"/>
          <p:cNvSpPr>
            <a:spLocks noGrp="1"/>
          </p:cNvSpPr>
          <p:nvPr>
            <p:ph type="pic" sz="quarter" idx="12" hasCustomPrompt="1"/>
          </p:nvPr>
        </p:nvSpPr>
        <p:spPr>
          <a:xfrm>
            <a:off x="38182" y="43542"/>
            <a:ext cx="3600000" cy="3600000"/>
          </a:xfrm>
          <a:solidFill>
            <a:schemeClr val="accent1"/>
          </a:solidFill>
        </p:spPr>
        <p:txBody>
          <a:bodyPr/>
          <a:lstStyle>
            <a:lvl1pPr>
              <a:defRPr sz="1800"/>
            </a:lvl1pPr>
          </a:lstStyle>
          <a:p>
            <a:r>
              <a:rPr kumimoji="1" lang="en-US" altLang="ja-JP" dirty="0"/>
              <a:t>Add an image</a:t>
            </a:r>
            <a:endParaRPr kumimoji="1" lang="ja-JP" altLang="en-US" dirty="0"/>
          </a:p>
        </p:txBody>
      </p:sp>
      <p:sp>
        <p:nvSpPr>
          <p:cNvPr id="1049944" name="図プレースホルダー 5"/>
          <p:cNvSpPr>
            <a:spLocks noGrp="1"/>
          </p:cNvSpPr>
          <p:nvPr>
            <p:ph type="pic" sz="quarter" idx="13" hasCustomPrompt="1"/>
          </p:nvPr>
        </p:nvSpPr>
        <p:spPr>
          <a:xfrm>
            <a:off x="3687753" y="43542"/>
            <a:ext cx="3600000" cy="3600000"/>
          </a:xfrm>
          <a:solidFill>
            <a:schemeClr val="accent3"/>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defRPr sz="1800"/>
            </a:lvl1pPr>
          </a:lstStyle>
          <a:p>
            <a:r>
              <a:rPr kumimoji="1" lang="en-US" altLang="ja-JP" dirty="0"/>
              <a:t>Add an image</a:t>
            </a:r>
            <a:endParaRPr kumimoji="1" lang="ja-JP" altLang="en-US" dirty="0"/>
          </a:p>
          <a:p>
            <a:endParaRPr kumimoji="1" lang="ja-JP" altLang="en-US" dirty="0"/>
          </a:p>
        </p:txBody>
      </p:sp>
      <p:sp>
        <p:nvSpPr>
          <p:cNvPr id="1049945" name="図プレースホルダー 5"/>
          <p:cNvSpPr>
            <a:spLocks noGrp="1"/>
          </p:cNvSpPr>
          <p:nvPr>
            <p:ph type="pic" sz="quarter" idx="14" hasCustomPrompt="1"/>
          </p:nvPr>
        </p:nvSpPr>
        <p:spPr>
          <a:xfrm>
            <a:off x="7337324" y="43542"/>
            <a:ext cx="3600000" cy="3600000"/>
          </a:xfrm>
          <a:solidFill>
            <a:schemeClr val="accent2"/>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defRPr sz="1800"/>
            </a:lvl1pPr>
          </a:lstStyle>
          <a:p>
            <a:r>
              <a:rPr kumimoji="1" lang="en-US" altLang="ja-JP" dirty="0"/>
              <a:t>Add an image</a:t>
            </a:r>
            <a:endParaRPr kumimoji="1" lang="ja-JP" altLang="en-US" dirty="0"/>
          </a:p>
          <a:p>
            <a:endParaRPr kumimoji="1" lang="ja-JP" altLang="en-US" dirty="0"/>
          </a:p>
        </p:txBody>
      </p:sp>
      <p:sp>
        <p:nvSpPr>
          <p:cNvPr id="1049946" name="図プレースホルダー 5"/>
          <p:cNvSpPr>
            <a:spLocks noGrp="1"/>
          </p:cNvSpPr>
          <p:nvPr>
            <p:ph type="pic" sz="quarter" idx="15" hasCustomPrompt="1"/>
          </p:nvPr>
        </p:nvSpPr>
        <p:spPr>
          <a:xfrm>
            <a:off x="10988185" y="43542"/>
            <a:ext cx="3600000" cy="3600000"/>
          </a:xfrm>
          <a:solidFill>
            <a:schemeClr val="accent4"/>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defRPr sz="1800"/>
            </a:lvl1pPr>
          </a:lstStyle>
          <a:p>
            <a:r>
              <a:rPr kumimoji="1" lang="en-US" altLang="ja-JP" dirty="0"/>
              <a:t>Add an image</a:t>
            </a:r>
            <a:endParaRPr kumimoji="1" lang="ja-JP" altLang="en-US" dirty="0"/>
          </a:p>
          <a:p>
            <a:endParaRPr kumimoji="1" lang="ja-JP" altLang="en-US" dirty="0"/>
          </a:p>
        </p:txBody>
      </p:sp>
      <p:sp>
        <p:nvSpPr>
          <p:cNvPr id="1049947" name="図プレースホルダー 5"/>
          <p:cNvSpPr>
            <a:spLocks noGrp="1"/>
          </p:cNvSpPr>
          <p:nvPr>
            <p:ph type="pic" sz="quarter" idx="16" hasCustomPrompt="1"/>
          </p:nvPr>
        </p:nvSpPr>
        <p:spPr>
          <a:xfrm>
            <a:off x="14636467" y="43542"/>
            <a:ext cx="3600000" cy="3600000"/>
          </a:xfrm>
          <a:solidFill>
            <a:schemeClr val="accent5"/>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defRPr sz="1800"/>
            </a:lvl1pPr>
          </a:lstStyle>
          <a:p>
            <a:r>
              <a:rPr kumimoji="1" lang="en-US" altLang="ja-JP" dirty="0"/>
              <a:t>Add an image</a:t>
            </a:r>
            <a:endParaRPr kumimoji="1" lang="ja-JP" altLang="en-US" dirty="0"/>
          </a:p>
          <a:p>
            <a:endParaRPr kumimoji="1" lang="ja-JP" altLang="en-US" dirty="0"/>
          </a:p>
        </p:txBody>
      </p:sp>
      <p:sp>
        <p:nvSpPr>
          <p:cNvPr id="1049948" name="図プレースホルダー 5"/>
          <p:cNvSpPr>
            <a:spLocks noGrp="1"/>
          </p:cNvSpPr>
          <p:nvPr>
            <p:ph type="pic" sz="quarter" idx="17" hasCustomPrompt="1"/>
          </p:nvPr>
        </p:nvSpPr>
        <p:spPr>
          <a:xfrm>
            <a:off x="35931" y="6628665"/>
            <a:ext cx="3600000" cy="3600000"/>
          </a:xfrm>
          <a:solidFill>
            <a:schemeClr val="accent5"/>
          </a:solidFill>
        </p:spPr>
        <p:txBody>
          <a:bodyPr/>
          <a:lstStyle>
            <a:lvl1pPr>
              <a:defRPr sz="1800"/>
            </a:lvl1pPr>
          </a:lstStyle>
          <a:p>
            <a:r>
              <a:rPr kumimoji="1" lang="en-US" altLang="ja-JP" dirty="0"/>
              <a:t>Add an image</a:t>
            </a:r>
            <a:endParaRPr kumimoji="1" lang="ja-JP" altLang="en-US" dirty="0"/>
          </a:p>
        </p:txBody>
      </p:sp>
      <p:sp>
        <p:nvSpPr>
          <p:cNvPr id="1049949" name="図プレースホルダー 5"/>
          <p:cNvSpPr>
            <a:spLocks noGrp="1"/>
          </p:cNvSpPr>
          <p:nvPr>
            <p:ph type="pic" sz="quarter" idx="18" hasCustomPrompt="1"/>
          </p:nvPr>
        </p:nvSpPr>
        <p:spPr>
          <a:xfrm>
            <a:off x="3685502" y="6628665"/>
            <a:ext cx="3600000" cy="3600000"/>
          </a:xfrm>
          <a:solidFill>
            <a:schemeClr val="accent4"/>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defRPr sz="1800"/>
            </a:lvl1pPr>
          </a:lstStyle>
          <a:p>
            <a:r>
              <a:rPr kumimoji="1" lang="en-US" altLang="ja-JP" dirty="0"/>
              <a:t>Add an image</a:t>
            </a:r>
            <a:endParaRPr kumimoji="1" lang="ja-JP" altLang="en-US" dirty="0"/>
          </a:p>
          <a:p>
            <a:endParaRPr kumimoji="1" lang="ja-JP" altLang="en-US" dirty="0"/>
          </a:p>
        </p:txBody>
      </p:sp>
      <p:sp>
        <p:nvSpPr>
          <p:cNvPr id="1049950" name="図プレースホルダー 5"/>
          <p:cNvSpPr>
            <a:spLocks noGrp="1"/>
          </p:cNvSpPr>
          <p:nvPr>
            <p:ph type="pic" sz="quarter" idx="19" hasCustomPrompt="1"/>
          </p:nvPr>
        </p:nvSpPr>
        <p:spPr>
          <a:xfrm>
            <a:off x="7335073" y="6628665"/>
            <a:ext cx="3600000" cy="3600000"/>
          </a:xfrm>
          <a:solidFill>
            <a:schemeClr val="accent2"/>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defRPr sz="1800"/>
            </a:lvl1pPr>
          </a:lstStyle>
          <a:p>
            <a:r>
              <a:rPr kumimoji="1" lang="en-US" altLang="ja-JP" dirty="0"/>
              <a:t>Add an image</a:t>
            </a:r>
            <a:endParaRPr kumimoji="1" lang="ja-JP" altLang="en-US" dirty="0"/>
          </a:p>
          <a:p>
            <a:endParaRPr kumimoji="1" lang="ja-JP" altLang="en-US" dirty="0"/>
          </a:p>
        </p:txBody>
      </p:sp>
      <p:sp>
        <p:nvSpPr>
          <p:cNvPr id="1049951" name="図プレースホルダー 5"/>
          <p:cNvSpPr>
            <a:spLocks noGrp="1"/>
          </p:cNvSpPr>
          <p:nvPr>
            <p:ph type="pic" sz="quarter" idx="20" hasCustomPrompt="1"/>
          </p:nvPr>
        </p:nvSpPr>
        <p:spPr>
          <a:xfrm>
            <a:off x="10985934" y="6628665"/>
            <a:ext cx="3600000" cy="3600000"/>
          </a:xfrm>
          <a:solidFill>
            <a:schemeClr val="accent3"/>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defRPr sz="1800"/>
            </a:lvl1pPr>
          </a:lstStyle>
          <a:p>
            <a:r>
              <a:rPr kumimoji="1" lang="en-US" altLang="ja-JP" dirty="0"/>
              <a:t>Add an image</a:t>
            </a:r>
            <a:endParaRPr kumimoji="1" lang="ja-JP" altLang="en-US" dirty="0"/>
          </a:p>
          <a:p>
            <a:endParaRPr kumimoji="1" lang="ja-JP" altLang="en-US" dirty="0"/>
          </a:p>
        </p:txBody>
      </p:sp>
      <p:sp>
        <p:nvSpPr>
          <p:cNvPr id="1049952" name="図プレースホルダー 5"/>
          <p:cNvSpPr>
            <a:spLocks noGrp="1"/>
          </p:cNvSpPr>
          <p:nvPr>
            <p:ph type="pic" sz="quarter" idx="21" hasCustomPrompt="1"/>
          </p:nvPr>
        </p:nvSpPr>
        <p:spPr>
          <a:xfrm>
            <a:off x="14634216" y="6628665"/>
            <a:ext cx="3600000" cy="3600000"/>
          </a:xfrm>
          <a:solidFill>
            <a:schemeClr val="accent1"/>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defRPr sz="1800"/>
            </a:lvl1pPr>
          </a:lstStyle>
          <a:p>
            <a:r>
              <a:rPr kumimoji="1" lang="en-US" altLang="ja-JP" dirty="0"/>
              <a:t>Add an image</a:t>
            </a:r>
            <a:endParaRPr kumimoji="1" lang="ja-JP" altLang="en-US" dirty="0"/>
          </a:p>
          <a:p>
            <a:endParaRPr kumimoji="1" lang="ja-JP" altLang="en-US" dirty="0"/>
          </a:p>
        </p:txBody>
      </p:sp>
      <p:sp>
        <p:nvSpPr>
          <p:cNvPr id="1049953" name="タイトル 1"/>
          <p:cNvSpPr>
            <a:spLocks noGrp="1"/>
          </p:cNvSpPr>
          <p:nvPr>
            <p:ph type="title" hasCustomPrompt="1"/>
          </p:nvPr>
        </p:nvSpPr>
        <p:spPr>
          <a:xfrm>
            <a:off x="725714" y="3955852"/>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1049954" name="正方形/長方形 16"/>
          <p:cNvSpPr/>
          <p:nvPr userDrawn="1"/>
        </p:nvSpPr>
        <p:spPr>
          <a:xfrm>
            <a:off x="7522233" y="5321983"/>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955" name="テキスト プレースホルダー 6"/>
          <p:cNvSpPr>
            <a:spLocks noGrp="1"/>
          </p:cNvSpPr>
          <p:nvPr>
            <p:ph type="body" sz="quarter" idx="22" hasCustomPrompt="1"/>
          </p:nvPr>
        </p:nvSpPr>
        <p:spPr>
          <a:xfrm>
            <a:off x="725714" y="5394653"/>
            <a:ext cx="16822057" cy="935442"/>
          </a:xfrm>
        </p:spPr>
        <p:txBody>
          <a:bodyPr anchor="t">
            <a:noAutofit/>
          </a:bodyPr>
          <a:lstStyle>
            <a:lvl1pPr algn="ctr">
              <a:defRPr sz="3200" i="1" baseline="0">
                <a:solidFill>
                  <a:schemeClr val="accent1"/>
                </a:solidFill>
                <a:latin typeface="+mn-lt"/>
              </a:defRPr>
            </a:lvl1pPr>
          </a:lstStyle>
          <a:p>
            <a:pPr lvl="0"/>
            <a:r>
              <a:rPr kumimoji="1" lang="en-US" altLang="ja-JP" dirty="0"/>
              <a:t>Text goes here</a:t>
            </a:r>
            <a:endParaRPr kumimoji="1" lang="ja-JP" altLang="en-US" dirty="0"/>
          </a:p>
        </p:txBody>
      </p:sp>
      <p:sp>
        <p:nvSpPr>
          <p:cNvPr id="1049956" name="円/楕円 23"/>
          <p:cNvSpPr/>
          <p:nvPr userDrawn="1"/>
        </p:nvSpPr>
        <p:spPr>
          <a:xfrm>
            <a:off x="17313986" y="5243147"/>
            <a:ext cx="757710" cy="7577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49943"/>
                                        </p:tgtEl>
                                        <p:attrNameLst>
                                          <p:attrName>style.visibility</p:attrName>
                                        </p:attrNameLst>
                                      </p:cBhvr>
                                      <p:to>
                                        <p:strVal val="visible"/>
                                      </p:to>
                                    </p:set>
                                    <p:animEffect transition="in" filter="randombar(horizontal)">
                                      <p:cBhvr>
                                        <p:cTn id="7" dur="500"/>
                                        <p:tgtEl>
                                          <p:spTgt spid="1049943"/>
                                        </p:tgtEl>
                                      </p:cBhvr>
                                    </p:animEffect>
                                  </p:childTnLst>
                                </p:cTn>
                              </p:par>
                              <p:par>
                                <p:cTn id="8" presetID="14" presetClass="entr" presetSubtype="10" fill="hold" grpId="0" nodeType="withEffect">
                                  <p:stCondLst>
                                    <p:cond delay="2250"/>
                                  </p:stCondLst>
                                  <p:childTnLst>
                                    <p:set>
                                      <p:cBhvr>
                                        <p:cTn id="9" dur="1" fill="hold">
                                          <p:stCondLst>
                                            <p:cond delay="0"/>
                                          </p:stCondLst>
                                        </p:cTn>
                                        <p:tgtEl>
                                          <p:spTgt spid="1049944"/>
                                        </p:tgtEl>
                                        <p:attrNameLst>
                                          <p:attrName>style.visibility</p:attrName>
                                        </p:attrNameLst>
                                      </p:cBhvr>
                                      <p:to>
                                        <p:strVal val="visible"/>
                                      </p:to>
                                    </p:set>
                                    <p:animEffect transition="in" filter="randombar(horizontal)">
                                      <p:cBhvr>
                                        <p:cTn id="10" dur="500"/>
                                        <p:tgtEl>
                                          <p:spTgt spid="1049944"/>
                                        </p:tgtEl>
                                      </p:cBhvr>
                                    </p:animEffect>
                                  </p:childTnLst>
                                </p:cTn>
                              </p:par>
                              <p:par>
                                <p:cTn id="11" presetID="14" presetClass="entr" presetSubtype="10" fill="hold" grpId="0" nodeType="withEffect">
                                  <p:stCondLst>
                                    <p:cond delay="1750"/>
                                  </p:stCondLst>
                                  <p:childTnLst>
                                    <p:set>
                                      <p:cBhvr>
                                        <p:cTn id="12" dur="1" fill="hold">
                                          <p:stCondLst>
                                            <p:cond delay="0"/>
                                          </p:stCondLst>
                                        </p:cTn>
                                        <p:tgtEl>
                                          <p:spTgt spid="1049945"/>
                                        </p:tgtEl>
                                        <p:attrNameLst>
                                          <p:attrName>style.visibility</p:attrName>
                                        </p:attrNameLst>
                                      </p:cBhvr>
                                      <p:to>
                                        <p:strVal val="visible"/>
                                      </p:to>
                                    </p:set>
                                    <p:animEffect transition="in" filter="randombar(horizontal)">
                                      <p:cBhvr>
                                        <p:cTn id="13" dur="500"/>
                                        <p:tgtEl>
                                          <p:spTgt spid="1049945"/>
                                        </p:tgtEl>
                                      </p:cBhvr>
                                    </p:animEffect>
                                  </p:childTnLst>
                                </p:cTn>
                              </p:par>
                              <p:par>
                                <p:cTn id="14" presetID="14" presetClass="entr" presetSubtype="10" fill="hold" grpId="0" nodeType="withEffect">
                                  <p:stCondLst>
                                    <p:cond delay="500"/>
                                  </p:stCondLst>
                                  <p:childTnLst>
                                    <p:set>
                                      <p:cBhvr>
                                        <p:cTn id="15" dur="1" fill="hold">
                                          <p:stCondLst>
                                            <p:cond delay="0"/>
                                          </p:stCondLst>
                                        </p:cTn>
                                        <p:tgtEl>
                                          <p:spTgt spid="1049946"/>
                                        </p:tgtEl>
                                        <p:attrNameLst>
                                          <p:attrName>style.visibility</p:attrName>
                                        </p:attrNameLst>
                                      </p:cBhvr>
                                      <p:to>
                                        <p:strVal val="visible"/>
                                      </p:to>
                                    </p:set>
                                    <p:animEffect transition="in" filter="randombar(horizontal)">
                                      <p:cBhvr>
                                        <p:cTn id="16" dur="500"/>
                                        <p:tgtEl>
                                          <p:spTgt spid="1049946"/>
                                        </p:tgtEl>
                                      </p:cBhvr>
                                    </p:animEffect>
                                  </p:childTnLst>
                                </p:cTn>
                              </p:par>
                              <p:par>
                                <p:cTn id="17" presetID="14" presetClass="entr" presetSubtype="10" fill="hold" grpId="0" nodeType="withEffect">
                                  <p:stCondLst>
                                    <p:cond delay="1500"/>
                                  </p:stCondLst>
                                  <p:childTnLst>
                                    <p:set>
                                      <p:cBhvr>
                                        <p:cTn id="18" dur="1" fill="hold">
                                          <p:stCondLst>
                                            <p:cond delay="0"/>
                                          </p:stCondLst>
                                        </p:cTn>
                                        <p:tgtEl>
                                          <p:spTgt spid="1049947"/>
                                        </p:tgtEl>
                                        <p:attrNameLst>
                                          <p:attrName>style.visibility</p:attrName>
                                        </p:attrNameLst>
                                      </p:cBhvr>
                                      <p:to>
                                        <p:strVal val="visible"/>
                                      </p:to>
                                    </p:set>
                                    <p:animEffect transition="in" filter="randombar(horizontal)">
                                      <p:cBhvr>
                                        <p:cTn id="19" dur="500"/>
                                        <p:tgtEl>
                                          <p:spTgt spid="1049947"/>
                                        </p:tgtEl>
                                      </p:cBhvr>
                                    </p:animEffect>
                                  </p:childTnLst>
                                </p:cTn>
                              </p:par>
                              <p:par>
                                <p:cTn id="20" presetID="14" presetClass="entr" presetSubtype="10" fill="hold" grpId="0" nodeType="withEffect">
                                  <p:stCondLst>
                                    <p:cond delay="250"/>
                                  </p:stCondLst>
                                  <p:childTnLst>
                                    <p:set>
                                      <p:cBhvr>
                                        <p:cTn id="21" dur="1" fill="hold">
                                          <p:stCondLst>
                                            <p:cond delay="0"/>
                                          </p:stCondLst>
                                        </p:cTn>
                                        <p:tgtEl>
                                          <p:spTgt spid="1049952"/>
                                        </p:tgtEl>
                                        <p:attrNameLst>
                                          <p:attrName>style.visibility</p:attrName>
                                        </p:attrNameLst>
                                      </p:cBhvr>
                                      <p:to>
                                        <p:strVal val="visible"/>
                                      </p:to>
                                    </p:set>
                                    <p:animEffect transition="in" filter="randombar(horizontal)">
                                      <p:cBhvr>
                                        <p:cTn id="22" dur="500"/>
                                        <p:tgtEl>
                                          <p:spTgt spid="1049952"/>
                                        </p:tgtEl>
                                      </p:cBhvr>
                                    </p:animEffect>
                                  </p:childTnLst>
                                </p:cTn>
                              </p:par>
                              <p:par>
                                <p:cTn id="23" presetID="14" presetClass="entr" presetSubtype="10" fill="hold" grpId="0" nodeType="withEffect">
                                  <p:stCondLst>
                                    <p:cond delay="750"/>
                                  </p:stCondLst>
                                  <p:childTnLst>
                                    <p:set>
                                      <p:cBhvr>
                                        <p:cTn id="24" dur="1" fill="hold">
                                          <p:stCondLst>
                                            <p:cond delay="0"/>
                                          </p:stCondLst>
                                        </p:cTn>
                                        <p:tgtEl>
                                          <p:spTgt spid="1049951"/>
                                        </p:tgtEl>
                                        <p:attrNameLst>
                                          <p:attrName>style.visibility</p:attrName>
                                        </p:attrNameLst>
                                      </p:cBhvr>
                                      <p:to>
                                        <p:strVal val="visible"/>
                                      </p:to>
                                    </p:set>
                                    <p:animEffect transition="in" filter="randombar(horizontal)">
                                      <p:cBhvr>
                                        <p:cTn id="25" dur="500"/>
                                        <p:tgtEl>
                                          <p:spTgt spid="1049951"/>
                                        </p:tgtEl>
                                      </p:cBhvr>
                                    </p:animEffect>
                                  </p:childTnLst>
                                </p:cTn>
                              </p:par>
                              <p:par>
                                <p:cTn id="26" presetID="14" presetClass="entr" presetSubtype="10" fill="hold" grpId="0" nodeType="withEffect">
                                  <p:stCondLst>
                                    <p:cond delay="1250"/>
                                  </p:stCondLst>
                                  <p:childTnLst>
                                    <p:set>
                                      <p:cBhvr>
                                        <p:cTn id="27" dur="1" fill="hold">
                                          <p:stCondLst>
                                            <p:cond delay="0"/>
                                          </p:stCondLst>
                                        </p:cTn>
                                        <p:tgtEl>
                                          <p:spTgt spid="1049950"/>
                                        </p:tgtEl>
                                        <p:attrNameLst>
                                          <p:attrName>style.visibility</p:attrName>
                                        </p:attrNameLst>
                                      </p:cBhvr>
                                      <p:to>
                                        <p:strVal val="visible"/>
                                      </p:to>
                                    </p:set>
                                    <p:animEffect transition="in" filter="randombar(horizontal)">
                                      <p:cBhvr>
                                        <p:cTn id="28" dur="500"/>
                                        <p:tgtEl>
                                          <p:spTgt spid="1049950"/>
                                        </p:tgtEl>
                                      </p:cBhvr>
                                    </p:animEffect>
                                  </p:childTnLst>
                                </p:cTn>
                              </p:par>
                              <p:par>
                                <p:cTn id="29" presetID="14" presetClass="entr" presetSubtype="10" fill="hold" grpId="0" nodeType="withEffect">
                                  <p:stCondLst>
                                    <p:cond delay="1000"/>
                                  </p:stCondLst>
                                  <p:childTnLst>
                                    <p:set>
                                      <p:cBhvr>
                                        <p:cTn id="30" dur="1" fill="hold">
                                          <p:stCondLst>
                                            <p:cond delay="0"/>
                                          </p:stCondLst>
                                        </p:cTn>
                                        <p:tgtEl>
                                          <p:spTgt spid="1049949"/>
                                        </p:tgtEl>
                                        <p:attrNameLst>
                                          <p:attrName>style.visibility</p:attrName>
                                        </p:attrNameLst>
                                      </p:cBhvr>
                                      <p:to>
                                        <p:strVal val="visible"/>
                                      </p:to>
                                    </p:set>
                                    <p:animEffect transition="in" filter="randombar(horizontal)">
                                      <p:cBhvr>
                                        <p:cTn id="31" dur="500"/>
                                        <p:tgtEl>
                                          <p:spTgt spid="1049949"/>
                                        </p:tgtEl>
                                      </p:cBhvr>
                                    </p:animEffect>
                                  </p:childTnLst>
                                </p:cTn>
                              </p:par>
                              <p:par>
                                <p:cTn id="32" presetID="14" presetClass="entr" presetSubtype="10" fill="hold" grpId="0" nodeType="withEffect">
                                  <p:stCondLst>
                                    <p:cond delay="2000"/>
                                  </p:stCondLst>
                                  <p:childTnLst>
                                    <p:set>
                                      <p:cBhvr>
                                        <p:cTn id="33" dur="1" fill="hold">
                                          <p:stCondLst>
                                            <p:cond delay="0"/>
                                          </p:stCondLst>
                                        </p:cTn>
                                        <p:tgtEl>
                                          <p:spTgt spid="1049948"/>
                                        </p:tgtEl>
                                        <p:attrNameLst>
                                          <p:attrName>style.visibility</p:attrName>
                                        </p:attrNameLst>
                                      </p:cBhvr>
                                      <p:to>
                                        <p:strVal val="visible"/>
                                      </p:to>
                                    </p:set>
                                    <p:animEffect transition="in" filter="randombar(horizontal)">
                                      <p:cBhvr>
                                        <p:cTn id="34" dur="500"/>
                                        <p:tgtEl>
                                          <p:spTgt spid="1049948"/>
                                        </p:tgtEl>
                                      </p:cBhvr>
                                    </p:animEffect>
                                  </p:childTnLst>
                                </p:cTn>
                              </p:par>
                            </p:childTnLst>
                          </p:cTn>
                        </p:par>
                        <p:par>
                          <p:cTn id="35" fill="hold">
                            <p:stCondLst>
                              <p:cond delay="2750"/>
                            </p:stCondLst>
                            <p:childTnLst>
                              <p:par>
                                <p:cTn id="36" presetID="2" presetClass="entr" presetSubtype="8" decel="100000" fill="hold" grpId="0" nodeType="afterEffect">
                                  <p:stCondLst>
                                    <p:cond delay="250"/>
                                  </p:stCondLst>
                                  <p:iterate type="wd">
                                    <p:tmPct val="10000"/>
                                  </p:iterate>
                                  <p:childTnLst>
                                    <p:set>
                                      <p:cBhvr>
                                        <p:cTn id="37" dur="1" fill="hold">
                                          <p:stCondLst>
                                            <p:cond delay="0"/>
                                          </p:stCondLst>
                                        </p:cTn>
                                        <p:tgtEl>
                                          <p:spTgt spid="1049953"/>
                                        </p:tgtEl>
                                        <p:attrNameLst>
                                          <p:attrName>style.visibility</p:attrName>
                                        </p:attrNameLst>
                                      </p:cBhvr>
                                      <p:to>
                                        <p:strVal val="visible"/>
                                      </p:to>
                                    </p:set>
                                    <p:anim calcmode="lin" valueType="num">
                                      <p:cBhvr additive="base">
                                        <p:cTn id="38" dur="500" fill="hold"/>
                                        <p:tgtEl>
                                          <p:spTgt spid="1049953"/>
                                        </p:tgtEl>
                                        <p:attrNameLst>
                                          <p:attrName>ppt_x</p:attrName>
                                        </p:attrNameLst>
                                      </p:cBhvr>
                                      <p:tavLst>
                                        <p:tav tm="0">
                                          <p:val>
                                            <p:strVal val="0-#ppt_w/2"/>
                                          </p:val>
                                        </p:tav>
                                        <p:tav tm="100000">
                                          <p:val>
                                            <p:strVal val="#ppt_x"/>
                                          </p:val>
                                        </p:tav>
                                      </p:tavLst>
                                    </p:anim>
                                    <p:anim calcmode="lin" valueType="num">
                                      <p:cBhvr additive="base">
                                        <p:cTn id="39" dur="500" fill="hold"/>
                                        <p:tgtEl>
                                          <p:spTgt spid="1049953"/>
                                        </p:tgtEl>
                                        <p:attrNameLst>
                                          <p:attrName>ppt_y</p:attrName>
                                        </p:attrNameLst>
                                      </p:cBhvr>
                                      <p:tavLst>
                                        <p:tav tm="0">
                                          <p:val>
                                            <p:strVal val="#ppt_y"/>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1049954"/>
                                        </p:tgtEl>
                                        <p:attrNameLst>
                                          <p:attrName>style.visibility</p:attrName>
                                        </p:attrNameLst>
                                      </p:cBhvr>
                                      <p:to>
                                        <p:strVal val="visible"/>
                                      </p:to>
                                    </p:set>
                                    <p:anim calcmode="lin" valueType="num">
                                      <p:cBhvr additive="base">
                                        <p:cTn id="42" dur="500" fill="hold"/>
                                        <p:tgtEl>
                                          <p:spTgt spid="1049954"/>
                                        </p:tgtEl>
                                        <p:attrNameLst>
                                          <p:attrName>ppt_x</p:attrName>
                                        </p:attrNameLst>
                                      </p:cBhvr>
                                      <p:tavLst>
                                        <p:tav tm="0">
                                          <p:val>
                                            <p:strVal val="1+#ppt_w/2"/>
                                          </p:val>
                                        </p:tav>
                                        <p:tav tm="100000">
                                          <p:val>
                                            <p:strVal val="#ppt_x"/>
                                          </p:val>
                                        </p:tav>
                                      </p:tavLst>
                                    </p:anim>
                                    <p:anim calcmode="lin" valueType="num">
                                      <p:cBhvr additive="base">
                                        <p:cTn id="43" dur="500" fill="hold"/>
                                        <p:tgtEl>
                                          <p:spTgt spid="1049954"/>
                                        </p:tgtEl>
                                        <p:attrNameLst>
                                          <p:attrName>ppt_y</p:attrName>
                                        </p:attrNameLst>
                                      </p:cBhvr>
                                      <p:tavLst>
                                        <p:tav tm="0">
                                          <p:val>
                                            <p:strVal val="#ppt_y"/>
                                          </p:val>
                                        </p:tav>
                                        <p:tav tm="100000">
                                          <p:val>
                                            <p:strVal val="#ppt_y"/>
                                          </p:val>
                                        </p:tav>
                                      </p:tavLst>
                                    </p:anim>
                                  </p:childTnLst>
                                </p:cTn>
                              </p:par>
                            </p:childTnLst>
                          </p:cTn>
                        </p:par>
                        <p:par>
                          <p:cTn id="44" fill="hold">
                            <p:stCondLst>
                              <p:cond delay="3600"/>
                            </p:stCondLst>
                            <p:childTnLst>
                              <p:par>
                                <p:cTn id="45" presetID="22" presetClass="entr" presetSubtype="8" fill="hold" grpId="0" nodeType="afterEffect">
                                  <p:stCondLst>
                                    <p:cond delay="0"/>
                                  </p:stCondLst>
                                  <p:iterate type="lt">
                                    <p:tmPct val="10000"/>
                                  </p:iterate>
                                  <p:childTnLst>
                                    <p:set>
                                      <p:cBhvr>
                                        <p:cTn id="46" dur="1" fill="hold">
                                          <p:stCondLst>
                                            <p:cond delay="0"/>
                                          </p:stCondLst>
                                        </p:cTn>
                                        <p:tgtEl>
                                          <p:spTgt spid="1049955">
                                            <p:txEl>
                                              <p:pRg st="0" end="0"/>
                                            </p:txEl>
                                          </p:spTgt>
                                        </p:tgtEl>
                                        <p:attrNameLst>
                                          <p:attrName>style.visibility</p:attrName>
                                        </p:attrNameLst>
                                      </p:cBhvr>
                                      <p:to>
                                        <p:strVal val="visible"/>
                                      </p:to>
                                    </p:set>
                                    <p:animEffect transition="in" filter="wipe(left)">
                                      <p:cBhvr>
                                        <p:cTn id="47" dur="500"/>
                                        <p:tgtEl>
                                          <p:spTgt spid="1049955">
                                            <p:txEl>
                                              <p:pRg st="0" end="0"/>
                                            </p:txEl>
                                          </p:spTgt>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049940"/>
                                        </p:tgtEl>
                                        <p:attrNameLst>
                                          <p:attrName>style.visibility</p:attrName>
                                        </p:attrNameLst>
                                      </p:cBhvr>
                                      <p:to>
                                        <p:strVal val="visible"/>
                                      </p:to>
                                    </p:set>
                                    <p:anim calcmode="lin" valueType="num">
                                      <p:cBhvr>
                                        <p:cTn id="50" dur="400" fill="hold"/>
                                        <p:tgtEl>
                                          <p:spTgt spid="1049940"/>
                                        </p:tgtEl>
                                        <p:attrNameLst>
                                          <p:attrName>ppt_w</p:attrName>
                                        </p:attrNameLst>
                                      </p:cBhvr>
                                      <p:tavLst>
                                        <p:tav tm="0">
                                          <p:val>
                                            <p:fltVal val="0"/>
                                          </p:val>
                                        </p:tav>
                                        <p:tav tm="100000">
                                          <p:val>
                                            <p:strVal val="#ppt_w"/>
                                          </p:val>
                                        </p:tav>
                                      </p:tavLst>
                                    </p:anim>
                                    <p:anim calcmode="lin" valueType="num">
                                      <p:cBhvr>
                                        <p:cTn id="51" dur="400" fill="hold"/>
                                        <p:tgtEl>
                                          <p:spTgt spid="1049940"/>
                                        </p:tgtEl>
                                        <p:attrNameLst>
                                          <p:attrName>ppt_h</p:attrName>
                                        </p:attrNameLst>
                                      </p:cBhvr>
                                      <p:tavLst>
                                        <p:tav tm="0">
                                          <p:val>
                                            <p:fltVal val="0"/>
                                          </p:val>
                                        </p:tav>
                                        <p:tav tm="100000">
                                          <p:val>
                                            <p:strVal val="#ppt_h"/>
                                          </p:val>
                                        </p:tav>
                                      </p:tavLst>
                                    </p:anim>
                                    <p:animEffect transition="in" filter="fade">
                                      <p:cBhvr>
                                        <p:cTn id="52" dur="400"/>
                                        <p:tgtEl>
                                          <p:spTgt spid="1049940"/>
                                        </p:tgtEl>
                                      </p:cBhvr>
                                    </p:animEffect>
                                  </p:childTnLst>
                                </p:cTn>
                              </p:par>
                              <p:par>
                                <p:cTn id="53" presetID="53" presetClass="entr" presetSubtype="16" fill="hold" grpId="0" nodeType="withEffect">
                                  <p:stCondLst>
                                    <p:cond delay="100"/>
                                  </p:stCondLst>
                                  <p:childTnLst>
                                    <p:set>
                                      <p:cBhvr>
                                        <p:cTn id="54" dur="1" fill="hold">
                                          <p:stCondLst>
                                            <p:cond delay="0"/>
                                          </p:stCondLst>
                                        </p:cTn>
                                        <p:tgtEl>
                                          <p:spTgt spid="1049939"/>
                                        </p:tgtEl>
                                        <p:attrNameLst>
                                          <p:attrName>style.visibility</p:attrName>
                                        </p:attrNameLst>
                                      </p:cBhvr>
                                      <p:to>
                                        <p:strVal val="visible"/>
                                      </p:to>
                                    </p:set>
                                    <p:anim calcmode="lin" valueType="num">
                                      <p:cBhvr>
                                        <p:cTn id="55" dur="400" fill="hold"/>
                                        <p:tgtEl>
                                          <p:spTgt spid="1049939"/>
                                        </p:tgtEl>
                                        <p:attrNameLst>
                                          <p:attrName>ppt_w</p:attrName>
                                        </p:attrNameLst>
                                      </p:cBhvr>
                                      <p:tavLst>
                                        <p:tav tm="0">
                                          <p:val>
                                            <p:fltVal val="0"/>
                                          </p:val>
                                        </p:tav>
                                        <p:tav tm="100000">
                                          <p:val>
                                            <p:strVal val="#ppt_w"/>
                                          </p:val>
                                        </p:tav>
                                      </p:tavLst>
                                    </p:anim>
                                    <p:anim calcmode="lin" valueType="num">
                                      <p:cBhvr>
                                        <p:cTn id="56" dur="400" fill="hold"/>
                                        <p:tgtEl>
                                          <p:spTgt spid="1049939"/>
                                        </p:tgtEl>
                                        <p:attrNameLst>
                                          <p:attrName>ppt_h</p:attrName>
                                        </p:attrNameLst>
                                      </p:cBhvr>
                                      <p:tavLst>
                                        <p:tav tm="0">
                                          <p:val>
                                            <p:fltVal val="0"/>
                                          </p:val>
                                        </p:tav>
                                        <p:tav tm="100000">
                                          <p:val>
                                            <p:strVal val="#ppt_h"/>
                                          </p:val>
                                        </p:tav>
                                      </p:tavLst>
                                    </p:anim>
                                    <p:animEffect transition="in" filter="fade">
                                      <p:cBhvr>
                                        <p:cTn id="57" dur="400"/>
                                        <p:tgtEl>
                                          <p:spTgt spid="1049939"/>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1049941"/>
                                        </p:tgtEl>
                                        <p:attrNameLst>
                                          <p:attrName>style.visibility</p:attrName>
                                        </p:attrNameLst>
                                      </p:cBhvr>
                                      <p:to>
                                        <p:strVal val="visible"/>
                                      </p:to>
                                    </p:set>
                                    <p:anim calcmode="lin" valueType="num">
                                      <p:cBhvr>
                                        <p:cTn id="60" dur="400" fill="hold"/>
                                        <p:tgtEl>
                                          <p:spTgt spid="1049941"/>
                                        </p:tgtEl>
                                        <p:attrNameLst>
                                          <p:attrName>ppt_w</p:attrName>
                                        </p:attrNameLst>
                                      </p:cBhvr>
                                      <p:tavLst>
                                        <p:tav tm="0">
                                          <p:val>
                                            <p:fltVal val="0"/>
                                          </p:val>
                                        </p:tav>
                                        <p:tav tm="100000">
                                          <p:val>
                                            <p:strVal val="#ppt_w"/>
                                          </p:val>
                                        </p:tav>
                                      </p:tavLst>
                                    </p:anim>
                                    <p:anim calcmode="lin" valueType="num">
                                      <p:cBhvr>
                                        <p:cTn id="61" dur="400" fill="hold"/>
                                        <p:tgtEl>
                                          <p:spTgt spid="1049941"/>
                                        </p:tgtEl>
                                        <p:attrNameLst>
                                          <p:attrName>ppt_h</p:attrName>
                                        </p:attrNameLst>
                                      </p:cBhvr>
                                      <p:tavLst>
                                        <p:tav tm="0">
                                          <p:val>
                                            <p:fltVal val="0"/>
                                          </p:val>
                                        </p:tav>
                                        <p:tav tm="100000">
                                          <p:val>
                                            <p:strVal val="#ppt_h"/>
                                          </p:val>
                                        </p:tav>
                                      </p:tavLst>
                                    </p:anim>
                                    <p:animEffect transition="in" filter="fade">
                                      <p:cBhvr>
                                        <p:cTn id="62" dur="400"/>
                                        <p:tgtEl>
                                          <p:spTgt spid="1049941"/>
                                        </p:tgtEl>
                                      </p:cBhvr>
                                    </p:animEffect>
                                  </p:childTnLst>
                                </p:cTn>
                              </p:par>
                              <p:par>
                                <p:cTn id="63" presetID="53" presetClass="entr" presetSubtype="16" fill="hold" grpId="0" nodeType="withEffect">
                                  <p:stCondLst>
                                    <p:cond delay="300"/>
                                  </p:stCondLst>
                                  <p:childTnLst>
                                    <p:set>
                                      <p:cBhvr>
                                        <p:cTn id="64" dur="1" fill="hold">
                                          <p:stCondLst>
                                            <p:cond delay="0"/>
                                          </p:stCondLst>
                                        </p:cTn>
                                        <p:tgtEl>
                                          <p:spTgt spid="1049938"/>
                                        </p:tgtEl>
                                        <p:attrNameLst>
                                          <p:attrName>style.visibility</p:attrName>
                                        </p:attrNameLst>
                                      </p:cBhvr>
                                      <p:to>
                                        <p:strVal val="visible"/>
                                      </p:to>
                                    </p:set>
                                    <p:anim calcmode="lin" valueType="num">
                                      <p:cBhvr>
                                        <p:cTn id="65" dur="400" fill="hold"/>
                                        <p:tgtEl>
                                          <p:spTgt spid="1049938"/>
                                        </p:tgtEl>
                                        <p:attrNameLst>
                                          <p:attrName>ppt_w</p:attrName>
                                        </p:attrNameLst>
                                      </p:cBhvr>
                                      <p:tavLst>
                                        <p:tav tm="0">
                                          <p:val>
                                            <p:fltVal val="0"/>
                                          </p:val>
                                        </p:tav>
                                        <p:tav tm="100000">
                                          <p:val>
                                            <p:strVal val="#ppt_w"/>
                                          </p:val>
                                        </p:tav>
                                      </p:tavLst>
                                    </p:anim>
                                    <p:anim calcmode="lin" valueType="num">
                                      <p:cBhvr>
                                        <p:cTn id="66" dur="400" fill="hold"/>
                                        <p:tgtEl>
                                          <p:spTgt spid="1049938"/>
                                        </p:tgtEl>
                                        <p:attrNameLst>
                                          <p:attrName>ppt_h</p:attrName>
                                        </p:attrNameLst>
                                      </p:cBhvr>
                                      <p:tavLst>
                                        <p:tav tm="0">
                                          <p:val>
                                            <p:fltVal val="0"/>
                                          </p:val>
                                        </p:tav>
                                        <p:tav tm="100000">
                                          <p:val>
                                            <p:strVal val="#ppt_h"/>
                                          </p:val>
                                        </p:tav>
                                      </p:tavLst>
                                    </p:anim>
                                    <p:animEffect transition="in" filter="fade">
                                      <p:cBhvr>
                                        <p:cTn id="67" dur="400"/>
                                        <p:tgtEl>
                                          <p:spTgt spid="1049938"/>
                                        </p:tgtEl>
                                      </p:cBhvr>
                                    </p:animEffect>
                                  </p:childTnLst>
                                </p:cTn>
                              </p:par>
                              <p:par>
                                <p:cTn id="68" presetID="53" presetClass="entr" presetSubtype="16" fill="hold" grpId="0" nodeType="withEffect">
                                  <p:stCondLst>
                                    <p:cond delay="400"/>
                                  </p:stCondLst>
                                  <p:childTnLst>
                                    <p:set>
                                      <p:cBhvr>
                                        <p:cTn id="69" dur="1" fill="hold">
                                          <p:stCondLst>
                                            <p:cond delay="0"/>
                                          </p:stCondLst>
                                        </p:cTn>
                                        <p:tgtEl>
                                          <p:spTgt spid="1049942"/>
                                        </p:tgtEl>
                                        <p:attrNameLst>
                                          <p:attrName>style.visibility</p:attrName>
                                        </p:attrNameLst>
                                      </p:cBhvr>
                                      <p:to>
                                        <p:strVal val="visible"/>
                                      </p:to>
                                    </p:set>
                                    <p:anim calcmode="lin" valueType="num">
                                      <p:cBhvr>
                                        <p:cTn id="70" dur="400" fill="hold"/>
                                        <p:tgtEl>
                                          <p:spTgt spid="1049942"/>
                                        </p:tgtEl>
                                        <p:attrNameLst>
                                          <p:attrName>ppt_w</p:attrName>
                                        </p:attrNameLst>
                                      </p:cBhvr>
                                      <p:tavLst>
                                        <p:tav tm="0">
                                          <p:val>
                                            <p:fltVal val="0"/>
                                          </p:val>
                                        </p:tav>
                                        <p:tav tm="100000">
                                          <p:val>
                                            <p:strVal val="#ppt_w"/>
                                          </p:val>
                                        </p:tav>
                                      </p:tavLst>
                                    </p:anim>
                                    <p:anim calcmode="lin" valueType="num">
                                      <p:cBhvr>
                                        <p:cTn id="71" dur="400" fill="hold"/>
                                        <p:tgtEl>
                                          <p:spTgt spid="1049942"/>
                                        </p:tgtEl>
                                        <p:attrNameLst>
                                          <p:attrName>ppt_h</p:attrName>
                                        </p:attrNameLst>
                                      </p:cBhvr>
                                      <p:tavLst>
                                        <p:tav tm="0">
                                          <p:val>
                                            <p:fltVal val="0"/>
                                          </p:val>
                                        </p:tav>
                                        <p:tav tm="100000">
                                          <p:val>
                                            <p:strVal val="#ppt_h"/>
                                          </p:val>
                                        </p:tav>
                                      </p:tavLst>
                                    </p:anim>
                                    <p:animEffect transition="in" filter="fade">
                                      <p:cBhvr>
                                        <p:cTn id="72" dur="400"/>
                                        <p:tgtEl>
                                          <p:spTgt spid="1049942"/>
                                        </p:tgtEl>
                                      </p:cBhvr>
                                    </p:animEffect>
                                  </p:childTnLst>
                                </p:cTn>
                              </p:par>
                              <p:par>
                                <p:cTn id="73" presetID="53" presetClass="entr" presetSubtype="16" fill="hold" grpId="0" nodeType="withEffect">
                                  <p:stCondLst>
                                    <p:cond delay="500"/>
                                  </p:stCondLst>
                                  <p:childTnLst>
                                    <p:set>
                                      <p:cBhvr>
                                        <p:cTn id="74" dur="1" fill="hold">
                                          <p:stCondLst>
                                            <p:cond delay="0"/>
                                          </p:stCondLst>
                                        </p:cTn>
                                        <p:tgtEl>
                                          <p:spTgt spid="1049956"/>
                                        </p:tgtEl>
                                        <p:attrNameLst>
                                          <p:attrName>style.visibility</p:attrName>
                                        </p:attrNameLst>
                                      </p:cBhvr>
                                      <p:to>
                                        <p:strVal val="visible"/>
                                      </p:to>
                                    </p:set>
                                    <p:anim calcmode="lin" valueType="num">
                                      <p:cBhvr>
                                        <p:cTn id="75" dur="400" fill="hold"/>
                                        <p:tgtEl>
                                          <p:spTgt spid="1049956"/>
                                        </p:tgtEl>
                                        <p:attrNameLst>
                                          <p:attrName>ppt_w</p:attrName>
                                        </p:attrNameLst>
                                      </p:cBhvr>
                                      <p:tavLst>
                                        <p:tav tm="0">
                                          <p:val>
                                            <p:fltVal val="0"/>
                                          </p:val>
                                        </p:tav>
                                        <p:tav tm="100000">
                                          <p:val>
                                            <p:strVal val="#ppt_w"/>
                                          </p:val>
                                        </p:tav>
                                      </p:tavLst>
                                    </p:anim>
                                    <p:anim calcmode="lin" valueType="num">
                                      <p:cBhvr>
                                        <p:cTn id="76" dur="400" fill="hold"/>
                                        <p:tgtEl>
                                          <p:spTgt spid="1049956"/>
                                        </p:tgtEl>
                                        <p:attrNameLst>
                                          <p:attrName>ppt_h</p:attrName>
                                        </p:attrNameLst>
                                      </p:cBhvr>
                                      <p:tavLst>
                                        <p:tav tm="0">
                                          <p:val>
                                            <p:fltVal val="0"/>
                                          </p:val>
                                        </p:tav>
                                        <p:tav tm="100000">
                                          <p:val>
                                            <p:strVal val="#ppt_h"/>
                                          </p:val>
                                        </p:tav>
                                      </p:tavLst>
                                    </p:anim>
                                    <p:animEffect transition="in" filter="fade">
                                      <p:cBhvr>
                                        <p:cTn id="77" dur="400"/>
                                        <p:tgtEl>
                                          <p:spTgt spid="1049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938" grpId="0" animBg="1"/>
      <p:bldP spid="1049939" grpId="0" animBg="1"/>
      <p:bldP spid="1049940" grpId="0" animBg="1"/>
      <p:bldP spid="1049941" grpId="0" animBg="1"/>
      <p:bldP spid="1049942" grpId="0" animBg="1"/>
      <p:bldP spid="1049943" grpId="0" animBg="1"/>
      <p:bldP spid="1049944" grpId="0" animBg="1"/>
      <p:bldP spid="1049945" grpId="0" animBg="1"/>
      <p:bldP spid="1049946" grpId="0" animBg="1"/>
      <p:bldP spid="1049947" grpId="0" animBg="1"/>
      <p:bldP spid="1049948" grpId="0" animBg="1"/>
      <p:bldP spid="1049949" grpId="0" animBg="1"/>
      <p:bldP spid="1049950" grpId="0" animBg="1"/>
      <p:bldP spid="1049951" grpId="0" animBg="1"/>
      <p:bldP spid="1049952" grpId="0" animBg="1"/>
      <p:bldP spid="1049953" grpId="0"/>
      <p:bldP spid="1049954" grpId="0" animBg="1"/>
      <p:bldP spid="1049955"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1049955"/>
                        </p:tgtEl>
                        <p:attrNameLst>
                          <p:attrName>style.visibility</p:attrName>
                        </p:attrNameLst>
                      </p:cBhvr>
                      <p:to>
                        <p:strVal val="visible"/>
                      </p:to>
                    </p:set>
                    <p:animEffect transition="in" filter="wipe(left)">
                      <p:cBhvr>
                        <p:cTn dur="500"/>
                        <p:tgtEl>
                          <p:spTgt spid="1049955"/>
                        </p:tgtEl>
                      </p:cBhvr>
                    </p:animEffect>
                  </p:childTnLst>
                </p:cTn>
              </p:par>
            </p:tnLst>
          </p:tmpl>
        </p:tmplLst>
      </p:bldP>
      <p:bldP spid="1049956" grpId="0" animBg="1"/>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mages &amp; Text">
    <p:spTree>
      <p:nvGrpSpPr>
        <p:cNvPr id="1" name=""/>
        <p:cNvGrpSpPr/>
        <p:nvPr/>
      </p:nvGrpSpPr>
      <p:grpSpPr>
        <a:xfrm>
          <a:off x="0" y="0"/>
          <a:ext cx="0" cy="0"/>
          <a:chOff x="0" y="0"/>
          <a:chExt cx="0" cy="0"/>
        </a:xfrm>
      </p:grpSpPr>
      <p:sp>
        <p:nvSpPr>
          <p:cNvPr id="1049861" name="正方形/長方形 4"/>
          <p:cNvSpPr/>
          <p:nvPr userDrawn="1"/>
        </p:nvSpPr>
        <p:spPr>
          <a:xfrm>
            <a:off x="0" y="0"/>
            <a:ext cx="51435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862" name="図プレースホルダー 3"/>
          <p:cNvSpPr>
            <a:spLocks noGrp="1"/>
          </p:cNvSpPr>
          <p:nvPr>
            <p:ph type="pic" sz="quarter" idx="12" hasCustomPrompt="1"/>
          </p:nvPr>
        </p:nvSpPr>
        <p:spPr>
          <a:xfrm>
            <a:off x="-1" y="5143500"/>
            <a:ext cx="9142413" cy="5143500"/>
          </a:xfrm>
          <a:solidFill>
            <a:schemeClr val="bg1">
              <a:lumMod val="9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1049863" name="図プレースホルダー 3"/>
          <p:cNvSpPr>
            <a:spLocks noGrp="1"/>
          </p:cNvSpPr>
          <p:nvPr>
            <p:ph type="pic" sz="quarter" idx="13" hasCustomPrompt="1"/>
          </p:nvPr>
        </p:nvSpPr>
        <p:spPr>
          <a:xfrm>
            <a:off x="5120145" y="0"/>
            <a:ext cx="7119405" cy="5143500"/>
          </a:xfrm>
          <a:solidFill>
            <a:schemeClr val="bg1">
              <a:lumMod val="9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1049864" name="図プレースホルダー 3"/>
          <p:cNvSpPr>
            <a:spLocks noGrp="1"/>
          </p:cNvSpPr>
          <p:nvPr>
            <p:ph type="pic" sz="quarter" idx="14" hasCustomPrompt="1"/>
          </p:nvPr>
        </p:nvSpPr>
        <p:spPr>
          <a:xfrm>
            <a:off x="12239550" y="0"/>
            <a:ext cx="6046863" cy="5143500"/>
          </a:xfrm>
          <a:solidFill>
            <a:schemeClr val="bg1">
              <a:lumMod val="9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1049865" name="正方形/長方形 9"/>
          <p:cNvSpPr/>
          <p:nvPr userDrawn="1"/>
        </p:nvSpPr>
        <p:spPr>
          <a:xfrm>
            <a:off x="9142413" y="5143500"/>
            <a:ext cx="4105250"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866" name="図プレースホルダー 3"/>
          <p:cNvSpPr>
            <a:spLocks noGrp="1"/>
          </p:cNvSpPr>
          <p:nvPr>
            <p:ph type="pic" sz="quarter" idx="15" hasCustomPrompt="1"/>
          </p:nvPr>
        </p:nvSpPr>
        <p:spPr>
          <a:xfrm>
            <a:off x="13247662" y="5143500"/>
            <a:ext cx="5029236" cy="5143500"/>
          </a:xfrm>
          <a:solidFill>
            <a:schemeClr val="bg1">
              <a:lumMod val="9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1049867" name="タイトル 1"/>
          <p:cNvSpPr>
            <a:spLocks noGrp="1"/>
          </p:cNvSpPr>
          <p:nvPr>
            <p:ph type="title" hasCustomPrompt="1"/>
          </p:nvPr>
        </p:nvSpPr>
        <p:spPr>
          <a:xfrm>
            <a:off x="214214" y="751012"/>
            <a:ext cx="4680520" cy="1566931"/>
          </a:xfrm>
        </p:spPr>
        <p:txBody>
          <a:bodyPr anchor="b">
            <a:normAutofit/>
          </a:bodyPr>
          <a:lstStyle>
            <a:lvl1pPr algn="ctr">
              <a:defRPr sz="3600" baseline="0">
                <a:solidFill>
                  <a:schemeClr val="bg1"/>
                </a:solidFill>
                <a:latin typeface="Route 159 SemiBold" pitchFamily="50" charset="0"/>
              </a:defRPr>
            </a:lvl1pPr>
          </a:lstStyle>
          <a:p>
            <a:r>
              <a:rPr kumimoji="1" lang="en-US" altLang="ja-JP" dirty="0"/>
              <a:t>Text goes here</a:t>
            </a:r>
            <a:endParaRPr kumimoji="1" lang="ja-JP" altLang="en-US" dirty="0"/>
          </a:p>
        </p:txBody>
      </p:sp>
      <p:sp>
        <p:nvSpPr>
          <p:cNvPr id="1049868" name="テキスト プレースホルダー 6"/>
          <p:cNvSpPr>
            <a:spLocks noGrp="1"/>
          </p:cNvSpPr>
          <p:nvPr>
            <p:ph type="body" sz="quarter" idx="22" hasCustomPrompt="1"/>
          </p:nvPr>
        </p:nvSpPr>
        <p:spPr>
          <a:xfrm>
            <a:off x="214214" y="2552574"/>
            <a:ext cx="4680521" cy="2230886"/>
          </a:xfrm>
        </p:spPr>
        <p:txBody>
          <a:bodyPr anchor="t">
            <a:noAutofit/>
          </a:bodyPr>
          <a:lstStyle>
            <a:lvl1pPr algn="ctr">
              <a:defRPr sz="2000" i="0" baseline="0">
                <a:solidFill>
                  <a:schemeClr val="bg1"/>
                </a:solidFill>
                <a:latin typeface="+mn-lt"/>
              </a:defRPr>
            </a:lvl1pPr>
          </a:lstStyle>
          <a:p>
            <a:pPr lvl="0"/>
            <a:r>
              <a:rPr kumimoji="1" lang="en-US" altLang="ja-JP" dirty="0"/>
              <a:t>Text goes here</a:t>
            </a:r>
            <a:endParaRPr kumimoji="1" lang="ja-JP" altLang="en-US" dirty="0"/>
          </a:p>
        </p:txBody>
      </p:sp>
      <p:sp>
        <p:nvSpPr>
          <p:cNvPr id="1049869" name="テキスト プレースホルダー 6"/>
          <p:cNvSpPr>
            <a:spLocks noGrp="1"/>
          </p:cNvSpPr>
          <p:nvPr>
            <p:ph type="body" sz="quarter" idx="23" hasCustomPrompt="1"/>
          </p:nvPr>
        </p:nvSpPr>
        <p:spPr>
          <a:xfrm>
            <a:off x="9287222" y="5359524"/>
            <a:ext cx="3816424" cy="4680520"/>
          </a:xfrm>
        </p:spPr>
        <p:txBody>
          <a:bodyPr anchor="ctr">
            <a:noAutofit/>
          </a:bodyPr>
          <a:lstStyle>
            <a:lvl1pPr algn="l">
              <a:defRPr sz="2000" i="0" baseline="0">
                <a:solidFill>
                  <a:schemeClr val="bg1"/>
                </a:solidFill>
                <a:latin typeface="+mn-lt"/>
              </a:defRPr>
            </a:lvl1pPr>
          </a:lstStyle>
          <a:p>
            <a:pPr lvl="0"/>
            <a:r>
              <a:rPr kumimoji="1" lang="en-US" altLang="ja-JP" dirty="0"/>
              <a:t>Text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49862"/>
                                        </p:tgtEl>
                                        <p:attrNameLst>
                                          <p:attrName>style.visibility</p:attrName>
                                        </p:attrNameLst>
                                      </p:cBhvr>
                                      <p:to>
                                        <p:strVal val="visible"/>
                                      </p:to>
                                    </p:set>
                                    <p:animEffect transition="in" filter="fade">
                                      <p:cBhvr>
                                        <p:cTn id="7" dur="500"/>
                                        <p:tgtEl>
                                          <p:spTgt spid="1049862"/>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049863"/>
                                        </p:tgtEl>
                                        <p:attrNameLst>
                                          <p:attrName>style.visibility</p:attrName>
                                        </p:attrNameLst>
                                      </p:cBhvr>
                                      <p:to>
                                        <p:strVal val="visible"/>
                                      </p:to>
                                    </p:set>
                                    <p:animEffect transition="in" filter="fade">
                                      <p:cBhvr>
                                        <p:cTn id="10" dur="500"/>
                                        <p:tgtEl>
                                          <p:spTgt spid="1049863"/>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049864"/>
                                        </p:tgtEl>
                                        <p:attrNameLst>
                                          <p:attrName>style.visibility</p:attrName>
                                        </p:attrNameLst>
                                      </p:cBhvr>
                                      <p:to>
                                        <p:strVal val="visible"/>
                                      </p:to>
                                    </p:set>
                                    <p:animEffect transition="in" filter="fade">
                                      <p:cBhvr>
                                        <p:cTn id="13" dur="500"/>
                                        <p:tgtEl>
                                          <p:spTgt spid="1049864"/>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1049866"/>
                                        </p:tgtEl>
                                        <p:attrNameLst>
                                          <p:attrName>style.visibility</p:attrName>
                                        </p:attrNameLst>
                                      </p:cBhvr>
                                      <p:to>
                                        <p:strVal val="visible"/>
                                      </p:to>
                                    </p:set>
                                    <p:animEffect transition="in" filter="fade">
                                      <p:cBhvr>
                                        <p:cTn id="16" dur="500"/>
                                        <p:tgtEl>
                                          <p:spTgt spid="1049866"/>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1049861"/>
                                        </p:tgtEl>
                                        <p:attrNameLst>
                                          <p:attrName>style.visibility</p:attrName>
                                        </p:attrNameLst>
                                      </p:cBhvr>
                                      <p:to>
                                        <p:strVal val="visible"/>
                                      </p:to>
                                    </p:set>
                                    <p:animEffect transition="in" filter="fade">
                                      <p:cBhvr>
                                        <p:cTn id="19" dur="500"/>
                                        <p:tgtEl>
                                          <p:spTgt spid="1049861"/>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1049865"/>
                                        </p:tgtEl>
                                        <p:attrNameLst>
                                          <p:attrName>style.visibility</p:attrName>
                                        </p:attrNameLst>
                                      </p:cBhvr>
                                      <p:to>
                                        <p:strVal val="visible"/>
                                      </p:to>
                                    </p:set>
                                    <p:animEffect transition="in" filter="fade">
                                      <p:cBhvr>
                                        <p:cTn id="22" dur="500"/>
                                        <p:tgtEl>
                                          <p:spTgt spid="1049865"/>
                                        </p:tgtEl>
                                      </p:cBhvr>
                                    </p:animEffect>
                                  </p:childTnLst>
                                </p:cTn>
                              </p:par>
                            </p:childTnLst>
                          </p:cTn>
                        </p:par>
                        <p:par>
                          <p:cTn id="23" fill="hold">
                            <p:stCondLst>
                              <p:cond delay="1750"/>
                            </p:stCondLst>
                            <p:childTnLst>
                              <p:par>
                                <p:cTn id="24" presetID="2" presetClass="entr" presetSubtype="1" decel="100000" fill="hold" grpId="0" nodeType="afterEffect">
                                  <p:stCondLst>
                                    <p:cond delay="0"/>
                                  </p:stCondLst>
                                  <p:childTnLst>
                                    <p:set>
                                      <p:cBhvr>
                                        <p:cTn id="25" dur="1" fill="hold">
                                          <p:stCondLst>
                                            <p:cond delay="0"/>
                                          </p:stCondLst>
                                        </p:cTn>
                                        <p:tgtEl>
                                          <p:spTgt spid="1049867"/>
                                        </p:tgtEl>
                                        <p:attrNameLst>
                                          <p:attrName>style.visibility</p:attrName>
                                        </p:attrNameLst>
                                      </p:cBhvr>
                                      <p:to>
                                        <p:strVal val="visible"/>
                                      </p:to>
                                    </p:set>
                                    <p:anim calcmode="lin" valueType="num">
                                      <p:cBhvr additive="base">
                                        <p:cTn id="26" dur="500" fill="hold"/>
                                        <p:tgtEl>
                                          <p:spTgt spid="1049867"/>
                                        </p:tgtEl>
                                        <p:attrNameLst>
                                          <p:attrName>ppt_x</p:attrName>
                                        </p:attrNameLst>
                                      </p:cBhvr>
                                      <p:tavLst>
                                        <p:tav tm="0">
                                          <p:val>
                                            <p:strVal val="#ppt_x"/>
                                          </p:val>
                                        </p:tav>
                                        <p:tav tm="100000">
                                          <p:val>
                                            <p:strVal val="#ppt_x"/>
                                          </p:val>
                                        </p:tav>
                                      </p:tavLst>
                                    </p:anim>
                                    <p:anim calcmode="lin" valueType="num">
                                      <p:cBhvr additive="base">
                                        <p:cTn id="27" dur="500" fill="hold"/>
                                        <p:tgtEl>
                                          <p:spTgt spid="1049867"/>
                                        </p:tgtEl>
                                        <p:attrNameLst>
                                          <p:attrName>ppt_y</p:attrName>
                                        </p:attrNameLst>
                                      </p:cBhvr>
                                      <p:tavLst>
                                        <p:tav tm="0">
                                          <p:val>
                                            <p:strVal val="0-#ppt_h/2"/>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049868">
                                            <p:txEl>
                                              <p:pRg st="0" end="0"/>
                                            </p:txEl>
                                          </p:spTgt>
                                        </p:tgtEl>
                                        <p:attrNameLst>
                                          <p:attrName>style.visibility</p:attrName>
                                        </p:attrNameLst>
                                      </p:cBhvr>
                                      <p:to>
                                        <p:strVal val="visible"/>
                                      </p:to>
                                    </p:set>
                                    <p:animEffect transition="in" filter="wipe(left)">
                                      <p:cBhvr>
                                        <p:cTn id="31" dur="500"/>
                                        <p:tgtEl>
                                          <p:spTgt spid="1049868">
                                            <p:txEl>
                                              <p:pRg st="0" end="0"/>
                                            </p:txEl>
                                          </p:spTgt>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49869">
                                            <p:txEl>
                                              <p:pRg st="0" end="0"/>
                                            </p:txEl>
                                          </p:spTgt>
                                        </p:tgtEl>
                                        <p:attrNameLst>
                                          <p:attrName>style.visibility</p:attrName>
                                        </p:attrNameLst>
                                      </p:cBhvr>
                                      <p:to>
                                        <p:strVal val="visible"/>
                                      </p:to>
                                    </p:set>
                                    <p:animEffect transition="in" filter="wipe(left)">
                                      <p:cBhvr>
                                        <p:cTn id="35" dur="500"/>
                                        <p:tgtEl>
                                          <p:spTgt spid="10498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861" grpId="0" animBg="1"/>
      <p:bldP spid="1049862" grpId="0" animBg="1"/>
      <p:bldP spid="1049863" grpId="0" animBg="1"/>
      <p:bldP spid="1049864" grpId="0" animBg="1"/>
      <p:bldP spid="1049865" grpId="0" animBg="1"/>
      <p:bldP spid="1049866" grpId="0" animBg="1"/>
      <p:bldP spid="1049867" grpId="0"/>
      <p:bldP spid="1049868" grpId="0" build="p">
        <p:tmplLst>
          <p:tmpl lvl="1">
            <p:tnLst>
              <p:par>
                <p:cTn presetID="22" presetClass="entr" presetSubtype="8" fill="hold" nodeType="afterEffect">
                  <p:stCondLst>
                    <p:cond delay="0"/>
                  </p:stCondLst>
                  <p:childTnLst>
                    <p:set>
                      <p:cBhvr>
                        <p:cTn dur="1" fill="hold">
                          <p:stCondLst>
                            <p:cond delay="0"/>
                          </p:stCondLst>
                        </p:cTn>
                        <p:tgtEl>
                          <p:spTgt spid="1049868"/>
                        </p:tgtEl>
                        <p:attrNameLst>
                          <p:attrName>style.visibility</p:attrName>
                        </p:attrNameLst>
                      </p:cBhvr>
                      <p:to>
                        <p:strVal val="visible"/>
                      </p:to>
                    </p:set>
                    <p:animEffect transition="in" filter="wipe(left)">
                      <p:cBhvr>
                        <p:cTn dur="500"/>
                        <p:tgtEl>
                          <p:spTgt spid="1049868"/>
                        </p:tgtEl>
                      </p:cBhvr>
                    </p:animEffect>
                  </p:childTnLst>
                </p:cTn>
              </p:par>
            </p:tnLst>
          </p:tmpl>
        </p:tmplLst>
      </p:bldP>
      <p:bldP spid="1049869" grpId="0" build="p">
        <p:tmplLst>
          <p:tmpl lvl="1">
            <p:tnLst>
              <p:par>
                <p:cTn presetID="22" presetClass="entr" presetSubtype="8" fill="hold" nodeType="afterEffect">
                  <p:stCondLst>
                    <p:cond delay="0"/>
                  </p:stCondLst>
                  <p:childTnLst>
                    <p:set>
                      <p:cBhvr>
                        <p:cTn dur="1" fill="hold">
                          <p:stCondLst>
                            <p:cond delay="0"/>
                          </p:stCondLst>
                        </p:cTn>
                        <p:tgtEl>
                          <p:spTgt spid="1049869"/>
                        </p:tgtEl>
                        <p:attrNameLst>
                          <p:attrName>style.visibility</p:attrName>
                        </p:attrNameLst>
                      </p:cBhvr>
                      <p:to>
                        <p:strVal val="visible"/>
                      </p:to>
                    </p:set>
                    <p:animEffect transition="in" filter="wipe(left)">
                      <p:cBhvr>
                        <p:cTn dur="500"/>
                        <p:tgtEl>
                          <p:spTgt spid="1049869"/>
                        </p:tgtEl>
                      </p:cBhvr>
                    </p:animEffect>
                  </p:childTnLst>
                </p:cTn>
              </p:par>
            </p:tnLst>
          </p:tmpl>
        </p:tmplLst>
      </p:bldP>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trategy">
    <p:spTree>
      <p:nvGrpSpPr>
        <p:cNvPr id="1" name=""/>
        <p:cNvGrpSpPr/>
        <p:nvPr/>
      </p:nvGrpSpPr>
      <p:grpSpPr>
        <a:xfrm>
          <a:off x="0" y="0"/>
          <a:ext cx="0" cy="0"/>
          <a:chOff x="0" y="0"/>
          <a:chExt cx="0" cy="0"/>
        </a:xfrm>
      </p:grpSpPr>
      <p:sp>
        <p:nvSpPr>
          <p:cNvPr id="1049765" name="正方形/長方形 9"/>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766" name="正方形/長方形 10"/>
          <p:cNvSpPr/>
          <p:nvPr userDrawn="1"/>
        </p:nvSpPr>
        <p:spPr>
          <a:xfrm>
            <a:off x="0" y="5965370"/>
            <a:ext cx="18286413" cy="43216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97155" name="図 11"/>
          <p:cNvPicPr>
            <a:picLocks noChangeAspect="1"/>
          </p:cNvPicPr>
          <p:nvPr userDrawn="1"/>
        </p:nvPicPr>
        <p:blipFill>
          <a:blip r:embed="rId2" cstate="print"/>
          <a:stretch>
            <a:fillRect/>
          </a:stretch>
        </p:blipFill>
        <p:spPr>
          <a:xfrm>
            <a:off x="2718462" y="4451598"/>
            <a:ext cx="1009181" cy="1513772"/>
          </a:xfrm>
          <a:prstGeom prst="rect">
            <a:avLst/>
          </a:prstGeom>
        </p:spPr>
      </p:pic>
      <p:pic>
        <p:nvPicPr>
          <p:cNvPr id="2097156" name="図 12"/>
          <p:cNvPicPr>
            <a:picLocks noChangeAspect="1"/>
          </p:cNvPicPr>
          <p:nvPr userDrawn="1"/>
        </p:nvPicPr>
        <p:blipFill>
          <a:blip r:embed="rId3" cstate="print"/>
          <a:stretch>
            <a:fillRect/>
          </a:stretch>
        </p:blipFill>
        <p:spPr>
          <a:xfrm>
            <a:off x="4941034" y="4457082"/>
            <a:ext cx="981758" cy="1508288"/>
          </a:xfrm>
          <a:prstGeom prst="rect">
            <a:avLst/>
          </a:prstGeom>
        </p:spPr>
      </p:pic>
      <p:pic>
        <p:nvPicPr>
          <p:cNvPr id="2097157" name="図 13"/>
          <p:cNvPicPr>
            <a:picLocks noChangeAspect="1"/>
          </p:cNvPicPr>
          <p:nvPr userDrawn="1"/>
        </p:nvPicPr>
        <p:blipFill>
          <a:blip r:embed="rId4" cstate="print"/>
          <a:stretch>
            <a:fillRect/>
          </a:stretch>
        </p:blipFill>
        <p:spPr>
          <a:xfrm>
            <a:off x="7165154" y="4160910"/>
            <a:ext cx="1206628" cy="1804459"/>
          </a:xfrm>
          <a:prstGeom prst="rect">
            <a:avLst/>
          </a:prstGeom>
        </p:spPr>
      </p:pic>
      <p:pic>
        <p:nvPicPr>
          <p:cNvPr id="2097158" name="図 14"/>
          <p:cNvPicPr>
            <a:picLocks noChangeAspect="1"/>
          </p:cNvPicPr>
          <p:nvPr userDrawn="1"/>
        </p:nvPicPr>
        <p:blipFill>
          <a:blip r:embed="rId5" cstate="print"/>
          <a:stretch>
            <a:fillRect/>
          </a:stretch>
        </p:blipFill>
        <p:spPr>
          <a:xfrm>
            <a:off x="9595418" y="3705682"/>
            <a:ext cx="1061284" cy="2259688"/>
          </a:xfrm>
          <a:prstGeom prst="rect">
            <a:avLst/>
          </a:prstGeom>
        </p:spPr>
      </p:pic>
      <p:pic>
        <p:nvPicPr>
          <p:cNvPr id="2097159" name="図 15"/>
          <p:cNvPicPr>
            <a:picLocks noChangeAspect="1"/>
          </p:cNvPicPr>
          <p:nvPr userDrawn="1"/>
        </p:nvPicPr>
        <p:blipFill>
          <a:blip r:embed="rId6" cstate="print"/>
          <a:stretch>
            <a:fillRect/>
          </a:stretch>
        </p:blipFill>
        <p:spPr>
          <a:xfrm>
            <a:off x="11894825" y="3628895"/>
            <a:ext cx="1173721" cy="2336475"/>
          </a:xfrm>
          <a:prstGeom prst="rect">
            <a:avLst/>
          </a:prstGeom>
        </p:spPr>
      </p:pic>
      <p:pic>
        <p:nvPicPr>
          <p:cNvPr id="2097160" name="図 16"/>
          <p:cNvPicPr>
            <a:picLocks noChangeAspect="1"/>
          </p:cNvPicPr>
          <p:nvPr userDrawn="1"/>
        </p:nvPicPr>
        <p:blipFill>
          <a:blip r:embed="rId7" cstate="print"/>
          <a:stretch>
            <a:fillRect/>
          </a:stretch>
        </p:blipFill>
        <p:spPr>
          <a:xfrm>
            <a:off x="14306314" y="3283360"/>
            <a:ext cx="1170979" cy="2682009"/>
          </a:xfrm>
          <a:prstGeom prst="rect">
            <a:avLst/>
          </a:prstGeom>
        </p:spPr>
      </p:pic>
      <p:sp>
        <p:nvSpPr>
          <p:cNvPr id="1049767" name="テキスト プレースホルダー 6"/>
          <p:cNvSpPr>
            <a:spLocks noGrp="1"/>
          </p:cNvSpPr>
          <p:nvPr>
            <p:ph type="body" sz="quarter" idx="21" hasCustomPrompt="1"/>
          </p:nvPr>
        </p:nvSpPr>
        <p:spPr>
          <a:xfrm>
            <a:off x="1042793" y="2918326"/>
            <a:ext cx="4389120" cy="720080"/>
          </a:xfrm>
        </p:spPr>
        <p:txBody>
          <a:bodyPr anchor="ctr">
            <a:noAutofit/>
          </a:bodyPr>
          <a:lstStyle>
            <a:lvl1pPr algn="ct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049768" name="テキスト プレースホルダー 6"/>
          <p:cNvSpPr>
            <a:spLocks noGrp="1"/>
          </p:cNvSpPr>
          <p:nvPr>
            <p:ph type="body" sz="quarter" idx="22" hasCustomPrompt="1"/>
          </p:nvPr>
        </p:nvSpPr>
        <p:spPr>
          <a:xfrm>
            <a:off x="3223052" y="2062221"/>
            <a:ext cx="4389120" cy="720080"/>
          </a:xfrm>
        </p:spPr>
        <p:txBody>
          <a:bodyPr anchor="ctr">
            <a:noAutofit/>
          </a:bodyPr>
          <a:lstStyle>
            <a:lvl1pPr algn="ct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049769" name="テキスト プレースホルダー 6"/>
          <p:cNvSpPr>
            <a:spLocks noGrp="1"/>
          </p:cNvSpPr>
          <p:nvPr>
            <p:ph type="body" sz="quarter" idx="23" hasCustomPrompt="1"/>
          </p:nvPr>
        </p:nvSpPr>
        <p:spPr>
          <a:xfrm>
            <a:off x="10287125" y="1516812"/>
            <a:ext cx="4389120" cy="720080"/>
          </a:xfrm>
        </p:spPr>
        <p:txBody>
          <a:bodyPr anchor="ctr">
            <a:noAutofit/>
          </a:bodyPr>
          <a:lstStyle>
            <a:lvl1pPr algn="ct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1049770" name="テキスト プレースホルダー 6"/>
          <p:cNvSpPr>
            <a:spLocks noGrp="1"/>
          </p:cNvSpPr>
          <p:nvPr>
            <p:ph type="body" sz="quarter" idx="24" hasCustomPrompt="1"/>
          </p:nvPr>
        </p:nvSpPr>
        <p:spPr>
          <a:xfrm>
            <a:off x="7884580" y="2386311"/>
            <a:ext cx="4389120" cy="720080"/>
          </a:xfrm>
        </p:spPr>
        <p:txBody>
          <a:bodyPr anchor="ctr">
            <a:noAutofit/>
          </a:bodyPr>
          <a:lstStyle>
            <a:lvl1pPr algn="ctr">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1049771" name="テキスト プレースホルダー 6"/>
          <p:cNvSpPr>
            <a:spLocks noGrp="1"/>
          </p:cNvSpPr>
          <p:nvPr>
            <p:ph type="body" sz="quarter" idx="25" hasCustomPrompt="1"/>
          </p:nvPr>
        </p:nvSpPr>
        <p:spPr>
          <a:xfrm>
            <a:off x="5726308" y="1206116"/>
            <a:ext cx="4389120" cy="720080"/>
          </a:xfrm>
        </p:spPr>
        <p:txBody>
          <a:bodyPr anchor="ctr">
            <a:noAutofit/>
          </a:bodyPr>
          <a:lstStyle>
            <a:lvl1pPr algn="ct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049772" name="テキスト プレースホルダー 6"/>
          <p:cNvSpPr>
            <a:spLocks noGrp="1"/>
          </p:cNvSpPr>
          <p:nvPr>
            <p:ph type="body" sz="quarter" idx="26" hasCustomPrompt="1"/>
          </p:nvPr>
        </p:nvSpPr>
        <p:spPr>
          <a:xfrm>
            <a:off x="12697243" y="647313"/>
            <a:ext cx="4389120" cy="720080"/>
          </a:xfrm>
        </p:spPr>
        <p:txBody>
          <a:bodyPr anchor="ctr">
            <a:noAutofit/>
          </a:bodyPr>
          <a:lstStyle>
            <a:lvl1pPr algn="ctr">
              <a:defRPr sz="28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cxnSp>
        <p:nvCxnSpPr>
          <p:cNvPr id="3145729" name="直線コネクタ 35"/>
          <p:cNvCxnSpPr>
            <a:cxnSpLocks/>
            <a:stCxn id="1049767" idx="2"/>
          </p:cNvCxnSpPr>
          <p:nvPr userDrawn="1"/>
        </p:nvCxnSpPr>
        <p:spPr>
          <a:xfrm>
            <a:off x="3237353" y="3638406"/>
            <a:ext cx="0" cy="672337"/>
          </a:xfrm>
          <a:prstGeom prst="line">
            <a:avLst/>
          </a:prstGeom>
          <a:ln w="28575">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145730" name="直線コネクタ 39"/>
          <p:cNvCxnSpPr>
            <a:cxnSpLocks/>
          </p:cNvCxnSpPr>
          <p:nvPr userDrawn="1"/>
        </p:nvCxnSpPr>
        <p:spPr>
          <a:xfrm>
            <a:off x="5425323" y="2917371"/>
            <a:ext cx="0" cy="1383775"/>
          </a:xfrm>
          <a:prstGeom prst="line">
            <a:avLst/>
          </a:prstGeom>
          <a:ln w="28575">
            <a:solidFill>
              <a:schemeClr val="accent3"/>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145731" name="直線コネクタ 41"/>
          <p:cNvCxnSpPr>
            <a:cxnSpLocks/>
          </p:cNvCxnSpPr>
          <p:nvPr userDrawn="1"/>
        </p:nvCxnSpPr>
        <p:spPr>
          <a:xfrm>
            <a:off x="7903696" y="2046514"/>
            <a:ext cx="0" cy="1898912"/>
          </a:xfrm>
          <a:prstGeom prst="line">
            <a:avLst/>
          </a:prstGeom>
          <a:ln w="28575">
            <a:solidFill>
              <a:schemeClr val="accent2"/>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145732" name="直線コネクタ 43"/>
          <p:cNvCxnSpPr>
            <a:cxnSpLocks/>
          </p:cNvCxnSpPr>
          <p:nvPr userDrawn="1"/>
        </p:nvCxnSpPr>
        <p:spPr>
          <a:xfrm>
            <a:off x="10068670" y="3148370"/>
            <a:ext cx="0" cy="335059"/>
          </a:xfrm>
          <a:prstGeom prst="line">
            <a:avLst/>
          </a:prstGeom>
          <a:ln w="28575">
            <a:solidFill>
              <a:schemeClr val="accent4"/>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145733" name="直線コネクタ 45"/>
          <p:cNvCxnSpPr>
            <a:cxnSpLocks/>
          </p:cNvCxnSpPr>
          <p:nvPr userDrawn="1"/>
        </p:nvCxnSpPr>
        <p:spPr>
          <a:xfrm>
            <a:off x="12481685" y="2261998"/>
            <a:ext cx="0" cy="1221431"/>
          </a:xfrm>
          <a:prstGeom prst="line">
            <a:avLst/>
          </a:prstGeom>
          <a:ln w="28575">
            <a:solidFill>
              <a:schemeClr val="accent5"/>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145734" name="直線コネクタ 47"/>
          <p:cNvCxnSpPr>
            <a:cxnSpLocks/>
          </p:cNvCxnSpPr>
          <p:nvPr userDrawn="1"/>
        </p:nvCxnSpPr>
        <p:spPr>
          <a:xfrm>
            <a:off x="14906985" y="1384448"/>
            <a:ext cx="0" cy="1763922"/>
          </a:xfrm>
          <a:prstGeom prst="line">
            <a:avLst/>
          </a:prstGeom>
          <a:ln w="28575">
            <a:solidFill>
              <a:schemeClr val="accent6"/>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049773" name="タイトル 1"/>
          <p:cNvSpPr>
            <a:spLocks noGrp="1"/>
          </p:cNvSpPr>
          <p:nvPr>
            <p:ph type="title" hasCustomPrompt="1"/>
          </p:nvPr>
        </p:nvSpPr>
        <p:spPr>
          <a:xfrm>
            <a:off x="725714" y="6321681"/>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1049774" name="正方形/長方形 53"/>
          <p:cNvSpPr/>
          <p:nvPr userDrawn="1"/>
        </p:nvSpPr>
        <p:spPr>
          <a:xfrm>
            <a:off x="7522233" y="7687812"/>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775" name="テキスト プレースホルダー 6"/>
          <p:cNvSpPr>
            <a:spLocks noGrp="1"/>
          </p:cNvSpPr>
          <p:nvPr>
            <p:ph type="body" sz="quarter" idx="42" hasCustomPrompt="1"/>
          </p:nvPr>
        </p:nvSpPr>
        <p:spPr>
          <a:xfrm>
            <a:off x="430238" y="7982857"/>
            <a:ext cx="17425936" cy="1669143"/>
          </a:xfrm>
        </p:spPr>
        <p:txBody>
          <a:bodyPr>
            <a:noAutofit/>
          </a:bodyPr>
          <a:lstStyle>
            <a:lvl1pPr algn="ctr">
              <a:defRPr sz="2000" b="0" i="0" u="none" baseline="0">
                <a:solidFill>
                  <a:schemeClr val="bg1"/>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49766"/>
                                        </p:tgtEl>
                                        <p:attrNameLst>
                                          <p:attrName>style.visibility</p:attrName>
                                        </p:attrNameLst>
                                      </p:cBhvr>
                                      <p:to>
                                        <p:strVal val="visible"/>
                                      </p:to>
                                    </p:set>
                                    <p:animEffect transition="in" filter="barn(outVertical)">
                                      <p:cBhvr>
                                        <p:cTn id="7" dur="500"/>
                                        <p:tgtEl>
                                          <p:spTgt spid="1049766"/>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2097155"/>
                                        </p:tgtEl>
                                        <p:attrNameLst>
                                          <p:attrName>style.visibility</p:attrName>
                                        </p:attrNameLst>
                                      </p:cBhvr>
                                      <p:to>
                                        <p:strVal val="visible"/>
                                      </p:to>
                                    </p:set>
                                    <p:anim calcmode="lin" valueType="num">
                                      <p:cBhvr additive="base">
                                        <p:cTn id="11" dur="750" fill="hold"/>
                                        <p:tgtEl>
                                          <p:spTgt spid="2097155"/>
                                        </p:tgtEl>
                                        <p:attrNameLst>
                                          <p:attrName>ppt_x</p:attrName>
                                        </p:attrNameLst>
                                      </p:cBhvr>
                                      <p:tavLst>
                                        <p:tav tm="0">
                                          <p:val>
                                            <p:strVal val="#ppt_x"/>
                                          </p:val>
                                        </p:tav>
                                        <p:tav tm="100000">
                                          <p:val>
                                            <p:strVal val="#ppt_x"/>
                                          </p:val>
                                        </p:tav>
                                      </p:tavLst>
                                    </p:anim>
                                    <p:anim calcmode="lin" valueType="num">
                                      <p:cBhvr additive="base">
                                        <p:cTn id="12" dur="750" fill="hold"/>
                                        <p:tgtEl>
                                          <p:spTgt spid="2097155"/>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4" fill="hold" nodeType="afterEffect">
                                  <p:stCondLst>
                                    <p:cond delay="0"/>
                                  </p:stCondLst>
                                  <p:childTnLst>
                                    <p:set>
                                      <p:cBhvr>
                                        <p:cTn id="15" dur="1" fill="hold">
                                          <p:stCondLst>
                                            <p:cond delay="0"/>
                                          </p:stCondLst>
                                        </p:cTn>
                                        <p:tgtEl>
                                          <p:spTgt spid="3145729"/>
                                        </p:tgtEl>
                                        <p:attrNameLst>
                                          <p:attrName>style.visibility</p:attrName>
                                        </p:attrNameLst>
                                      </p:cBhvr>
                                      <p:to>
                                        <p:strVal val="visible"/>
                                      </p:to>
                                    </p:set>
                                    <p:animEffect transition="in" filter="wipe(down)">
                                      <p:cBhvr>
                                        <p:cTn id="16" dur="500"/>
                                        <p:tgtEl>
                                          <p:spTgt spid="3145729"/>
                                        </p:tgtEl>
                                      </p:cBhvr>
                                    </p:animEffect>
                                  </p:childTnLst>
                                </p:cTn>
                              </p:par>
                            </p:childTnLst>
                          </p:cTn>
                        </p:par>
                        <p:par>
                          <p:cTn id="17" fill="hold">
                            <p:stCondLst>
                              <p:cond delay="1750"/>
                            </p:stCondLst>
                            <p:childTnLst>
                              <p:par>
                                <p:cTn id="18" presetID="53" presetClass="entr" presetSubtype="16" fill="hold" grpId="0" nodeType="afterEffect">
                                  <p:stCondLst>
                                    <p:cond delay="0"/>
                                  </p:stCondLst>
                                  <p:iterate type="lt">
                                    <p:tmPct val="5000"/>
                                  </p:iterate>
                                  <p:childTnLst>
                                    <p:set>
                                      <p:cBhvr>
                                        <p:cTn id="19" dur="1" fill="hold">
                                          <p:stCondLst>
                                            <p:cond delay="0"/>
                                          </p:stCondLst>
                                        </p:cTn>
                                        <p:tgtEl>
                                          <p:spTgt spid="1049767">
                                            <p:txEl>
                                              <p:pRg st="0" end="0"/>
                                            </p:txEl>
                                          </p:spTgt>
                                        </p:tgtEl>
                                        <p:attrNameLst>
                                          <p:attrName>style.visibility</p:attrName>
                                        </p:attrNameLst>
                                      </p:cBhvr>
                                      <p:to>
                                        <p:strVal val="visible"/>
                                      </p:to>
                                    </p:set>
                                    <p:anim calcmode="lin" valueType="num">
                                      <p:cBhvr>
                                        <p:cTn id="20" dur="500" fill="hold"/>
                                        <p:tgtEl>
                                          <p:spTgt spid="1049767">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1049767">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1049767">
                                            <p:txEl>
                                              <p:pRg st="0" end="0"/>
                                            </p:txEl>
                                          </p:spTgt>
                                        </p:tgtEl>
                                      </p:cBhvr>
                                    </p:animEffect>
                                  </p:childTnLst>
                                </p:cTn>
                              </p:par>
                            </p:childTnLst>
                          </p:cTn>
                        </p:par>
                        <p:par>
                          <p:cTn id="23" fill="hold">
                            <p:stCondLst>
                              <p:cond delay="2525"/>
                            </p:stCondLst>
                            <p:childTnLst>
                              <p:par>
                                <p:cTn id="24" presetID="2" presetClass="entr" presetSubtype="1" decel="100000" fill="hold" nodeType="afterEffect">
                                  <p:stCondLst>
                                    <p:cond delay="0"/>
                                  </p:stCondLst>
                                  <p:childTnLst>
                                    <p:set>
                                      <p:cBhvr>
                                        <p:cTn id="25" dur="1" fill="hold">
                                          <p:stCondLst>
                                            <p:cond delay="0"/>
                                          </p:stCondLst>
                                        </p:cTn>
                                        <p:tgtEl>
                                          <p:spTgt spid="2097156"/>
                                        </p:tgtEl>
                                        <p:attrNameLst>
                                          <p:attrName>style.visibility</p:attrName>
                                        </p:attrNameLst>
                                      </p:cBhvr>
                                      <p:to>
                                        <p:strVal val="visible"/>
                                      </p:to>
                                    </p:set>
                                    <p:anim calcmode="lin" valueType="num">
                                      <p:cBhvr additive="base">
                                        <p:cTn id="26" dur="750" fill="hold"/>
                                        <p:tgtEl>
                                          <p:spTgt spid="2097156"/>
                                        </p:tgtEl>
                                        <p:attrNameLst>
                                          <p:attrName>ppt_x</p:attrName>
                                        </p:attrNameLst>
                                      </p:cBhvr>
                                      <p:tavLst>
                                        <p:tav tm="0">
                                          <p:val>
                                            <p:strVal val="#ppt_x"/>
                                          </p:val>
                                        </p:tav>
                                        <p:tav tm="100000">
                                          <p:val>
                                            <p:strVal val="#ppt_x"/>
                                          </p:val>
                                        </p:tav>
                                      </p:tavLst>
                                    </p:anim>
                                    <p:anim calcmode="lin" valueType="num">
                                      <p:cBhvr additive="base">
                                        <p:cTn id="27" dur="750" fill="hold"/>
                                        <p:tgtEl>
                                          <p:spTgt spid="2097156"/>
                                        </p:tgtEl>
                                        <p:attrNameLst>
                                          <p:attrName>ppt_y</p:attrName>
                                        </p:attrNameLst>
                                      </p:cBhvr>
                                      <p:tavLst>
                                        <p:tav tm="0">
                                          <p:val>
                                            <p:strVal val="0-#ppt_h/2"/>
                                          </p:val>
                                        </p:tav>
                                        <p:tav tm="100000">
                                          <p:val>
                                            <p:strVal val="#ppt_y"/>
                                          </p:val>
                                        </p:tav>
                                      </p:tavLst>
                                    </p:anim>
                                  </p:childTnLst>
                                </p:cTn>
                              </p:par>
                            </p:childTnLst>
                          </p:cTn>
                        </p:par>
                        <p:par>
                          <p:cTn id="28" fill="hold">
                            <p:stCondLst>
                              <p:cond delay="3275"/>
                            </p:stCondLst>
                            <p:childTnLst>
                              <p:par>
                                <p:cTn id="29" presetID="22" presetClass="entr" presetSubtype="4" fill="hold" nodeType="afterEffect">
                                  <p:stCondLst>
                                    <p:cond delay="0"/>
                                  </p:stCondLst>
                                  <p:childTnLst>
                                    <p:set>
                                      <p:cBhvr>
                                        <p:cTn id="30" dur="1" fill="hold">
                                          <p:stCondLst>
                                            <p:cond delay="0"/>
                                          </p:stCondLst>
                                        </p:cTn>
                                        <p:tgtEl>
                                          <p:spTgt spid="3145730"/>
                                        </p:tgtEl>
                                        <p:attrNameLst>
                                          <p:attrName>style.visibility</p:attrName>
                                        </p:attrNameLst>
                                      </p:cBhvr>
                                      <p:to>
                                        <p:strVal val="visible"/>
                                      </p:to>
                                    </p:set>
                                    <p:animEffect transition="in" filter="wipe(down)">
                                      <p:cBhvr>
                                        <p:cTn id="31" dur="500"/>
                                        <p:tgtEl>
                                          <p:spTgt spid="3145730"/>
                                        </p:tgtEl>
                                      </p:cBhvr>
                                    </p:animEffect>
                                  </p:childTnLst>
                                </p:cTn>
                              </p:par>
                            </p:childTnLst>
                          </p:cTn>
                        </p:par>
                        <p:par>
                          <p:cTn id="32" fill="hold">
                            <p:stCondLst>
                              <p:cond delay="3775"/>
                            </p:stCondLst>
                            <p:childTnLst>
                              <p:par>
                                <p:cTn id="33" presetID="53" presetClass="entr" presetSubtype="16" fill="hold" grpId="0" nodeType="afterEffect">
                                  <p:stCondLst>
                                    <p:cond delay="0"/>
                                  </p:stCondLst>
                                  <p:iterate type="lt">
                                    <p:tmPct val="5000"/>
                                  </p:iterate>
                                  <p:childTnLst>
                                    <p:set>
                                      <p:cBhvr>
                                        <p:cTn id="34" dur="1" fill="hold">
                                          <p:stCondLst>
                                            <p:cond delay="0"/>
                                          </p:stCondLst>
                                        </p:cTn>
                                        <p:tgtEl>
                                          <p:spTgt spid="1049768">
                                            <p:txEl>
                                              <p:pRg st="0" end="0"/>
                                            </p:txEl>
                                          </p:spTgt>
                                        </p:tgtEl>
                                        <p:attrNameLst>
                                          <p:attrName>style.visibility</p:attrName>
                                        </p:attrNameLst>
                                      </p:cBhvr>
                                      <p:to>
                                        <p:strVal val="visible"/>
                                      </p:to>
                                    </p:set>
                                    <p:anim calcmode="lin" valueType="num">
                                      <p:cBhvr>
                                        <p:cTn id="35" dur="500" fill="hold"/>
                                        <p:tgtEl>
                                          <p:spTgt spid="1049768">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1049768">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1049768">
                                            <p:txEl>
                                              <p:pRg st="0" end="0"/>
                                            </p:txEl>
                                          </p:spTgt>
                                        </p:tgtEl>
                                      </p:cBhvr>
                                    </p:animEffect>
                                  </p:childTnLst>
                                </p:cTn>
                              </p:par>
                            </p:childTnLst>
                          </p:cTn>
                        </p:par>
                        <p:par>
                          <p:cTn id="38" fill="hold">
                            <p:stCondLst>
                              <p:cond delay="4550"/>
                            </p:stCondLst>
                            <p:childTnLst>
                              <p:par>
                                <p:cTn id="39" presetID="2" presetClass="entr" presetSubtype="1" decel="100000" fill="hold" nodeType="afterEffect">
                                  <p:stCondLst>
                                    <p:cond delay="0"/>
                                  </p:stCondLst>
                                  <p:childTnLst>
                                    <p:set>
                                      <p:cBhvr>
                                        <p:cTn id="40" dur="1" fill="hold">
                                          <p:stCondLst>
                                            <p:cond delay="0"/>
                                          </p:stCondLst>
                                        </p:cTn>
                                        <p:tgtEl>
                                          <p:spTgt spid="2097157"/>
                                        </p:tgtEl>
                                        <p:attrNameLst>
                                          <p:attrName>style.visibility</p:attrName>
                                        </p:attrNameLst>
                                      </p:cBhvr>
                                      <p:to>
                                        <p:strVal val="visible"/>
                                      </p:to>
                                    </p:set>
                                    <p:anim calcmode="lin" valueType="num">
                                      <p:cBhvr additive="base">
                                        <p:cTn id="41" dur="750" fill="hold"/>
                                        <p:tgtEl>
                                          <p:spTgt spid="2097157"/>
                                        </p:tgtEl>
                                        <p:attrNameLst>
                                          <p:attrName>ppt_x</p:attrName>
                                        </p:attrNameLst>
                                      </p:cBhvr>
                                      <p:tavLst>
                                        <p:tav tm="0">
                                          <p:val>
                                            <p:strVal val="#ppt_x"/>
                                          </p:val>
                                        </p:tav>
                                        <p:tav tm="100000">
                                          <p:val>
                                            <p:strVal val="#ppt_x"/>
                                          </p:val>
                                        </p:tav>
                                      </p:tavLst>
                                    </p:anim>
                                    <p:anim calcmode="lin" valueType="num">
                                      <p:cBhvr additive="base">
                                        <p:cTn id="42" dur="750" fill="hold"/>
                                        <p:tgtEl>
                                          <p:spTgt spid="2097157"/>
                                        </p:tgtEl>
                                        <p:attrNameLst>
                                          <p:attrName>ppt_y</p:attrName>
                                        </p:attrNameLst>
                                      </p:cBhvr>
                                      <p:tavLst>
                                        <p:tav tm="0">
                                          <p:val>
                                            <p:strVal val="0-#ppt_h/2"/>
                                          </p:val>
                                        </p:tav>
                                        <p:tav tm="100000">
                                          <p:val>
                                            <p:strVal val="#ppt_y"/>
                                          </p:val>
                                        </p:tav>
                                      </p:tavLst>
                                    </p:anim>
                                  </p:childTnLst>
                                </p:cTn>
                              </p:par>
                            </p:childTnLst>
                          </p:cTn>
                        </p:par>
                        <p:par>
                          <p:cTn id="43" fill="hold">
                            <p:stCondLst>
                              <p:cond delay="5300"/>
                            </p:stCondLst>
                            <p:childTnLst>
                              <p:par>
                                <p:cTn id="44" presetID="22" presetClass="entr" presetSubtype="4" fill="hold" nodeType="afterEffect">
                                  <p:stCondLst>
                                    <p:cond delay="0"/>
                                  </p:stCondLst>
                                  <p:childTnLst>
                                    <p:set>
                                      <p:cBhvr>
                                        <p:cTn id="45" dur="1" fill="hold">
                                          <p:stCondLst>
                                            <p:cond delay="0"/>
                                          </p:stCondLst>
                                        </p:cTn>
                                        <p:tgtEl>
                                          <p:spTgt spid="3145731"/>
                                        </p:tgtEl>
                                        <p:attrNameLst>
                                          <p:attrName>style.visibility</p:attrName>
                                        </p:attrNameLst>
                                      </p:cBhvr>
                                      <p:to>
                                        <p:strVal val="visible"/>
                                      </p:to>
                                    </p:set>
                                    <p:animEffect transition="in" filter="wipe(down)">
                                      <p:cBhvr>
                                        <p:cTn id="46" dur="500"/>
                                        <p:tgtEl>
                                          <p:spTgt spid="3145731"/>
                                        </p:tgtEl>
                                      </p:cBhvr>
                                    </p:animEffect>
                                  </p:childTnLst>
                                </p:cTn>
                              </p:par>
                            </p:childTnLst>
                          </p:cTn>
                        </p:par>
                        <p:par>
                          <p:cTn id="47" fill="hold">
                            <p:stCondLst>
                              <p:cond delay="5800"/>
                            </p:stCondLst>
                            <p:childTnLst>
                              <p:par>
                                <p:cTn id="48" presetID="53" presetClass="entr" presetSubtype="16" fill="hold" grpId="0" nodeType="afterEffect">
                                  <p:stCondLst>
                                    <p:cond delay="0"/>
                                  </p:stCondLst>
                                  <p:iterate type="lt">
                                    <p:tmPct val="5000"/>
                                  </p:iterate>
                                  <p:childTnLst>
                                    <p:set>
                                      <p:cBhvr>
                                        <p:cTn id="49" dur="1" fill="hold">
                                          <p:stCondLst>
                                            <p:cond delay="0"/>
                                          </p:stCondLst>
                                        </p:cTn>
                                        <p:tgtEl>
                                          <p:spTgt spid="1049771">
                                            <p:txEl>
                                              <p:pRg st="0" end="0"/>
                                            </p:txEl>
                                          </p:spTgt>
                                        </p:tgtEl>
                                        <p:attrNameLst>
                                          <p:attrName>style.visibility</p:attrName>
                                        </p:attrNameLst>
                                      </p:cBhvr>
                                      <p:to>
                                        <p:strVal val="visible"/>
                                      </p:to>
                                    </p:set>
                                    <p:anim calcmode="lin" valueType="num">
                                      <p:cBhvr>
                                        <p:cTn id="50" dur="500" fill="hold"/>
                                        <p:tgtEl>
                                          <p:spTgt spid="1049771">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1049771">
                                            <p:txEl>
                                              <p:pRg st="0" end="0"/>
                                            </p:txEl>
                                          </p:spTgt>
                                        </p:tgtEl>
                                        <p:attrNameLst>
                                          <p:attrName>ppt_h</p:attrName>
                                        </p:attrNameLst>
                                      </p:cBhvr>
                                      <p:tavLst>
                                        <p:tav tm="0">
                                          <p:val>
                                            <p:fltVal val="0"/>
                                          </p:val>
                                        </p:tav>
                                        <p:tav tm="100000">
                                          <p:val>
                                            <p:strVal val="#ppt_h"/>
                                          </p:val>
                                        </p:tav>
                                      </p:tavLst>
                                    </p:anim>
                                    <p:animEffect transition="in" filter="fade">
                                      <p:cBhvr>
                                        <p:cTn id="52" dur="500"/>
                                        <p:tgtEl>
                                          <p:spTgt spid="1049771">
                                            <p:txEl>
                                              <p:pRg st="0" end="0"/>
                                            </p:txEl>
                                          </p:spTgt>
                                        </p:tgtEl>
                                      </p:cBhvr>
                                    </p:animEffect>
                                  </p:childTnLst>
                                </p:cTn>
                              </p:par>
                            </p:childTnLst>
                          </p:cTn>
                        </p:par>
                        <p:par>
                          <p:cTn id="53" fill="hold">
                            <p:stCondLst>
                              <p:cond delay="6575"/>
                            </p:stCondLst>
                            <p:childTnLst>
                              <p:par>
                                <p:cTn id="54" presetID="2" presetClass="entr" presetSubtype="1" decel="100000" fill="hold" nodeType="afterEffect">
                                  <p:stCondLst>
                                    <p:cond delay="0"/>
                                  </p:stCondLst>
                                  <p:childTnLst>
                                    <p:set>
                                      <p:cBhvr>
                                        <p:cTn id="55" dur="1" fill="hold">
                                          <p:stCondLst>
                                            <p:cond delay="0"/>
                                          </p:stCondLst>
                                        </p:cTn>
                                        <p:tgtEl>
                                          <p:spTgt spid="2097158"/>
                                        </p:tgtEl>
                                        <p:attrNameLst>
                                          <p:attrName>style.visibility</p:attrName>
                                        </p:attrNameLst>
                                      </p:cBhvr>
                                      <p:to>
                                        <p:strVal val="visible"/>
                                      </p:to>
                                    </p:set>
                                    <p:anim calcmode="lin" valueType="num">
                                      <p:cBhvr additive="base">
                                        <p:cTn id="56" dur="750" fill="hold"/>
                                        <p:tgtEl>
                                          <p:spTgt spid="2097158"/>
                                        </p:tgtEl>
                                        <p:attrNameLst>
                                          <p:attrName>ppt_x</p:attrName>
                                        </p:attrNameLst>
                                      </p:cBhvr>
                                      <p:tavLst>
                                        <p:tav tm="0">
                                          <p:val>
                                            <p:strVal val="#ppt_x"/>
                                          </p:val>
                                        </p:tav>
                                        <p:tav tm="100000">
                                          <p:val>
                                            <p:strVal val="#ppt_x"/>
                                          </p:val>
                                        </p:tav>
                                      </p:tavLst>
                                    </p:anim>
                                    <p:anim calcmode="lin" valueType="num">
                                      <p:cBhvr additive="base">
                                        <p:cTn id="57" dur="750" fill="hold"/>
                                        <p:tgtEl>
                                          <p:spTgt spid="2097158"/>
                                        </p:tgtEl>
                                        <p:attrNameLst>
                                          <p:attrName>ppt_y</p:attrName>
                                        </p:attrNameLst>
                                      </p:cBhvr>
                                      <p:tavLst>
                                        <p:tav tm="0">
                                          <p:val>
                                            <p:strVal val="0-#ppt_h/2"/>
                                          </p:val>
                                        </p:tav>
                                        <p:tav tm="100000">
                                          <p:val>
                                            <p:strVal val="#ppt_y"/>
                                          </p:val>
                                        </p:tav>
                                      </p:tavLst>
                                    </p:anim>
                                  </p:childTnLst>
                                </p:cTn>
                              </p:par>
                            </p:childTnLst>
                          </p:cTn>
                        </p:par>
                        <p:par>
                          <p:cTn id="58" fill="hold">
                            <p:stCondLst>
                              <p:cond delay="7325"/>
                            </p:stCondLst>
                            <p:childTnLst>
                              <p:par>
                                <p:cTn id="59" presetID="22" presetClass="entr" presetSubtype="4" fill="hold" nodeType="afterEffect">
                                  <p:stCondLst>
                                    <p:cond delay="0"/>
                                  </p:stCondLst>
                                  <p:childTnLst>
                                    <p:set>
                                      <p:cBhvr>
                                        <p:cTn id="60" dur="1" fill="hold">
                                          <p:stCondLst>
                                            <p:cond delay="0"/>
                                          </p:stCondLst>
                                        </p:cTn>
                                        <p:tgtEl>
                                          <p:spTgt spid="3145732"/>
                                        </p:tgtEl>
                                        <p:attrNameLst>
                                          <p:attrName>style.visibility</p:attrName>
                                        </p:attrNameLst>
                                      </p:cBhvr>
                                      <p:to>
                                        <p:strVal val="visible"/>
                                      </p:to>
                                    </p:set>
                                    <p:animEffect transition="in" filter="wipe(down)">
                                      <p:cBhvr>
                                        <p:cTn id="61" dur="500"/>
                                        <p:tgtEl>
                                          <p:spTgt spid="3145732"/>
                                        </p:tgtEl>
                                      </p:cBhvr>
                                    </p:animEffect>
                                  </p:childTnLst>
                                </p:cTn>
                              </p:par>
                            </p:childTnLst>
                          </p:cTn>
                        </p:par>
                        <p:par>
                          <p:cTn id="62" fill="hold">
                            <p:stCondLst>
                              <p:cond delay="7825"/>
                            </p:stCondLst>
                            <p:childTnLst>
                              <p:par>
                                <p:cTn id="63" presetID="53" presetClass="entr" presetSubtype="16" fill="hold" grpId="0" nodeType="afterEffect">
                                  <p:stCondLst>
                                    <p:cond delay="0"/>
                                  </p:stCondLst>
                                  <p:iterate type="lt">
                                    <p:tmPct val="5000"/>
                                  </p:iterate>
                                  <p:childTnLst>
                                    <p:set>
                                      <p:cBhvr>
                                        <p:cTn id="64" dur="1" fill="hold">
                                          <p:stCondLst>
                                            <p:cond delay="0"/>
                                          </p:stCondLst>
                                        </p:cTn>
                                        <p:tgtEl>
                                          <p:spTgt spid="1049770">
                                            <p:txEl>
                                              <p:pRg st="0" end="0"/>
                                            </p:txEl>
                                          </p:spTgt>
                                        </p:tgtEl>
                                        <p:attrNameLst>
                                          <p:attrName>style.visibility</p:attrName>
                                        </p:attrNameLst>
                                      </p:cBhvr>
                                      <p:to>
                                        <p:strVal val="visible"/>
                                      </p:to>
                                    </p:set>
                                    <p:anim calcmode="lin" valueType="num">
                                      <p:cBhvr>
                                        <p:cTn id="65" dur="500" fill="hold"/>
                                        <p:tgtEl>
                                          <p:spTgt spid="1049770">
                                            <p:txEl>
                                              <p:pRg st="0" end="0"/>
                                            </p:txEl>
                                          </p:spTgt>
                                        </p:tgtEl>
                                        <p:attrNameLst>
                                          <p:attrName>ppt_w</p:attrName>
                                        </p:attrNameLst>
                                      </p:cBhvr>
                                      <p:tavLst>
                                        <p:tav tm="0">
                                          <p:val>
                                            <p:fltVal val="0"/>
                                          </p:val>
                                        </p:tav>
                                        <p:tav tm="100000">
                                          <p:val>
                                            <p:strVal val="#ppt_w"/>
                                          </p:val>
                                        </p:tav>
                                      </p:tavLst>
                                    </p:anim>
                                    <p:anim calcmode="lin" valueType="num">
                                      <p:cBhvr>
                                        <p:cTn id="66" dur="500" fill="hold"/>
                                        <p:tgtEl>
                                          <p:spTgt spid="1049770">
                                            <p:txEl>
                                              <p:pRg st="0" end="0"/>
                                            </p:txEl>
                                          </p:spTgt>
                                        </p:tgtEl>
                                        <p:attrNameLst>
                                          <p:attrName>ppt_h</p:attrName>
                                        </p:attrNameLst>
                                      </p:cBhvr>
                                      <p:tavLst>
                                        <p:tav tm="0">
                                          <p:val>
                                            <p:fltVal val="0"/>
                                          </p:val>
                                        </p:tav>
                                        <p:tav tm="100000">
                                          <p:val>
                                            <p:strVal val="#ppt_h"/>
                                          </p:val>
                                        </p:tav>
                                      </p:tavLst>
                                    </p:anim>
                                    <p:animEffect transition="in" filter="fade">
                                      <p:cBhvr>
                                        <p:cTn id="67" dur="500"/>
                                        <p:tgtEl>
                                          <p:spTgt spid="1049770">
                                            <p:txEl>
                                              <p:pRg st="0" end="0"/>
                                            </p:txEl>
                                          </p:spTgt>
                                        </p:tgtEl>
                                      </p:cBhvr>
                                    </p:animEffect>
                                  </p:childTnLst>
                                </p:cTn>
                              </p:par>
                            </p:childTnLst>
                          </p:cTn>
                        </p:par>
                        <p:par>
                          <p:cTn id="68" fill="hold">
                            <p:stCondLst>
                              <p:cond delay="8600"/>
                            </p:stCondLst>
                            <p:childTnLst>
                              <p:par>
                                <p:cTn id="69" presetID="2" presetClass="entr" presetSubtype="1" decel="100000" fill="hold" nodeType="afterEffect">
                                  <p:stCondLst>
                                    <p:cond delay="0"/>
                                  </p:stCondLst>
                                  <p:childTnLst>
                                    <p:set>
                                      <p:cBhvr>
                                        <p:cTn id="70" dur="1" fill="hold">
                                          <p:stCondLst>
                                            <p:cond delay="0"/>
                                          </p:stCondLst>
                                        </p:cTn>
                                        <p:tgtEl>
                                          <p:spTgt spid="2097159"/>
                                        </p:tgtEl>
                                        <p:attrNameLst>
                                          <p:attrName>style.visibility</p:attrName>
                                        </p:attrNameLst>
                                      </p:cBhvr>
                                      <p:to>
                                        <p:strVal val="visible"/>
                                      </p:to>
                                    </p:set>
                                    <p:anim calcmode="lin" valueType="num">
                                      <p:cBhvr additive="base">
                                        <p:cTn id="71" dur="750" fill="hold"/>
                                        <p:tgtEl>
                                          <p:spTgt spid="2097159"/>
                                        </p:tgtEl>
                                        <p:attrNameLst>
                                          <p:attrName>ppt_x</p:attrName>
                                        </p:attrNameLst>
                                      </p:cBhvr>
                                      <p:tavLst>
                                        <p:tav tm="0">
                                          <p:val>
                                            <p:strVal val="#ppt_x"/>
                                          </p:val>
                                        </p:tav>
                                        <p:tav tm="100000">
                                          <p:val>
                                            <p:strVal val="#ppt_x"/>
                                          </p:val>
                                        </p:tav>
                                      </p:tavLst>
                                    </p:anim>
                                    <p:anim calcmode="lin" valueType="num">
                                      <p:cBhvr additive="base">
                                        <p:cTn id="72" dur="750" fill="hold"/>
                                        <p:tgtEl>
                                          <p:spTgt spid="2097159"/>
                                        </p:tgtEl>
                                        <p:attrNameLst>
                                          <p:attrName>ppt_y</p:attrName>
                                        </p:attrNameLst>
                                      </p:cBhvr>
                                      <p:tavLst>
                                        <p:tav tm="0">
                                          <p:val>
                                            <p:strVal val="0-#ppt_h/2"/>
                                          </p:val>
                                        </p:tav>
                                        <p:tav tm="100000">
                                          <p:val>
                                            <p:strVal val="#ppt_y"/>
                                          </p:val>
                                        </p:tav>
                                      </p:tavLst>
                                    </p:anim>
                                  </p:childTnLst>
                                </p:cTn>
                              </p:par>
                            </p:childTnLst>
                          </p:cTn>
                        </p:par>
                        <p:par>
                          <p:cTn id="73" fill="hold">
                            <p:stCondLst>
                              <p:cond delay="9350"/>
                            </p:stCondLst>
                            <p:childTnLst>
                              <p:par>
                                <p:cTn id="74" presetID="22" presetClass="entr" presetSubtype="4" fill="hold" nodeType="afterEffect">
                                  <p:stCondLst>
                                    <p:cond delay="0"/>
                                  </p:stCondLst>
                                  <p:childTnLst>
                                    <p:set>
                                      <p:cBhvr>
                                        <p:cTn id="75" dur="1" fill="hold">
                                          <p:stCondLst>
                                            <p:cond delay="0"/>
                                          </p:stCondLst>
                                        </p:cTn>
                                        <p:tgtEl>
                                          <p:spTgt spid="3145733"/>
                                        </p:tgtEl>
                                        <p:attrNameLst>
                                          <p:attrName>style.visibility</p:attrName>
                                        </p:attrNameLst>
                                      </p:cBhvr>
                                      <p:to>
                                        <p:strVal val="visible"/>
                                      </p:to>
                                    </p:set>
                                    <p:animEffect transition="in" filter="wipe(down)">
                                      <p:cBhvr>
                                        <p:cTn id="76" dur="500"/>
                                        <p:tgtEl>
                                          <p:spTgt spid="3145733"/>
                                        </p:tgtEl>
                                      </p:cBhvr>
                                    </p:animEffect>
                                  </p:childTnLst>
                                </p:cTn>
                              </p:par>
                            </p:childTnLst>
                          </p:cTn>
                        </p:par>
                        <p:par>
                          <p:cTn id="77" fill="hold">
                            <p:stCondLst>
                              <p:cond delay="9850"/>
                            </p:stCondLst>
                            <p:childTnLst>
                              <p:par>
                                <p:cTn id="78" presetID="53" presetClass="entr" presetSubtype="16" fill="hold" grpId="0" nodeType="afterEffect">
                                  <p:stCondLst>
                                    <p:cond delay="0"/>
                                  </p:stCondLst>
                                  <p:iterate type="lt">
                                    <p:tmPct val="5000"/>
                                  </p:iterate>
                                  <p:childTnLst>
                                    <p:set>
                                      <p:cBhvr>
                                        <p:cTn id="79" dur="1" fill="hold">
                                          <p:stCondLst>
                                            <p:cond delay="0"/>
                                          </p:stCondLst>
                                        </p:cTn>
                                        <p:tgtEl>
                                          <p:spTgt spid="1049769">
                                            <p:txEl>
                                              <p:pRg st="0" end="0"/>
                                            </p:txEl>
                                          </p:spTgt>
                                        </p:tgtEl>
                                        <p:attrNameLst>
                                          <p:attrName>style.visibility</p:attrName>
                                        </p:attrNameLst>
                                      </p:cBhvr>
                                      <p:to>
                                        <p:strVal val="visible"/>
                                      </p:to>
                                    </p:set>
                                    <p:anim calcmode="lin" valueType="num">
                                      <p:cBhvr>
                                        <p:cTn id="80" dur="500" fill="hold"/>
                                        <p:tgtEl>
                                          <p:spTgt spid="1049769">
                                            <p:txEl>
                                              <p:pRg st="0" end="0"/>
                                            </p:txEl>
                                          </p:spTgt>
                                        </p:tgtEl>
                                        <p:attrNameLst>
                                          <p:attrName>ppt_w</p:attrName>
                                        </p:attrNameLst>
                                      </p:cBhvr>
                                      <p:tavLst>
                                        <p:tav tm="0">
                                          <p:val>
                                            <p:fltVal val="0"/>
                                          </p:val>
                                        </p:tav>
                                        <p:tav tm="100000">
                                          <p:val>
                                            <p:strVal val="#ppt_w"/>
                                          </p:val>
                                        </p:tav>
                                      </p:tavLst>
                                    </p:anim>
                                    <p:anim calcmode="lin" valueType="num">
                                      <p:cBhvr>
                                        <p:cTn id="81" dur="500" fill="hold"/>
                                        <p:tgtEl>
                                          <p:spTgt spid="1049769">
                                            <p:txEl>
                                              <p:pRg st="0" end="0"/>
                                            </p:txEl>
                                          </p:spTgt>
                                        </p:tgtEl>
                                        <p:attrNameLst>
                                          <p:attrName>ppt_h</p:attrName>
                                        </p:attrNameLst>
                                      </p:cBhvr>
                                      <p:tavLst>
                                        <p:tav tm="0">
                                          <p:val>
                                            <p:fltVal val="0"/>
                                          </p:val>
                                        </p:tav>
                                        <p:tav tm="100000">
                                          <p:val>
                                            <p:strVal val="#ppt_h"/>
                                          </p:val>
                                        </p:tav>
                                      </p:tavLst>
                                    </p:anim>
                                    <p:animEffect transition="in" filter="fade">
                                      <p:cBhvr>
                                        <p:cTn id="82" dur="500"/>
                                        <p:tgtEl>
                                          <p:spTgt spid="1049769">
                                            <p:txEl>
                                              <p:pRg st="0" end="0"/>
                                            </p:txEl>
                                          </p:spTgt>
                                        </p:tgtEl>
                                      </p:cBhvr>
                                    </p:animEffect>
                                  </p:childTnLst>
                                </p:cTn>
                              </p:par>
                            </p:childTnLst>
                          </p:cTn>
                        </p:par>
                        <p:par>
                          <p:cTn id="83" fill="hold">
                            <p:stCondLst>
                              <p:cond delay="10625"/>
                            </p:stCondLst>
                            <p:childTnLst>
                              <p:par>
                                <p:cTn id="84" presetID="2" presetClass="entr" presetSubtype="1" decel="100000" fill="hold" nodeType="afterEffect">
                                  <p:stCondLst>
                                    <p:cond delay="0"/>
                                  </p:stCondLst>
                                  <p:childTnLst>
                                    <p:set>
                                      <p:cBhvr>
                                        <p:cTn id="85" dur="1" fill="hold">
                                          <p:stCondLst>
                                            <p:cond delay="0"/>
                                          </p:stCondLst>
                                        </p:cTn>
                                        <p:tgtEl>
                                          <p:spTgt spid="2097160"/>
                                        </p:tgtEl>
                                        <p:attrNameLst>
                                          <p:attrName>style.visibility</p:attrName>
                                        </p:attrNameLst>
                                      </p:cBhvr>
                                      <p:to>
                                        <p:strVal val="visible"/>
                                      </p:to>
                                    </p:set>
                                    <p:anim calcmode="lin" valueType="num">
                                      <p:cBhvr additive="base">
                                        <p:cTn id="86" dur="750" fill="hold"/>
                                        <p:tgtEl>
                                          <p:spTgt spid="2097160"/>
                                        </p:tgtEl>
                                        <p:attrNameLst>
                                          <p:attrName>ppt_x</p:attrName>
                                        </p:attrNameLst>
                                      </p:cBhvr>
                                      <p:tavLst>
                                        <p:tav tm="0">
                                          <p:val>
                                            <p:strVal val="#ppt_x"/>
                                          </p:val>
                                        </p:tav>
                                        <p:tav tm="100000">
                                          <p:val>
                                            <p:strVal val="#ppt_x"/>
                                          </p:val>
                                        </p:tav>
                                      </p:tavLst>
                                    </p:anim>
                                    <p:anim calcmode="lin" valueType="num">
                                      <p:cBhvr additive="base">
                                        <p:cTn id="87" dur="750" fill="hold"/>
                                        <p:tgtEl>
                                          <p:spTgt spid="2097160"/>
                                        </p:tgtEl>
                                        <p:attrNameLst>
                                          <p:attrName>ppt_y</p:attrName>
                                        </p:attrNameLst>
                                      </p:cBhvr>
                                      <p:tavLst>
                                        <p:tav tm="0">
                                          <p:val>
                                            <p:strVal val="0-#ppt_h/2"/>
                                          </p:val>
                                        </p:tav>
                                        <p:tav tm="100000">
                                          <p:val>
                                            <p:strVal val="#ppt_y"/>
                                          </p:val>
                                        </p:tav>
                                      </p:tavLst>
                                    </p:anim>
                                  </p:childTnLst>
                                </p:cTn>
                              </p:par>
                            </p:childTnLst>
                          </p:cTn>
                        </p:par>
                        <p:par>
                          <p:cTn id="88" fill="hold">
                            <p:stCondLst>
                              <p:cond delay="11375"/>
                            </p:stCondLst>
                            <p:childTnLst>
                              <p:par>
                                <p:cTn id="89" presetID="22" presetClass="entr" presetSubtype="4" fill="hold" nodeType="afterEffect">
                                  <p:stCondLst>
                                    <p:cond delay="0"/>
                                  </p:stCondLst>
                                  <p:childTnLst>
                                    <p:set>
                                      <p:cBhvr>
                                        <p:cTn id="90" dur="1" fill="hold">
                                          <p:stCondLst>
                                            <p:cond delay="0"/>
                                          </p:stCondLst>
                                        </p:cTn>
                                        <p:tgtEl>
                                          <p:spTgt spid="3145734"/>
                                        </p:tgtEl>
                                        <p:attrNameLst>
                                          <p:attrName>style.visibility</p:attrName>
                                        </p:attrNameLst>
                                      </p:cBhvr>
                                      <p:to>
                                        <p:strVal val="visible"/>
                                      </p:to>
                                    </p:set>
                                    <p:animEffect transition="in" filter="wipe(down)">
                                      <p:cBhvr>
                                        <p:cTn id="91" dur="500"/>
                                        <p:tgtEl>
                                          <p:spTgt spid="3145734"/>
                                        </p:tgtEl>
                                      </p:cBhvr>
                                    </p:animEffect>
                                  </p:childTnLst>
                                </p:cTn>
                              </p:par>
                            </p:childTnLst>
                          </p:cTn>
                        </p:par>
                        <p:par>
                          <p:cTn id="92" fill="hold">
                            <p:stCondLst>
                              <p:cond delay="11875"/>
                            </p:stCondLst>
                            <p:childTnLst>
                              <p:par>
                                <p:cTn id="93" presetID="53" presetClass="entr" presetSubtype="16" fill="hold" grpId="0" nodeType="afterEffect">
                                  <p:stCondLst>
                                    <p:cond delay="0"/>
                                  </p:stCondLst>
                                  <p:iterate type="lt">
                                    <p:tmPct val="5000"/>
                                  </p:iterate>
                                  <p:childTnLst>
                                    <p:set>
                                      <p:cBhvr>
                                        <p:cTn id="94" dur="1" fill="hold">
                                          <p:stCondLst>
                                            <p:cond delay="0"/>
                                          </p:stCondLst>
                                        </p:cTn>
                                        <p:tgtEl>
                                          <p:spTgt spid="1049772">
                                            <p:txEl>
                                              <p:pRg st="0" end="0"/>
                                            </p:txEl>
                                          </p:spTgt>
                                        </p:tgtEl>
                                        <p:attrNameLst>
                                          <p:attrName>style.visibility</p:attrName>
                                        </p:attrNameLst>
                                      </p:cBhvr>
                                      <p:to>
                                        <p:strVal val="visible"/>
                                      </p:to>
                                    </p:set>
                                    <p:anim calcmode="lin" valueType="num">
                                      <p:cBhvr>
                                        <p:cTn id="95" dur="500" fill="hold"/>
                                        <p:tgtEl>
                                          <p:spTgt spid="1049772">
                                            <p:txEl>
                                              <p:pRg st="0" end="0"/>
                                            </p:txEl>
                                          </p:spTgt>
                                        </p:tgtEl>
                                        <p:attrNameLst>
                                          <p:attrName>ppt_w</p:attrName>
                                        </p:attrNameLst>
                                      </p:cBhvr>
                                      <p:tavLst>
                                        <p:tav tm="0">
                                          <p:val>
                                            <p:fltVal val="0"/>
                                          </p:val>
                                        </p:tav>
                                        <p:tav tm="100000">
                                          <p:val>
                                            <p:strVal val="#ppt_w"/>
                                          </p:val>
                                        </p:tav>
                                      </p:tavLst>
                                    </p:anim>
                                    <p:anim calcmode="lin" valueType="num">
                                      <p:cBhvr>
                                        <p:cTn id="96" dur="500" fill="hold"/>
                                        <p:tgtEl>
                                          <p:spTgt spid="1049772">
                                            <p:txEl>
                                              <p:pRg st="0" end="0"/>
                                            </p:txEl>
                                          </p:spTgt>
                                        </p:tgtEl>
                                        <p:attrNameLst>
                                          <p:attrName>ppt_h</p:attrName>
                                        </p:attrNameLst>
                                      </p:cBhvr>
                                      <p:tavLst>
                                        <p:tav tm="0">
                                          <p:val>
                                            <p:fltVal val="0"/>
                                          </p:val>
                                        </p:tav>
                                        <p:tav tm="100000">
                                          <p:val>
                                            <p:strVal val="#ppt_h"/>
                                          </p:val>
                                        </p:tav>
                                      </p:tavLst>
                                    </p:anim>
                                    <p:animEffect transition="in" filter="fade">
                                      <p:cBhvr>
                                        <p:cTn id="97" dur="500"/>
                                        <p:tgtEl>
                                          <p:spTgt spid="1049772">
                                            <p:txEl>
                                              <p:pRg st="0" end="0"/>
                                            </p:txEl>
                                          </p:spTgt>
                                        </p:tgtEl>
                                      </p:cBhvr>
                                    </p:animEffect>
                                  </p:childTnLst>
                                </p:cTn>
                              </p:par>
                            </p:childTnLst>
                          </p:cTn>
                        </p:par>
                        <p:par>
                          <p:cTn id="98" fill="hold">
                            <p:stCondLst>
                              <p:cond delay="12650"/>
                            </p:stCondLst>
                            <p:childTnLst>
                              <p:par>
                                <p:cTn id="99" presetID="2" presetClass="entr" presetSubtype="8" decel="100000" fill="hold" grpId="0" nodeType="afterEffect">
                                  <p:stCondLst>
                                    <p:cond delay="0"/>
                                  </p:stCondLst>
                                  <p:iterate type="wd">
                                    <p:tmPct val="10000"/>
                                  </p:iterate>
                                  <p:childTnLst>
                                    <p:set>
                                      <p:cBhvr>
                                        <p:cTn id="100" dur="1" fill="hold">
                                          <p:stCondLst>
                                            <p:cond delay="0"/>
                                          </p:stCondLst>
                                        </p:cTn>
                                        <p:tgtEl>
                                          <p:spTgt spid="1049773"/>
                                        </p:tgtEl>
                                        <p:attrNameLst>
                                          <p:attrName>style.visibility</p:attrName>
                                        </p:attrNameLst>
                                      </p:cBhvr>
                                      <p:to>
                                        <p:strVal val="visible"/>
                                      </p:to>
                                    </p:set>
                                    <p:anim calcmode="lin" valueType="num">
                                      <p:cBhvr additive="base">
                                        <p:cTn id="101" dur="500" fill="hold"/>
                                        <p:tgtEl>
                                          <p:spTgt spid="1049773"/>
                                        </p:tgtEl>
                                        <p:attrNameLst>
                                          <p:attrName>ppt_x</p:attrName>
                                        </p:attrNameLst>
                                      </p:cBhvr>
                                      <p:tavLst>
                                        <p:tav tm="0">
                                          <p:val>
                                            <p:strVal val="0-#ppt_w/2"/>
                                          </p:val>
                                        </p:tav>
                                        <p:tav tm="100000">
                                          <p:val>
                                            <p:strVal val="#ppt_x"/>
                                          </p:val>
                                        </p:tav>
                                      </p:tavLst>
                                    </p:anim>
                                    <p:anim calcmode="lin" valueType="num">
                                      <p:cBhvr additive="base">
                                        <p:cTn id="102" dur="500" fill="hold"/>
                                        <p:tgtEl>
                                          <p:spTgt spid="1049773"/>
                                        </p:tgtEl>
                                        <p:attrNameLst>
                                          <p:attrName>ppt_y</p:attrName>
                                        </p:attrNameLst>
                                      </p:cBhvr>
                                      <p:tavLst>
                                        <p:tav tm="0">
                                          <p:val>
                                            <p:strVal val="#ppt_y"/>
                                          </p:val>
                                        </p:tav>
                                        <p:tav tm="100000">
                                          <p:val>
                                            <p:strVal val="#ppt_y"/>
                                          </p:val>
                                        </p:tav>
                                      </p:tavLst>
                                    </p:anim>
                                  </p:childTnLst>
                                </p:cTn>
                              </p:par>
                              <p:par>
                                <p:cTn id="103" presetID="2" presetClass="entr" presetSubtype="2" decel="100000" fill="hold" grpId="0" nodeType="withEffect">
                                  <p:stCondLst>
                                    <p:cond delay="0"/>
                                  </p:stCondLst>
                                  <p:childTnLst>
                                    <p:set>
                                      <p:cBhvr>
                                        <p:cTn id="104" dur="1" fill="hold">
                                          <p:stCondLst>
                                            <p:cond delay="0"/>
                                          </p:stCondLst>
                                        </p:cTn>
                                        <p:tgtEl>
                                          <p:spTgt spid="1049774"/>
                                        </p:tgtEl>
                                        <p:attrNameLst>
                                          <p:attrName>style.visibility</p:attrName>
                                        </p:attrNameLst>
                                      </p:cBhvr>
                                      <p:to>
                                        <p:strVal val="visible"/>
                                      </p:to>
                                    </p:set>
                                    <p:anim calcmode="lin" valueType="num">
                                      <p:cBhvr additive="base">
                                        <p:cTn id="105" dur="500" fill="hold"/>
                                        <p:tgtEl>
                                          <p:spTgt spid="1049774"/>
                                        </p:tgtEl>
                                        <p:attrNameLst>
                                          <p:attrName>ppt_x</p:attrName>
                                        </p:attrNameLst>
                                      </p:cBhvr>
                                      <p:tavLst>
                                        <p:tav tm="0">
                                          <p:val>
                                            <p:strVal val="1+#ppt_w/2"/>
                                          </p:val>
                                        </p:tav>
                                        <p:tav tm="100000">
                                          <p:val>
                                            <p:strVal val="#ppt_x"/>
                                          </p:val>
                                        </p:tav>
                                      </p:tavLst>
                                    </p:anim>
                                    <p:anim calcmode="lin" valueType="num">
                                      <p:cBhvr additive="base">
                                        <p:cTn id="106" dur="500" fill="hold"/>
                                        <p:tgtEl>
                                          <p:spTgt spid="1049774"/>
                                        </p:tgtEl>
                                        <p:attrNameLst>
                                          <p:attrName>ppt_y</p:attrName>
                                        </p:attrNameLst>
                                      </p:cBhvr>
                                      <p:tavLst>
                                        <p:tav tm="0">
                                          <p:val>
                                            <p:strVal val="#ppt_y"/>
                                          </p:val>
                                        </p:tav>
                                        <p:tav tm="100000">
                                          <p:val>
                                            <p:strVal val="#ppt_y"/>
                                          </p:val>
                                        </p:tav>
                                      </p:tavLst>
                                    </p:anim>
                                  </p:childTnLst>
                                </p:cTn>
                              </p:par>
                            </p:childTnLst>
                          </p:cTn>
                        </p:par>
                        <p:par>
                          <p:cTn id="107" fill="hold">
                            <p:stCondLst>
                              <p:cond delay="13250"/>
                            </p:stCondLst>
                            <p:childTnLst>
                              <p:par>
                                <p:cTn id="108" presetID="22" presetClass="entr" presetSubtype="8" fill="hold" grpId="0" nodeType="afterEffect">
                                  <p:stCondLst>
                                    <p:cond delay="250"/>
                                  </p:stCondLst>
                                  <p:childTnLst>
                                    <p:set>
                                      <p:cBhvr>
                                        <p:cTn id="109" dur="1" fill="hold">
                                          <p:stCondLst>
                                            <p:cond delay="0"/>
                                          </p:stCondLst>
                                        </p:cTn>
                                        <p:tgtEl>
                                          <p:spTgt spid="1049775">
                                            <p:txEl>
                                              <p:pRg st="0" end="0"/>
                                            </p:txEl>
                                          </p:spTgt>
                                        </p:tgtEl>
                                        <p:attrNameLst>
                                          <p:attrName>style.visibility</p:attrName>
                                        </p:attrNameLst>
                                      </p:cBhvr>
                                      <p:to>
                                        <p:strVal val="visible"/>
                                      </p:to>
                                    </p:set>
                                    <p:animEffect transition="in" filter="wipe(left)">
                                      <p:cBhvr>
                                        <p:cTn id="110" dur="500"/>
                                        <p:tgtEl>
                                          <p:spTgt spid="10497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766" grpId="0" animBg="1"/>
      <p:bldP spid="1049767"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1049767"/>
                        </p:tgtEl>
                        <p:attrNameLst>
                          <p:attrName>style.visibility</p:attrName>
                        </p:attrNameLst>
                      </p:cBhvr>
                      <p:to>
                        <p:strVal val="visible"/>
                      </p:to>
                    </p:set>
                    <p:anim calcmode="lin" valueType="num">
                      <p:cBhvr>
                        <p:cTn dur="500" fill="hold"/>
                        <p:tgtEl>
                          <p:spTgt spid="1049767"/>
                        </p:tgtEl>
                        <p:attrNameLst>
                          <p:attrName>ppt_w</p:attrName>
                        </p:attrNameLst>
                      </p:cBhvr>
                      <p:tavLst>
                        <p:tav tm="0">
                          <p:val>
                            <p:fltVal val="0"/>
                          </p:val>
                        </p:tav>
                        <p:tav tm="100000">
                          <p:val>
                            <p:strVal val="#ppt_w"/>
                          </p:val>
                        </p:tav>
                      </p:tavLst>
                    </p:anim>
                    <p:anim calcmode="lin" valueType="num">
                      <p:cBhvr>
                        <p:cTn dur="500" fill="hold"/>
                        <p:tgtEl>
                          <p:spTgt spid="1049767"/>
                        </p:tgtEl>
                        <p:attrNameLst>
                          <p:attrName>ppt_h</p:attrName>
                        </p:attrNameLst>
                      </p:cBhvr>
                      <p:tavLst>
                        <p:tav tm="0">
                          <p:val>
                            <p:fltVal val="0"/>
                          </p:val>
                        </p:tav>
                        <p:tav tm="100000">
                          <p:val>
                            <p:strVal val="#ppt_h"/>
                          </p:val>
                        </p:tav>
                      </p:tavLst>
                    </p:anim>
                    <p:animEffect transition="in" filter="fade">
                      <p:cBhvr>
                        <p:cTn dur="500"/>
                        <p:tgtEl>
                          <p:spTgt spid="1049767"/>
                        </p:tgtEl>
                      </p:cBhvr>
                    </p:animEffect>
                  </p:childTnLst>
                </p:cTn>
              </p:par>
            </p:tnLst>
          </p:tmpl>
        </p:tmplLst>
      </p:bldP>
      <p:bldP spid="1049768"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1049768"/>
                        </p:tgtEl>
                        <p:attrNameLst>
                          <p:attrName>style.visibility</p:attrName>
                        </p:attrNameLst>
                      </p:cBhvr>
                      <p:to>
                        <p:strVal val="visible"/>
                      </p:to>
                    </p:set>
                    <p:anim calcmode="lin" valueType="num">
                      <p:cBhvr>
                        <p:cTn dur="500" fill="hold"/>
                        <p:tgtEl>
                          <p:spTgt spid="1049768"/>
                        </p:tgtEl>
                        <p:attrNameLst>
                          <p:attrName>ppt_w</p:attrName>
                        </p:attrNameLst>
                      </p:cBhvr>
                      <p:tavLst>
                        <p:tav tm="0">
                          <p:val>
                            <p:fltVal val="0"/>
                          </p:val>
                        </p:tav>
                        <p:tav tm="100000">
                          <p:val>
                            <p:strVal val="#ppt_w"/>
                          </p:val>
                        </p:tav>
                      </p:tavLst>
                    </p:anim>
                    <p:anim calcmode="lin" valueType="num">
                      <p:cBhvr>
                        <p:cTn dur="500" fill="hold"/>
                        <p:tgtEl>
                          <p:spTgt spid="1049768"/>
                        </p:tgtEl>
                        <p:attrNameLst>
                          <p:attrName>ppt_h</p:attrName>
                        </p:attrNameLst>
                      </p:cBhvr>
                      <p:tavLst>
                        <p:tav tm="0">
                          <p:val>
                            <p:fltVal val="0"/>
                          </p:val>
                        </p:tav>
                        <p:tav tm="100000">
                          <p:val>
                            <p:strVal val="#ppt_h"/>
                          </p:val>
                        </p:tav>
                      </p:tavLst>
                    </p:anim>
                    <p:animEffect transition="in" filter="fade">
                      <p:cBhvr>
                        <p:cTn dur="500"/>
                        <p:tgtEl>
                          <p:spTgt spid="1049768"/>
                        </p:tgtEl>
                      </p:cBhvr>
                    </p:animEffect>
                  </p:childTnLst>
                </p:cTn>
              </p:par>
            </p:tnLst>
          </p:tmpl>
        </p:tmplLst>
      </p:bldP>
      <p:bldP spid="1049769"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1049769"/>
                        </p:tgtEl>
                        <p:attrNameLst>
                          <p:attrName>style.visibility</p:attrName>
                        </p:attrNameLst>
                      </p:cBhvr>
                      <p:to>
                        <p:strVal val="visible"/>
                      </p:to>
                    </p:set>
                    <p:anim calcmode="lin" valueType="num">
                      <p:cBhvr>
                        <p:cTn dur="500" fill="hold"/>
                        <p:tgtEl>
                          <p:spTgt spid="1049769"/>
                        </p:tgtEl>
                        <p:attrNameLst>
                          <p:attrName>ppt_w</p:attrName>
                        </p:attrNameLst>
                      </p:cBhvr>
                      <p:tavLst>
                        <p:tav tm="0">
                          <p:val>
                            <p:fltVal val="0"/>
                          </p:val>
                        </p:tav>
                        <p:tav tm="100000">
                          <p:val>
                            <p:strVal val="#ppt_w"/>
                          </p:val>
                        </p:tav>
                      </p:tavLst>
                    </p:anim>
                    <p:anim calcmode="lin" valueType="num">
                      <p:cBhvr>
                        <p:cTn dur="500" fill="hold"/>
                        <p:tgtEl>
                          <p:spTgt spid="1049769"/>
                        </p:tgtEl>
                        <p:attrNameLst>
                          <p:attrName>ppt_h</p:attrName>
                        </p:attrNameLst>
                      </p:cBhvr>
                      <p:tavLst>
                        <p:tav tm="0">
                          <p:val>
                            <p:fltVal val="0"/>
                          </p:val>
                        </p:tav>
                        <p:tav tm="100000">
                          <p:val>
                            <p:strVal val="#ppt_h"/>
                          </p:val>
                        </p:tav>
                      </p:tavLst>
                    </p:anim>
                    <p:animEffect transition="in" filter="fade">
                      <p:cBhvr>
                        <p:cTn dur="500"/>
                        <p:tgtEl>
                          <p:spTgt spid="1049769"/>
                        </p:tgtEl>
                      </p:cBhvr>
                    </p:animEffect>
                  </p:childTnLst>
                </p:cTn>
              </p:par>
            </p:tnLst>
          </p:tmpl>
        </p:tmplLst>
      </p:bldP>
      <p:bldP spid="1049770"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1049770"/>
                        </p:tgtEl>
                        <p:attrNameLst>
                          <p:attrName>style.visibility</p:attrName>
                        </p:attrNameLst>
                      </p:cBhvr>
                      <p:to>
                        <p:strVal val="visible"/>
                      </p:to>
                    </p:set>
                    <p:anim calcmode="lin" valueType="num">
                      <p:cBhvr>
                        <p:cTn dur="500" fill="hold"/>
                        <p:tgtEl>
                          <p:spTgt spid="1049770"/>
                        </p:tgtEl>
                        <p:attrNameLst>
                          <p:attrName>ppt_w</p:attrName>
                        </p:attrNameLst>
                      </p:cBhvr>
                      <p:tavLst>
                        <p:tav tm="0">
                          <p:val>
                            <p:fltVal val="0"/>
                          </p:val>
                        </p:tav>
                        <p:tav tm="100000">
                          <p:val>
                            <p:strVal val="#ppt_w"/>
                          </p:val>
                        </p:tav>
                      </p:tavLst>
                    </p:anim>
                    <p:anim calcmode="lin" valueType="num">
                      <p:cBhvr>
                        <p:cTn dur="500" fill="hold"/>
                        <p:tgtEl>
                          <p:spTgt spid="1049770"/>
                        </p:tgtEl>
                        <p:attrNameLst>
                          <p:attrName>ppt_h</p:attrName>
                        </p:attrNameLst>
                      </p:cBhvr>
                      <p:tavLst>
                        <p:tav tm="0">
                          <p:val>
                            <p:fltVal val="0"/>
                          </p:val>
                        </p:tav>
                        <p:tav tm="100000">
                          <p:val>
                            <p:strVal val="#ppt_h"/>
                          </p:val>
                        </p:tav>
                      </p:tavLst>
                    </p:anim>
                    <p:animEffect transition="in" filter="fade">
                      <p:cBhvr>
                        <p:cTn dur="500"/>
                        <p:tgtEl>
                          <p:spTgt spid="1049770"/>
                        </p:tgtEl>
                      </p:cBhvr>
                    </p:animEffect>
                  </p:childTnLst>
                </p:cTn>
              </p:par>
            </p:tnLst>
          </p:tmpl>
        </p:tmplLst>
      </p:bldP>
      <p:bldP spid="1049771"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1049771"/>
                        </p:tgtEl>
                        <p:attrNameLst>
                          <p:attrName>style.visibility</p:attrName>
                        </p:attrNameLst>
                      </p:cBhvr>
                      <p:to>
                        <p:strVal val="visible"/>
                      </p:to>
                    </p:set>
                    <p:anim calcmode="lin" valueType="num">
                      <p:cBhvr>
                        <p:cTn dur="500" fill="hold"/>
                        <p:tgtEl>
                          <p:spTgt spid="1049771"/>
                        </p:tgtEl>
                        <p:attrNameLst>
                          <p:attrName>ppt_w</p:attrName>
                        </p:attrNameLst>
                      </p:cBhvr>
                      <p:tavLst>
                        <p:tav tm="0">
                          <p:val>
                            <p:fltVal val="0"/>
                          </p:val>
                        </p:tav>
                        <p:tav tm="100000">
                          <p:val>
                            <p:strVal val="#ppt_w"/>
                          </p:val>
                        </p:tav>
                      </p:tavLst>
                    </p:anim>
                    <p:anim calcmode="lin" valueType="num">
                      <p:cBhvr>
                        <p:cTn dur="500" fill="hold"/>
                        <p:tgtEl>
                          <p:spTgt spid="1049771"/>
                        </p:tgtEl>
                        <p:attrNameLst>
                          <p:attrName>ppt_h</p:attrName>
                        </p:attrNameLst>
                      </p:cBhvr>
                      <p:tavLst>
                        <p:tav tm="0">
                          <p:val>
                            <p:fltVal val="0"/>
                          </p:val>
                        </p:tav>
                        <p:tav tm="100000">
                          <p:val>
                            <p:strVal val="#ppt_h"/>
                          </p:val>
                        </p:tav>
                      </p:tavLst>
                    </p:anim>
                    <p:animEffect transition="in" filter="fade">
                      <p:cBhvr>
                        <p:cTn dur="500"/>
                        <p:tgtEl>
                          <p:spTgt spid="1049771"/>
                        </p:tgtEl>
                      </p:cBhvr>
                    </p:animEffect>
                  </p:childTnLst>
                </p:cTn>
              </p:par>
            </p:tnLst>
          </p:tmpl>
        </p:tmplLst>
      </p:bldP>
      <p:bldP spid="1049772"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1049772"/>
                        </p:tgtEl>
                        <p:attrNameLst>
                          <p:attrName>style.visibility</p:attrName>
                        </p:attrNameLst>
                      </p:cBhvr>
                      <p:to>
                        <p:strVal val="visible"/>
                      </p:to>
                    </p:set>
                    <p:anim calcmode="lin" valueType="num">
                      <p:cBhvr>
                        <p:cTn dur="500" fill="hold"/>
                        <p:tgtEl>
                          <p:spTgt spid="1049772"/>
                        </p:tgtEl>
                        <p:attrNameLst>
                          <p:attrName>ppt_w</p:attrName>
                        </p:attrNameLst>
                      </p:cBhvr>
                      <p:tavLst>
                        <p:tav tm="0">
                          <p:val>
                            <p:fltVal val="0"/>
                          </p:val>
                        </p:tav>
                        <p:tav tm="100000">
                          <p:val>
                            <p:strVal val="#ppt_w"/>
                          </p:val>
                        </p:tav>
                      </p:tavLst>
                    </p:anim>
                    <p:anim calcmode="lin" valueType="num">
                      <p:cBhvr>
                        <p:cTn dur="500" fill="hold"/>
                        <p:tgtEl>
                          <p:spTgt spid="1049772"/>
                        </p:tgtEl>
                        <p:attrNameLst>
                          <p:attrName>ppt_h</p:attrName>
                        </p:attrNameLst>
                      </p:cBhvr>
                      <p:tavLst>
                        <p:tav tm="0">
                          <p:val>
                            <p:fltVal val="0"/>
                          </p:val>
                        </p:tav>
                        <p:tav tm="100000">
                          <p:val>
                            <p:strVal val="#ppt_h"/>
                          </p:val>
                        </p:tav>
                      </p:tavLst>
                    </p:anim>
                    <p:animEffect transition="in" filter="fade">
                      <p:cBhvr>
                        <p:cTn dur="500"/>
                        <p:tgtEl>
                          <p:spTgt spid="1049772"/>
                        </p:tgtEl>
                      </p:cBhvr>
                    </p:animEffect>
                  </p:childTnLst>
                </p:cTn>
              </p:par>
            </p:tnLst>
          </p:tmpl>
        </p:tmplLst>
      </p:bldP>
      <p:bldP spid="1049773" grpId="0"/>
      <p:bldP spid="1049774" grpId="0" animBg="1"/>
      <p:bldP spid="1049775" grpId="0" build="p">
        <p:tmplLst>
          <p:tmpl lvl="1">
            <p:tnLst>
              <p:par>
                <p:cTn presetID="22" presetClass="entr" presetSubtype="8" fill="hold" nodeType="afterEffect">
                  <p:stCondLst>
                    <p:cond delay="250"/>
                  </p:stCondLst>
                  <p:childTnLst>
                    <p:set>
                      <p:cBhvr>
                        <p:cTn dur="1" fill="hold">
                          <p:stCondLst>
                            <p:cond delay="0"/>
                          </p:stCondLst>
                        </p:cTn>
                        <p:tgtEl>
                          <p:spTgt spid="1049775"/>
                        </p:tgtEl>
                        <p:attrNameLst>
                          <p:attrName>style.visibility</p:attrName>
                        </p:attrNameLst>
                      </p:cBhvr>
                      <p:to>
                        <p:strVal val="visible"/>
                      </p:to>
                    </p:set>
                    <p:animEffect transition="in" filter="wipe(left)">
                      <p:cBhvr>
                        <p:cTn dur="500"/>
                        <p:tgtEl>
                          <p:spTgt spid="1049775"/>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de Image">
    <p:spTree>
      <p:nvGrpSpPr>
        <p:cNvPr id="1" name=""/>
        <p:cNvGrpSpPr/>
        <p:nvPr/>
      </p:nvGrpSpPr>
      <p:grpSpPr>
        <a:xfrm>
          <a:off x="0" y="0"/>
          <a:ext cx="0" cy="0"/>
          <a:chOff x="0" y="0"/>
          <a:chExt cx="0" cy="0"/>
        </a:xfrm>
      </p:grpSpPr>
      <p:sp>
        <p:nvSpPr>
          <p:cNvPr id="104945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104945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104945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1049455"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049456"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457" name="図プレースホルダー 9"/>
          <p:cNvSpPr>
            <a:spLocks noGrp="1"/>
          </p:cNvSpPr>
          <p:nvPr>
            <p:ph type="pic" sz="quarter" idx="16" hasCustomPrompt="1"/>
          </p:nvPr>
        </p:nvSpPr>
        <p:spPr>
          <a:xfrm>
            <a:off x="0" y="2407196"/>
            <a:ext cx="18286412" cy="5372461"/>
          </a:xfrm>
          <a:solidFill>
            <a:schemeClr val="bg1">
              <a:lumMod val="95000"/>
            </a:schemeClr>
          </a:solidFill>
        </p:spPr>
        <p:txBody>
          <a:bodyPr/>
          <a:lstStyle/>
          <a:p>
            <a:r>
              <a:rPr kumimoji="1" lang="en-US" altLang="ja-JP" dirty="0"/>
              <a:t>Add an image</a:t>
            </a:r>
            <a:endParaRPr kumimoji="1" lang="ja-JP" altLang="en-US" dirty="0"/>
          </a:p>
        </p:txBody>
      </p:sp>
      <p:sp>
        <p:nvSpPr>
          <p:cNvPr id="1049458" name="テキスト プレースホルダー 6"/>
          <p:cNvSpPr>
            <a:spLocks noGrp="1"/>
          </p:cNvSpPr>
          <p:nvPr>
            <p:ph type="body" sz="quarter" idx="17" hasCustomPrompt="1"/>
          </p:nvPr>
        </p:nvSpPr>
        <p:spPr>
          <a:xfrm>
            <a:off x="1078310" y="8157264"/>
            <a:ext cx="16200313" cy="1189936"/>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049459" name="正方形/長方形 12"/>
          <p:cNvSpPr/>
          <p:nvPr userDrawn="1"/>
        </p:nvSpPr>
        <p:spPr>
          <a:xfrm>
            <a:off x="1222326" y="801324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460" name="テキスト プレースホルダー 13"/>
          <p:cNvSpPr>
            <a:spLocks noGrp="1"/>
          </p:cNvSpPr>
          <p:nvPr>
            <p:ph type="body" sz="quarter" idx="19" hasCustomPrompt="1"/>
          </p:nvPr>
        </p:nvSpPr>
        <p:spPr>
          <a:xfrm>
            <a:off x="0" y="6647543"/>
            <a:ext cx="18286413" cy="1146629"/>
          </a:xfrm>
          <a:solidFill>
            <a:schemeClr val="accent1">
              <a:lumMod val="75000"/>
              <a:alpha val="80000"/>
            </a:schemeClr>
          </a:solidFill>
        </p:spPr>
        <p:txBody>
          <a:bodyPr anchor="ctr">
            <a:noAutofit/>
          </a:bodyPr>
          <a:lstStyle>
            <a:lvl1pPr algn="ctr">
              <a:defRPr sz="4800">
                <a:solidFill>
                  <a:schemeClr val="bg1"/>
                </a:solidFill>
                <a:latin typeface="Route 159 Light" pitchFamily="50" charset="0"/>
              </a:defRPr>
            </a:lvl1pPr>
          </a:lstStyle>
          <a:p>
            <a:pPr lvl="0"/>
            <a:r>
              <a:rPr kumimoji="1" lang="en-US" altLang="ja-JP" dirty="0"/>
              <a:t>TEXT</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049456"/>
                                        </p:tgtEl>
                                        <p:attrNameLst>
                                          <p:attrName>style.visibility</p:attrName>
                                        </p:attrNameLst>
                                      </p:cBhvr>
                                      <p:to>
                                        <p:strVal val="visible"/>
                                      </p:to>
                                    </p:set>
                                    <p:anim calcmode="lin" valueType="num">
                                      <p:cBhvr additive="base">
                                        <p:cTn id="7" dur="500" fill="hold"/>
                                        <p:tgtEl>
                                          <p:spTgt spid="1049456"/>
                                        </p:tgtEl>
                                        <p:attrNameLst>
                                          <p:attrName>ppt_x</p:attrName>
                                        </p:attrNameLst>
                                      </p:cBhvr>
                                      <p:tavLst>
                                        <p:tav tm="0">
                                          <p:val>
                                            <p:strVal val="1+#ppt_w/2"/>
                                          </p:val>
                                        </p:tav>
                                        <p:tav tm="100000">
                                          <p:val>
                                            <p:strVal val="#ppt_x"/>
                                          </p:val>
                                        </p:tav>
                                      </p:tavLst>
                                    </p:anim>
                                    <p:anim calcmode="lin" valueType="num">
                                      <p:cBhvr additive="base">
                                        <p:cTn id="8" dur="500" fill="hold"/>
                                        <p:tgtEl>
                                          <p:spTgt spid="1049456"/>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049455">
                                            <p:txEl>
                                              <p:pRg st="0" end="0"/>
                                            </p:txEl>
                                          </p:spTgt>
                                        </p:tgtEl>
                                        <p:attrNameLst>
                                          <p:attrName>style.visibility</p:attrName>
                                        </p:attrNameLst>
                                      </p:cBhvr>
                                      <p:to>
                                        <p:strVal val="visible"/>
                                      </p:to>
                                    </p:set>
                                    <p:animEffect transition="in" filter="wipe(left)">
                                      <p:cBhvr>
                                        <p:cTn id="11" dur="500"/>
                                        <p:tgtEl>
                                          <p:spTgt spid="1049455">
                                            <p:txEl>
                                              <p:pRg st="0" end="0"/>
                                            </p:txEl>
                                          </p:spTgt>
                                        </p:tgtEl>
                                      </p:cBhvr>
                                    </p:animEffect>
                                  </p:childTnLst>
                                </p:cTn>
                              </p:par>
                            </p:childTnLst>
                          </p:cTn>
                        </p:par>
                        <p:par>
                          <p:cTn id="12" fill="hold">
                            <p:stCondLst>
                              <p:cond delay="500"/>
                            </p:stCondLst>
                            <p:childTnLst>
                              <p:par>
                                <p:cTn id="13" presetID="22" presetClass="entr" presetSubtype="2" fill="hold" grpId="0" nodeType="afterEffect">
                                  <p:stCondLst>
                                    <p:cond delay="250"/>
                                  </p:stCondLst>
                                  <p:childTnLst>
                                    <p:set>
                                      <p:cBhvr>
                                        <p:cTn id="14" dur="1" fill="hold">
                                          <p:stCondLst>
                                            <p:cond delay="0"/>
                                          </p:stCondLst>
                                        </p:cTn>
                                        <p:tgtEl>
                                          <p:spTgt spid="1049457"/>
                                        </p:tgtEl>
                                        <p:attrNameLst>
                                          <p:attrName>style.visibility</p:attrName>
                                        </p:attrNameLst>
                                      </p:cBhvr>
                                      <p:to>
                                        <p:strVal val="visible"/>
                                      </p:to>
                                    </p:set>
                                    <p:animEffect transition="in" filter="wipe(right)">
                                      <p:cBhvr>
                                        <p:cTn id="15" dur="500"/>
                                        <p:tgtEl>
                                          <p:spTgt spid="1049457"/>
                                        </p:tgtEl>
                                      </p:cBhvr>
                                    </p:animEffect>
                                  </p:childTnLst>
                                </p:cTn>
                              </p:par>
                              <p:par>
                                <p:cTn id="16" presetID="22" presetClass="entr" presetSubtype="8" fill="hold" grpId="0" nodeType="withEffect">
                                  <p:stCondLst>
                                    <p:cond delay="250"/>
                                  </p:stCondLst>
                                  <p:childTnLst>
                                    <p:set>
                                      <p:cBhvr>
                                        <p:cTn id="17" dur="1" fill="hold">
                                          <p:stCondLst>
                                            <p:cond delay="0"/>
                                          </p:stCondLst>
                                        </p:cTn>
                                        <p:tgtEl>
                                          <p:spTgt spid="1049460"/>
                                        </p:tgtEl>
                                        <p:attrNameLst>
                                          <p:attrName>style.visibility</p:attrName>
                                        </p:attrNameLst>
                                      </p:cBhvr>
                                      <p:to>
                                        <p:strVal val="visible"/>
                                      </p:to>
                                    </p:set>
                                    <p:animEffect transition="in" filter="wipe(left)">
                                      <p:cBhvr>
                                        <p:cTn id="18" dur="500"/>
                                        <p:tgtEl>
                                          <p:spTgt spid="1049460"/>
                                        </p:tgtEl>
                                      </p:cBhvr>
                                    </p:animEffect>
                                  </p:childTnLst>
                                </p:cTn>
                              </p:par>
                            </p:childTnLst>
                          </p:cTn>
                        </p:par>
                        <p:par>
                          <p:cTn id="19" fill="hold">
                            <p:stCondLst>
                              <p:cond delay="1250"/>
                            </p:stCondLst>
                            <p:childTnLst>
                              <p:par>
                                <p:cTn id="20" presetID="2" presetClass="entr" presetSubtype="8" decel="100000" fill="hold" grpId="0" nodeType="afterEffect">
                                  <p:stCondLst>
                                    <p:cond delay="500"/>
                                  </p:stCondLst>
                                  <p:childTnLst>
                                    <p:set>
                                      <p:cBhvr>
                                        <p:cTn id="21" dur="1" fill="hold">
                                          <p:stCondLst>
                                            <p:cond delay="0"/>
                                          </p:stCondLst>
                                        </p:cTn>
                                        <p:tgtEl>
                                          <p:spTgt spid="1049459"/>
                                        </p:tgtEl>
                                        <p:attrNameLst>
                                          <p:attrName>style.visibility</p:attrName>
                                        </p:attrNameLst>
                                      </p:cBhvr>
                                      <p:to>
                                        <p:strVal val="visible"/>
                                      </p:to>
                                    </p:set>
                                    <p:anim calcmode="lin" valueType="num">
                                      <p:cBhvr additive="base">
                                        <p:cTn id="22" dur="500" fill="hold"/>
                                        <p:tgtEl>
                                          <p:spTgt spid="1049459"/>
                                        </p:tgtEl>
                                        <p:attrNameLst>
                                          <p:attrName>ppt_x</p:attrName>
                                        </p:attrNameLst>
                                      </p:cBhvr>
                                      <p:tavLst>
                                        <p:tav tm="0">
                                          <p:val>
                                            <p:strVal val="0-#ppt_w/2"/>
                                          </p:val>
                                        </p:tav>
                                        <p:tav tm="100000">
                                          <p:val>
                                            <p:strVal val="#ppt_x"/>
                                          </p:val>
                                        </p:tav>
                                      </p:tavLst>
                                    </p:anim>
                                    <p:anim calcmode="lin" valueType="num">
                                      <p:cBhvr additive="base">
                                        <p:cTn id="23" dur="500" fill="hold"/>
                                        <p:tgtEl>
                                          <p:spTgt spid="1049459"/>
                                        </p:tgtEl>
                                        <p:attrNameLst>
                                          <p:attrName>ppt_y</p:attrName>
                                        </p:attrNameLst>
                                      </p:cBhvr>
                                      <p:tavLst>
                                        <p:tav tm="0">
                                          <p:val>
                                            <p:strVal val="#ppt_y"/>
                                          </p:val>
                                        </p:tav>
                                        <p:tav tm="100000">
                                          <p:val>
                                            <p:strVal val="#ppt_y"/>
                                          </p:val>
                                        </p:tav>
                                      </p:tavLst>
                                    </p:anim>
                                  </p:childTnLst>
                                </p:cTn>
                              </p:par>
                              <p:par>
                                <p:cTn id="24" presetID="2" presetClass="entr" presetSubtype="2" decel="100000" fill="hold" grpId="0" nodeType="withEffect">
                                  <p:stCondLst>
                                    <p:cond delay="500"/>
                                  </p:stCondLst>
                                  <p:childTnLst>
                                    <p:set>
                                      <p:cBhvr>
                                        <p:cTn id="25" dur="1" fill="hold">
                                          <p:stCondLst>
                                            <p:cond delay="0"/>
                                          </p:stCondLst>
                                        </p:cTn>
                                        <p:tgtEl>
                                          <p:spTgt spid="1049458">
                                            <p:txEl>
                                              <p:pRg st="0" end="0"/>
                                            </p:txEl>
                                          </p:spTgt>
                                        </p:tgtEl>
                                        <p:attrNameLst>
                                          <p:attrName>style.visibility</p:attrName>
                                        </p:attrNameLst>
                                      </p:cBhvr>
                                      <p:to>
                                        <p:strVal val="visible"/>
                                      </p:to>
                                    </p:set>
                                    <p:anim calcmode="lin" valueType="num">
                                      <p:cBhvr additive="base">
                                        <p:cTn id="26" dur="500" fill="hold"/>
                                        <p:tgtEl>
                                          <p:spTgt spid="1049458">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04945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55" grpId="0" build="p">
        <p:tmplLst>
          <p:tmpl lvl="1">
            <p:tnLst>
              <p:par>
                <p:cTn presetID="22" presetClass="entr" presetSubtype="8" fill="hold" nodeType="withEffect">
                  <p:stCondLst>
                    <p:cond delay="0"/>
                  </p:stCondLst>
                  <p:childTnLst>
                    <p:set>
                      <p:cBhvr>
                        <p:cTn dur="1" fill="hold">
                          <p:stCondLst>
                            <p:cond delay="0"/>
                          </p:stCondLst>
                        </p:cTn>
                        <p:tgtEl>
                          <p:spTgt spid="1049455"/>
                        </p:tgtEl>
                        <p:attrNameLst>
                          <p:attrName>style.visibility</p:attrName>
                        </p:attrNameLst>
                      </p:cBhvr>
                      <p:to>
                        <p:strVal val="visible"/>
                      </p:to>
                    </p:set>
                    <p:animEffect transition="in" filter="wipe(left)">
                      <p:cBhvr>
                        <p:cTn dur="500"/>
                        <p:tgtEl>
                          <p:spTgt spid="1049455"/>
                        </p:tgtEl>
                      </p:cBhvr>
                    </p:animEffect>
                  </p:childTnLst>
                </p:cTn>
              </p:par>
            </p:tnLst>
          </p:tmpl>
        </p:tmplLst>
      </p:bldP>
      <p:bldP spid="1049456" grpId="0" animBg="1"/>
      <p:bldP spid="1049457" grpId="0" animBg="1"/>
      <p:bldP spid="1049458" grpId="0" build="allAtOnce">
        <p:tmplLst>
          <p:tmpl lvl="1">
            <p:tnLst>
              <p:par>
                <p:cTn presetID="2" presetClass="entr" presetSubtype="2" decel="100000" fill="hold" nodeType="withEffect">
                  <p:stCondLst>
                    <p:cond delay="500"/>
                  </p:stCondLst>
                  <p:childTnLst>
                    <p:set>
                      <p:cBhvr>
                        <p:cTn dur="1" fill="hold">
                          <p:stCondLst>
                            <p:cond delay="0"/>
                          </p:stCondLst>
                        </p:cTn>
                        <p:tgtEl>
                          <p:spTgt spid="1049458"/>
                        </p:tgtEl>
                        <p:attrNameLst>
                          <p:attrName>style.visibility</p:attrName>
                        </p:attrNameLst>
                      </p:cBhvr>
                      <p:to>
                        <p:strVal val="visible"/>
                      </p:to>
                    </p:set>
                    <p:anim calcmode="lin" valueType="num">
                      <p:cBhvr additive="base">
                        <p:cTn dur="500" fill="hold"/>
                        <p:tgtEl>
                          <p:spTgt spid="1049458"/>
                        </p:tgtEl>
                        <p:attrNameLst>
                          <p:attrName>ppt_x</p:attrName>
                        </p:attrNameLst>
                      </p:cBhvr>
                      <p:tavLst>
                        <p:tav tm="0">
                          <p:val>
                            <p:strVal val="1+#ppt_w/2"/>
                          </p:val>
                        </p:tav>
                        <p:tav tm="100000">
                          <p:val>
                            <p:strVal val="#ppt_x"/>
                          </p:val>
                        </p:tav>
                      </p:tavLst>
                    </p:anim>
                    <p:anim calcmode="lin" valueType="num">
                      <p:cBhvr additive="base">
                        <p:cTn dur="500" fill="hold"/>
                        <p:tgtEl>
                          <p:spTgt spid="1049458"/>
                        </p:tgtEl>
                        <p:attrNameLst>
                          <p:attrName>ppt_y</p:attrName>
                        </p:attrNameLst>
                      </p:cBhvr>
                      <p:tavLst>
                        <p:tav tm="0">
                          <p:val>
                            <p:strVal val="#ppt_y"/>
                          </p:val>
                        </p:tav>
                        <p:tav tm="100000">
                          <p:val>
                            <p:strVal val="#ppt_y"/>
                          </p:val>
                        </p:tav>
                      </p:tavLst>
                    </p:anim>
                  </p:childTnLst>
                </p:cTn>
              </p:par>
            </p:tnLst>
          </p:tmpl>
        </p:tmplLst>
      </p:bldP>
      <p:bldP spid="1049459" grpId="0" animBg="1"/>
      <p:bldP spid="1049460" grpId="0" animBg="1">
        <p:tmplLst>
          <p:tmpl>
            <p:tnLst>
              <p:par>
                <p:cTn presetID="22" presetClass="entr" presetSubtype="8" fill="hold" nodeType="withEffect">
                  <p:stCondLst>
                    <p:cond delay="250"/>
                  </p:stCondLst>
                  <p:childTnLst>
                    <p:set>
                      <p:cBhvr>
                        <p:cTn dur="1" fill="hold">
                          <p:stCondLst>
                            <p:cond delay="0"/>
                          </p:stCondLst>
                        </p:cTn>
                        <p:tgtEl>
                          <p:spTgt spid="1049460"/>
                        </p:tgtEl>
                        <p:attrNameLst>
                          <p:attrName>style.visibility</p:attrName>
                        </p:attrNameLst>
                      </p:cBhvr>
                      <p:to>
                        <p:strVal val="visible"/>
                      </p:to>
                    </p:set>
                    <p:animEffect transition="in" filter="wipe(left)">
                      <p:cBhvr>
                        <p:cTn dur="500"/>
                        <p:tgtEl>
                          <p:spTgt spid="1049460"/>
                        </p:tgtEl>
                      </p:cBhvr>
                    </p:animEffect>
                  </p:childTnLst>
                </p:cTn>
              </p:par>
            </p:tnLst>
          </p:tmpl>
        </p:tmplLst>
      </p:bldP>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 Opinions">
    <p:spTree>
      <p:nvGrpSpPr>
        <p:cNvPr id="1" name=""/>
        <p:cNvGrpSpPr/>
        <p:nvPr/>
      </p:nvGrpSpPr>
      <p:grpSpPr>
        <a:xfrm>
          <a:off x="0" y="0"/>
          <a:ext cx="0" cy="0"/>
          <a:chOff x="0" y="0"/>
          <a:chExt cx="0" cy="0"/>
        </a:xfrm>
      </p:grpSpPr>
      <p:grpSp>
        <p:nvGrpSpPr>
          <p:cNvPr id="214" name="グループ化 28"/>
          <p:cNvGrpSpPr/>
          <p:nvPr userDrawn="1"/>
        </p:nvGrpSpPr>
        <p:grpSpPr>
          <a:xfrm>
            <a:off x="8014097" y="55909"/>
            <a:ext cx="10272315" cy="6722912"/>
            <a:chOff x="7426437" y="55909"/>
            <a:chExt cx="10859975" cy="6722912"/>
          </a:xfrm>
        </p:grpSpPr>
        <p:sp>
          <p:nvSpPr>
            <p:cNvPr id="1049908" name="正方形/長方形 12"/>
            <p:cNvSpPr/>
            <p:nvPr userDrawn="1"/>
          </p:nvSpPr>
          <p:spPr>
            <a:xfrm>
              <a:off x="10859975" y="111818"/>
              <a:ext cx="7426437" cy="66670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909" name="直角三角形 11"/>
            <p:cNvSpPr/>
            <p:nvPr userDrawn="1"/>
          </p:nvSpPr>
          <p:spPr>
            <a:xfrm flipH="1">
              <a:off x="7426437" y="55909"/>
              <a:ext cx="3433538" cy="6722912"/>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49910" name="正方形/長方形 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97161" name="図 2"/>
          <p:cNvPicPr>
            <a:picLocks noChangeAspect="1"/>
          </p:cNvPicPr>
          <p:nvPr userDrawn="1"/>
        </p:nvPicPr>
        <p:blipFill>
          <a:blip r:embed="rId2"/>
          <a:stretch>
            <a:fillRect/>
          </a:stretch>
        </p:blipFill>
        <p:spPr>
          <a:xfrm>
            <a:off x="6262255" y="707944"/>
            <a:ext cx="1923834" cy="6070878"/>
          </a:xfrm>
          <a:prstGeom prst="rect">
            <a:avLst/>
          </a:prstGeom>
          <a:effectLst>
            <a:outerShdw blurRad="76200" dir="13500000" sy="23000" kx="1200000" algn="br" rotWithShape="0">
              <a:prstClr val="black">
                <a:alpha val="20000"/>
              </a:prstClr>
            </a:outerShdw>
          </a:effectLst>
        </p:spPr>
      </p:pic>
      <p:pic>
        <p:nvPicPr>
          <p:cNvPr id="2097162" name="図 3"/>
          <p:cNvPicPr>
            <a:picLocks noChangeAspect="1"/>
          </p:cNvPicPr>
          <p:nvPr userDrawn="1"/>
        </p:nvPicPr>
        <p:blipFill>
          <a:blip r:embed="rId3"/>
          <a:stretch>
            <a:fillRect/>
          </a:stretch>
        </p:blipFill>
        <p:spPr>
          <a:xfrm>
            <a:off x="10050290" y="1526595"/>
            <a:ext cx="1780558" cy="5252227"/>
          </a:xfrm>
          <a:prstGeom prst="rect">
            <a:avLst/>
          </a:prstGeom>
          <a:effectLst>
            <a:outerShdw blurRad="76200" dir="13500000" sy="23000" kx="1200000" algn="br" rotWithShape="0">
              <a:prstClr val="black">
                <a:alpha val="20000"/>
              </a:prstClr>
            </a:outerShdw>
          </a:effectLst>
        </p:spPr>
      </p:pic>
      <p:sp>
        <p:nvSpPr>
          <p:cNvPr id="1049911" name="正方形/長方形 5"/>
          <p:cNvSpPr/>
          <p:nvPr userDrawn="1"/>
        </p:nvSpPr>
        <p:spPr>
          <a:xfrm>
            <a:off x="0" y="6778822"/>
            <a:ext cx="18286413" cy="3508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912" name="タイトル 1"/>
          <p:cNvSpPr>
            <a:spLocks noGrp="1"/>
          </p:cNvSpPr>
          <p:nvPr userDrawn="1">
            <p:ph type="title" hasCustomPrompt="1"/>
          </p:nvPr>
        </p:nvSpPr>
        <p:spPr>
          <a:xfrm>
            <a:off x="725714" y="6956681"/>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1049913" name="正方形/長方形 7"/>
          <p:cNvSpPr/>
          <p:nvPr userDrawn="1"/>
        </p:nvSpPr>
        <p:spPr>
          <a:xfrm>
            <a:off x="7522233" y="832281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914" name="テキスト プレースホルダー 6"/>
          <p:cNvSpPr>
            <a:spLocks noGrp="1"/>
          </p:cNvSpPr>
          <p:nvPr userDrawn="1">
            <p:ph type="body" sz="quarter" idx="42" hasCustomPrompt="1"/>
          </p:nvPr>
        </p:nvSpPr>
        <p:spPr>
          <a:xfrm>
            <a:off x="11651672" y="596076"/>
            <a:ext cx="6054437" cy="1232724"/>
          </a:xfrm>
        </p:spPr>
        <p:txBody>
          <a:bodyPr>
            <a:noAutofit/>
          </a:bodyPr>
          <a:lstStyle>
            <a:lvl1pPr algn="l">
              <a:defRPr sz="6600" b="0" i="0" u="none" baseline="0">
                <a:solidFill>
                  <a:schemeClr val="accent1"/>
                </a:solidFill>
                <a:latin typeface="+mj-lt"/>
                <a:cs typeface="Open Sans Light" panose="020B0306030504020204" pitchFamily="34" charset="0"/>
              </a:defRPr>
            </a:lvl1pPr>
          </a:lstStyle>
          <a:p>
            <a:pPr lvl="0"/>
            <a:r>
              <a:rPr kumimoji="1" lang="en-US" altLang="ja-JP" dirty="0"/>
              <a:t>Word</a:t>
            </a:r>
            <a:endParaRPr kumimoji="1" lang="ja-JP" altLang="en-US" dirty="0"/>
          </a:p>
        </p:txBody>
      </p:sp>
      <p:sp>
        <p:nvSpPr>
          <p:cNvPr id="1049915" name="テキスト プレースホルダー 6"/>
          <p:cNvSpPr>
            <a:spLocks noGrp="1"/>
          </p:cNvSpPr>
          <p:nvPr userDrawn="1">
            <p:ph type="body" sz="quarter" idx="43" hasCustomPrompt="1"/>
          </p:nvPr>
        </p:nvSpPr>
        <p:spPr>
          <a:xfrm>
            <a:off x="457943" y="596076"/>
            <a:ext cx="5679617" cy="1232724"/>
          </a:xfrm>
        </p:spPr>
        <p:txBody>
          <a:bodyPr>
            <a:noAutofit/>
          </a:bodyPr>
          <a:lstStyle>
            <a:lvl1pPr algn="r">
              <a:defRPr sz="6600" b="0" i="0" u="none" baseline="0">
                <a:solidFill>
                  <a:schemeClr val="accent5"/>
                </a:solidFill>
                <a:latin typeface="+mj-lt"/>
                <a:cs typeface="Open Sans Light" panose="020B0306030504020204" pitchFamily="34" charset="0"/>
              </a:defRPr>
            </a:lvl1pPr>
          </a:lstStyle>
          <a:p>
            <a:pPr lvl="0"/>
            <a:r>
              <a:rPr kumimoji="1" lang="en-US" altLang="ja-JP" dirty="0"/>
              <a:t>Word</a:t>
            </a:r>
            <a:endParaRPr kumimoji="1" lang="ja-JP" altLang="en-US" dirty="0"/>
          </a:p>
        </p:txBody>
      </p:sp>
      <p:sp>
        <p:nvSpPr>
          <p:cNvPr id="1049916" name="テキスト プレースホルダー 6"/>
          <p:cNvSpPr>
            <a:spLocks noGrp="1"/>
          </p:cNvSpPr>
          <p:nvPr userDrawn="1">
            <p:ph type="body" sz="quarter" idx="44" hasCustomPrompt="1"/>
          </p:nvPr>
        </p:nvSpPr>
        <p:spPr>
          <a:xfrm>
            <a:off x="430238" y="8532911"/>
            <a:ext cx="17425936" cy="1497780"/>
          </a:xfrm>
        </p:spPr>
        <p:txBody>
          <a:bodyPr>
            <a:noAutofit/>
          </a:bodyPr>
          <a:lstStyle>
            <a:lvl1pPr algn="ctr">
              <a:defRPr sz="2000" b="0" i="0" u="none" baseline="0">
                <a:solidFill>
                  <a:schemeClr val="bg1"/>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sp>
        <p:nvSpPr>
          <p:cNvPr id="1049917" name="テキスト プレースホルダー 6"/>
          <p:cNvSpPr>
            <a:spLocks noGrp="1"/>
          </p:cNvSpPr>
          <p:nvPr userDrawn="1">
            <p:ph type="body" sz="quarter" idx="45" hasCustomPrompt="1"/>
          </p:nvPr>
        </p:nvSpPr>
        <p:spPr>
          <a:xfrm>
            <a:off x="1091352" y="2895600"/>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1049918" name="円/楕円 14"/>
          <p:cNvSpPr/>
          <p:nvPr userDrawn="1"/>
        </p:nvSpPr>
        <p:spPr>
          <a:xfrm>
            <a:off x="535674" y="3182774"/>
            <a:ext cx="409325" cy="4093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919" name="テキスト プレースホルダー 6"/>
          <p:cNvSpPr>
            <a:spLocks noGrp="1"/>
          </p:cNvSpPr>
          <p:nvPr userDrawn="1">
            <p:ph type="body" sz="quarter" idx="46" hasCustomPrompt="1"/>
          </p:nvPr>
        </p:nvSpPr>
        <p:spPr>
          <a:xfrm>
            <a:off x="1091352" y="4045528"/>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1049920" name="円/楕円 16"/>
          <p:cNvSpPr/>
          <p:nvPr userDrawn="1"/>
        </p:nvSpPr>
        <p:spPr>
          <a:xfrm>
            <a:off x="541721" y="4332702"/>
            <a:ext cx="409325" cy="4093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921" name="テキスト プレースホルダー 6"/>
          <p:cNvSpPr>
            <a:spLocks noGrp="1"/>
          </p:cNvSpPr>
          <p:nvPr userDrawn="1">
            <p:ph type="body" sz="quarter" idx="47" hasCustomPrompt="1"/>
          </p:nvPr>
        </p:nvSpPr>
        <p:spPr>
          <a:xfrm>
            <a:off x="1091352" y="5195455"/>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1049922" name="円/楕円 18"/>
          <p:cNvSpPr/>
          <p:nvPr userDrawn="1"/>
        </p:nvSpPr>
        <p:spPr>
          <a:xfrm>
            <a:off x="535674" y="5482629"/>
            <a:ext cx="409325" cy="4093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923" name="テキスト プレースホルダー 6"/>
          <p:cNvSpPr>
            <a:spLocks noGrp="1"/>
          </p:cNvSpPr>
          <p:nvPr userDrawn="1">
            <p:ph type="body" sz="quarter" idx="48" hasCustomPrompt="1"/>
          </p:nvPr>
        </p:nvSpPr>
        <p:spPr>
          <a:xfrm>
            <a:off x="12558306" y="2898757"/>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1049924" name="円/楕円 23"/>
          <p:cNvSpPr/>
          <p:nvPr userDrawn="1"/>
        </p:nvSpPr>
        <p:spPr>
          <a:xfrm>
            <a:off x="12002628" y="3185931"/>
            <a:ext cx="409325" cy="409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925" name="テキスト プレースホルダー 6"/>
          <p:cNvSpPr>
            <a:spLocks noGrp="1"/>
          </p:cNvSpPr>
          <p:nvPr userDrawn="1">
            <p:ph type="body" sz="quarter" idx="49" hasCustomPrompt="1"/>
          </p:nvPr>
        </p:nvSpPr>
        <p:spPr>
          <a:xfrm>
            <a:off x="12558306" y="4048685"/>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1049926" name="円/楕円 25"/>
          <p:cNvSpPr/>
          <p:nvPr userDrawn="1"/>
        </p:nvSpPr>
        <p:spPr>
          <a:xfrm>
            <a:off x="12002628" y="4335859"/>
            <a:ext cx="409325" cy="409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927" name="テキスト プレースホルダー 6"/>
          <p:cNvSpPr>
            <a:spLocks noGrp="1"/>
          </p:cNvSpPr>
          <p:nvPr userDrawn="1">
            <p:ph type="body" sz="quarter" idx="50" hasCustomPrompt="1"/>
          </p:nvPr>
        </p:nvSpPr>
        <p:spPr>
          <a:xfrm>
            <a:off x="12558306" y="5198612"/>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1049928" name="円/楕円 27"/>
          <p:cNvSpPr/>
          <p:nvPr userDrawn="1"/>
        </p:nvSpPr>
        <p:spPr>
          <a:xfrm>
            <a:off x="12002628" y="5485786"/>
            <a:ext cx="409325" cy="409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929" name="正方形/長方形 29"/>
          <p:cNvSpPr/>
          <p:nvPr userDrawn="1"/>
        </p:nvSpPr>
        <p:spPr>
          <a:xfrm>
            <a:off x="3199615" y="1838884"/>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930" name="正方形/長方形 30"/>
          <p:cNvSpPr/>
          <p:nvPr userDrawn="1"/>
        </p:nvSpPr>
        <p:spPr>
          <a:xfrm>
            <a:off x="11055142" y="1838884"/>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49911"/>
                                        </p:tgtEl>
                                        <p:attrNameLst>
                                          <p:attrName>style.visibility</p:attrName>
                                        </p:attrNameLst>
                                      </p:cBhvr>
                                      <p:to>
                                        <p:strVal val="visible"/>
                                      </p:to>
                                    </p:set>
                                    <p:animEffect transition="in" filter="barn(outVertical)">
                                      <p:cBhvr>
                                        <p:cTn id="7" dur="500"/>
                                        <p:tgtEl>
                                          <p:spTgt spid="104991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14"/>
                                        </p:tgtEl>
                                        <p:attrNameLst>
                                          <p:attrName>style.visibility</p:attrName>
                                        </p:attrNameLst>
                                      </p:cBhvr>
                                      <p:to>
                                        <p:strVal val="visible"/>
                                      </p:to>
                                    </p:set>
                                    <p:animEffect transition="in" filter="wipe(down)">
                                      <p:cBhvr>
                                        <p:cTn id="11" dur="500"/>
                                        <p:tgtEl>
                                          <p:spTgt spid="214"/>
                                        </p:tgtEl>
                                      </p:cBhvr>
                                    </p:animEffect>
                                  </p:childTnLst>
                                </p:cTn>
                              </p:par>
                            </p:childTnLst>
                          </p:cTn>
                        </p:par>
                        <p:par>
                          <p:cTn id="12" fill="hold">
                            <p:stCondLst>
                              <p:cond delay="1000"/>
                            </p:stCondLst>
                            <p:childTnLst>
                              <p:par>
                                <p:cTn id="13" presetID="2" presetClass="entr" presetSubtype="8" decel="100000" fill="hold" nodeType="afterEffect">
                                  <p:stCondLst>
                                    <p:cond delay="250"/>
                                  </p:stCondLst>
                                  <p:childTnLst>
                                    <p:set>
                                      <p:cBhvr>
                                        <p:cTn id="14" dur="1" fill="hold">
                                          <p:stCondLst>
                                            <p:cond delay="0"/>
                                          </p:stCondLst>
                                        </p:cTn>
                                        <p:tgtEl>
                                          <p:spTgt spid="2097162"/>
                                        </p:tgtEl>
                                        <p:attrNameLst>
                                          <p:attrName>style.visibility</p:attrName>
                                        </p:attrNameLst>
                                      </p:cBhvr>
                                      <p:to>
                                        <p:strVal val="visible"/>
                                      </p:to>
                                    </p:set>
                                    <p:anim calcmode="lin" valueType="num">
                                      <p:cBhvr additive="base">
                                        <p:cTn id="15" dur="750" fill="hold"/>
                                        <p:tgtEl>
                                          <p:spTgt spid="2097162"/>
                                        </p:tgtEl>
                                        <p:attrNameLst>
                                          <p:attrName>ppt_x</p:attrName>
                                        </p:attrNameLst>
                                      </p:cBhvr>
                                      <p:tavLst>
                                        <p:tav tm="0">
                                          <p:val>
                                            <p:strVal val="0-#ppt_w/2"/>
                                          </p:val>
                                        </p:tav>
                                        <p:tav tm="100000">
                                          <p:val>
                                            <p:strVal val="#ppt_x"/>
                                          </p:val>
                                        </p:tav>
                                      </p:tavLst>
                                    </p:anim>
                                    <p:anim calcmode="lin" valueType="num">
                                      <p:cBhvr additive="base">
                                        <p:cTn id="16" dur="750" fill="hold"/>
                                        <p:tgtEl>
                                          <p:spTgt spid="2097162"/>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500"/>
                                  </p:stCondLst>
                                  <p:childTnLst>
                                    <p:set>
                                      <p:cBhvr>
                                        <p:cTn id="18" dur="1" fill="hold">
                                          <p:stCondLst>
                                            <p:cond delay="0"/>
                                          </p:stCondLst>
                                        </p:cTn>
                                        <p:tgtEl>
                                          <p:spTgt spid="2097161"/>
                                        </p:tgtEl>
                                        <p:attrNameLst>
                                          <p:attrName>style.visibility</p:attrName>
                                        </p:attrNameLst>
                                      </p:cBhvr>
                                      <p:to>
                                        <p:strVal val="visible"/>
                                      </p:to>
                                    </p:set>
                                    <p:anim calcmode="lin" valueType="num">
                                      <p:cBhvr additive="base">
                                        <p:cTn id="19" dur="750" fill="hold"/>
                                        <p:tgtEl>
                                          <p:spTgt spid="2097161"/>
                                        </p:tgtEl>
                                        <p:attrNameLst>
                                          <p:attrName>ppt_x</p:attrName>
                                        </p:attrNameLst>
                                      </p:cBhvr>
                                      <p:tavLst>
                                        <p:tav tm="0">
                                          <p:val>
                                            <p:strVal val="1+#ppt_w/2"/>
                                          </p:val>
                                        </p:tav>
                                        <p:tav tm="100000">
                                          <p:val>
                                            <p:strVal val="#ppt_x"/>
                                          </p:val>
                                        </p:tav>
                                      </p:tavLst>
                                    </p:anim>
                                    <p:anim calcmode="lin" valueType="num">
                                      <p:cBhvr additive="base">
                                        <p:cTn id="20" dur="750" fill="hold"/>
                                        <p:tgtEl>
                                          <p:spTgt spid="2097161"/>
                                        </p:tgtEl>
                                        <p:attrNameLst>
                                          <p:attrName>ppt_y</p:attrName>
                                        </p:attrNameLst>
                                      </p:cBhvr>
                                      <p:tavLst>
                                        <p:tav tm="0">
                                          <p:val>
                                            <p:strVal val="#ppt_y"/>
                                          </p:val>
                                        </p:tav>
                                        <p:tav tm="100000">
                                          <p:val>
                                            <p:strVal val="#ppt_y"/>
                                          </p:val>
                                        </p:tav>
                                      </p:tavLst>
                                    </p:anim>
                                  </p:childTnLst>
                                </p:cTn>
                              </p:par>
                            </p:childTnLst>
                          </p:cTn>
                        </p:par>
                        <p:par>
                          <p:cTn id="21" fill="hold">
                            <p:stCondLst>
                              <p:cond delay="2250"/>
                            </p:stCondLst>
                            <p:childTnLst>
                              <p:par>
                                <p:cTn id="22" presetID="2" presetClass="entr" presetSubtype="8" decel="100000" fill="hold" grpId="0" nodeType="afterEffect">
                                  <p:stCondLst>
                                    <p:cond delay="0"/>
                                  </p:stCondLst>
                                  <p:iterate type="lt">
                                    <p:tmPct val="10000"/>
                                  </p:iterate>
                                  <p:childTnLst>
                                    <p:set>
                                      <p:cBhvr>
                                        <p:cTn id="23" dur="1" fill="hold">
                                          <p:stCondLst>
                                            <p:cond delay="0"/>
                                          </p:stCondLst>
                                        </p:cTn>
                                        <p:tgtEl>
                                          <p:spTgt spid="1049915">
                                            <p:txEl>
                                              <p:pRg st="0" end="0"/>
                                            </p:txEl>
                                          </p:spTgt>
                                        </p:tgtEl>
                                        <p:attrNameLst>
                                          <p:attrName>style.visibility</p:attrName>
                                        </p:attrNameLst>
                                      </p:cBhvr>
                                      <p:to>
                                        <p:strVal val="visible"/>
                                      </p:to>
                                    </p:set>
                                    <p:anim calcmode="lin" valueType="num">
                                      <p:cBhvr additive="base">
                                        <p:cTn id="24" dur="500" fill="hold"/>
                                        <p:tgtEl>
                                          <p:spTgt spid="1049915">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049915">
                                            <p:txEl>
                                              <p:pRg st="0" end="0"/>
                                            </p:txEl>
                                          </p:spTgt>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250"/>
                                  </p:stCondLst>
                                  <p:childTnLst>
                                    <p:set>
                                      <p:cBhvr>
                                        <p:cTn id="27" dur="1" fill="hold">
                                          <p:stCondLst>
                                            <p:cond delay="0"/>
                                          </p:stCondLst>
                                        </p:cTn>
                                        <p:tgtEl>
                                          <p:spTgt spid="1049929"/>
                                        </p:tgtEl>
                                        <p:attrNameLst>
                                          <p:attrName>style.visibility</p:attrName>
                                        </p:attrNameLst>
                                      </p:cBhvr>
                                      <p:to>
                                        <p:strVal val="visible"/>
                                      </p:to>
                                    </p:set>
                                    <p:anim calcmode="lin" valueType="num">
                                      <p:cBhvr additive="base">
                                        <p:cTn id="28" dur="500" fill="hold"/>
                                        <p:tgtEl>
                                          <p:spTgt spid="1049929"/>
                                        </p:tgtEl>
                                        <p:attrNameLst>
                                          <p:attrName>ppt_x</p:attrName>
                                        </p:attrNameLst>
                                      </p:cBhvr>
                                      <p:tavLst>
                                        <p:tav tm="0">
                                          <p:val>
                                            <p:strVal val="0-#ppt_w/2"/>
                                          </p:val>
                                        </p:tav>
                                        <p:tav tm="100000">
                                          <p:val>
                                            <p:strVal val="#ppt_x"/>
                                          </p:val>
                                        </p:tav>
                                      </p:tavLst>
                                    </p:anim>
                                    <p:anim calcmode="lin" valueType="num">
                                      <p:cBhvr additive="base">
                                        <p:cTn id="29" dur="500" fill="hold"/>
                                        <p:tgtEl>
                                          <p:spTgt spid="1049929"/>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2" decel="100000" fill="hold" grpId="0" nodeType="afterEffect">
                                  <p:stCondLst>
                                    <p:cond delay="0"/>
                                  </p:stCondLst>
                                  <p:iterate type="lt">
                                    <p:tmPct val="10000"/>
                                  </p:iterate>
                                  <p:childTnLst>
                                    <p:set>
                                      <p:cBhvr>
                                        <p:cTn id="32" dur="1" fill="hold">
                                          <p:stCondLst>
                                            <p:cond delay="0"/>
                                          </p:stCondLst>
                                        </p:cTn>
                                        <p:tgtEl>
                                          <p:spTgt spid="1049914">
                                            <p:txEl>
                                              <p:pRg st="0" end="0"/>
                                            </p:txEl>
                                          </p:spTgt>
                                        </p:tgtEl>
                                        <p:attrNameLst>
                                          <p:attrName>style.visibility</p:attrName>
                                        </p:attrNameLst>
                                      </p:cBhvr>
                                      <p:to>
                                        <p:strVal val="visible"/>
                                      </p:to>
                                    </p:set>
                                    <p:anim calcmode="lin" valueType="num">
                                      <p:cBhvr additive="base">
                                        <p:cTn id="33" dur="500" fill="hold"/>
                                        <p:tgtEl>
                                          <p:spTgt spid="1049914">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049914">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1049930"/>
                                        </p:tgtEl>
                                        <p:attrNameLst>
                                          <p:attrName>style.visibility</p:attrName>
                                        </p:attrNameLst>
                                      </p:cBhvr>
                                      <p:to>
                                        <p:strVal val="visible"/>
                                      </p:to>
                                    </p:set>
                                    <p:anim calcmode="lin" valueType="num">
                                      <p:cBhvr additive="base">
                                        <p:cTn id="37" dur="500" fill="hold"/>
                                        <p:tgtEl>
                                          <p:spTgt spid="1049930"/>
                                        </p:tgtEl>
                                        <p:attrNameLst>
                                          <p:attrName>ppt_x</p:attrName>
                                        </p:attrNameLst>
                                      </p:cBhvr>
                                      <p:tavLst>
                                        <p:tav tm="0">
                                          <p:val>
                                            <p:strVal val="1+#ppt_w/2"/>
                                          </p:val>
                                        </p:tav>
                                        <p:tav tm="100000">
                                          <p:val>
                                            <p:strVal val="#ppt_x"/>
                                          </p:val>
                                        </p:tav>
                                      </p:tavLst>
                                    </p:anim>
                                    <p:anim calcmode="lin" valueType="num">
                                      <p:cBhvr additive="base">
                                        <p:cTn id="38" dur="500" fill="hold"/>
                                        <p:tgtEl>
                                          <p:spTgt spid="1049930"/>
                                        </p:tgtEl>
                                        <p:attrNameLst>
                                          <p:attrName>ppt_y</p:attrName>
                                        </p:attrNameLst>
                                      </p:cBhvr>
                                      <p:tavLst>
                                        <p:tav tm="0">
                                          <p:val>
                                            <p:strVal val="#ppt_y"/>
                                          </p:val>
                                        </p:tav>
                                        <p:tav tm="100000">
                                          <p:val>
                                            <p:strVal val="#ppt_y"/>
                                          </p:val>
                                        </p:tav>
                                      </p:tavLst>
                                    </p:anim>
                                  </p:childTnLst>
                                </p:cTn>
                              </p:par>
                            </p:childTnLst>
                          </p:cTn>
                        </p:par>
                        <p:par>
                          <p:cTn id="39" fill="hold">
                            <p:stCondLst>
                              <p:cond delay="3750"/>
                            </p:stCondLst>
                            <p:childTnLst>
                              <p:par>
                                <p:cTn id="40" presetID="10" presetClass="entr" presetSubtype="0" fill="hold" grpId="0" nodeType="afterEffect">
                                  <p:stCondLst>
                                    <p:cond delay="250"/>
                                  </p:stCondLst>
                                  <p:childTnLst>
                                    <p:set>
                                      <p:cBhvr>
                                        <p:cTn id="41" dur="1" fill="hold">
                                          <p:stCondLst>
                                            <p:cond delay="0"/>
                                          </p:stCondLst>
                                        </p:cTn>
                                        <p:tgtEl>
                                          <p:spTgt spid="1049918"/>
                                        </p:tgtEl>
                                        <p:attrNameLst>
                                          <p:attrName>style.visibility</p:attrName>
                                        </p:attrNameLst>
                                      </p:cBhvr>
                                      <p:to>
                                        <p:strVal val="visible"/>
                                      </p:to>
                                    </p:set>
                                    <p:animEffect transition="in" filter="fade">
                                      <p:cBhvr>
                                        <p:cTn id="42" dur="500"/>
                                        <p:tgtEl>
                                          <p:spTgt spid="1049918"/>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049917">
                                            <p:txEl>
                                              <p:pRg st="0" end="0"/>
                                            </p:txEl>
                                          </p:spTgt>
                                        </p:tgtEl>
                                        <p:attrNameLst>
                                          <p:attrName>style.visibility</p:attrName>
                                        </p:attrNameLst>
                                      </p:cBhvr>
                                      <p:to>
                                        <p:strVal val="visible"/>
                                      </p:to>
                                    </p:set>
                                    <p:animEffect transition="in" filter="wipe(left)">
                                      <p:cBhvr>
                                        <p:cTn id="46" dur="500"/>
                                        <p:tgtEl>
                                          <p:spTgt spid="1049917">
                                            <p:txEl>
                                              <p:pRg st="0" end="0"/>
                                            </p:txEl>
                                          </p:spTgt>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1049920"/>
                                        </p:tgtEl>
                                        <p:attrNameLst>
                                          <p:attrName>style.visibility</p:attrName>
                                        </p:attrNameLst>
                                      </p:cBhvr>
                                      <p:to>
                                        <p:strVal val="visible"/>
                                      </p:to>
                                    </p:set>
                                    <p:animEffect transition="in" filter="fade">
                                      <p:cBhvr>
                                        <p:cTn id="50" dur="500"/>
                                        <p:tgtEl>
                                          <p:spTgt spid="1049920"/>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1049919">
                                            <p:txEl>
                                              <p:pRg st="0" end="0"/>
                                            </p:txEl>
                                          </p:spTgt>
                                        </p:tgtEl>
                                        <p:attrNameLst>
                                          <p:attrName>style.visibility</p:attrName>
                                        </p:attrNameLst>
                                      </p:cBhvr>
                                      <p:to>
                                        <p:strVal val="visible"/>
                                      </p:to>
                                    </p:set>
                                    <p:animEffect transition="in" filter="wipe(left)">
                                      <p:cBhvr>
                                        <p:cTn id="54" dur="500"/>
                                        <p:tgtEl>
                                          <p:spTgt spid="1049919">
                                            <p:txEl>
                                              <p:pRg st="0" end="0"/>
                                            </p:txEl>
                                          </p:spTgt>
                                        </p:tgtEl>
                                      </p:cBhvr>
                                    </p:animEffect>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1049922"/>
                                        </p:tgtEl>
                                        <p:attrNameLst>
                                          <p:attrName>style.visibility</p:attrName>
                                        </p:attrNameLst>
                                      </p:cBhvr>
                                      <p:to>
                                        <p:strVal val="visible"/>
                                      </p:to>
                                    </p:set>
                                    <p:animEffect transition="in" filter="fade">
                                      <p:cBhvr>
                                        <p:cTn id="58" dur="500"/>
                                        <p:tgtEl>
                                          <p:spTgt spid="1049922"/>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049921">
                                            <p:txEl>
                                              <p:pRg st="0" end="0"/>
                                            </p:txEl>
                                          </p:spTgt>
                                        </p:tgtEl>
                                        <p:attrNameLst>
                                          <p:attrName>style.visibility</p:attrName>
                                        </p:attrNameLst>
                                      </p:cBhvr>
                                      <p:to>
                                        <p:strVal val="visible"/>
                                      </p:to>
                                    </p:set>
                                    <p:animEffect transition="in" filter="wipe(left)">
                                      <p:cBhvr>
                                        <p:cTn id="62" dur="500"/>
                                        <p:tgtEl>
                                          <p:spTgt spid="1049921">
                                            <p:txEl>
                                              <p:pRg st="0" end="0"/>
                                            </p:txEl>
                                          </p:spTgt>
                                        </p:tgtEl>
                                      </p:cBhvr>
                                    </p:animEffect>
                                  </p:childTnLst>
                                </p:cTn>
                              </p:par>
                            </p:childTnLst>
                          </p:cTn>
                        </p:par>
                        <p:par>
                          <p:cTn id="63" fill="hold">
                            <p:stCondLst>
                              <p:cond delay="7000"/>
                            </p:stCondLst>
                            <p:childTnLst>
                              <p:par>
                                <p:cTn id="64" presetID="10" presetClass="entr" presetSubtype="0" fill="hold" grpId="0" nodeType="afterEffect">
                                  <p:stCondLst>
                                    <p:cond delay="0"/>
                                  </p:stCondLst>
                                  <p:childTnLst>
                                    <p:set>
                                      <p:cBhvr>
                                        <p:cTn id="65" dur="1" fill="hold">
                                          <p:stCondLst>
                                            <p:cond delay="0"/>
                                          </p:stCondLst>
                                        </p:cTn>
                                        <p:tgtEl>
                                          <p:spTgt spid="1049924"/>
                                        </p:tgtEl>
                                        <p:attrNameLst>
                                          <p:attrName>style.visibility</p:attrName>
                                        </p:attrNameLst>
                                      </p:cBhvr>
                                      <p:to>
                                        <p:strVal val="visible"/>
                                      </p:to>
                                    </p:set>
                                    <p:animEffect transition="in" filter="fade">
                                      <p:cBhvr>
                                        <p:cTn id="66" dur="500"/>
                                        <p:tgtEl>
                                          <p:spTgt spid="1049924"/>
                                        </p:tgtEl>
                                      </p:cBhvr>
                                    </p:animEffect>
                                  </p:childTnLst>
                                </p:cTn>
                              </p:par>
                            </p:childTnLst>
                          </p:cTn>
                        </p:par>
                        <p:par>
                          <p:cTn id="67" fill="hold">
                            <p:stCondLst>
                              <p:cond delay="7500"/>
                            </p:stCondLst>
                            <p:childTnLst>
                              <p:par>
                                <p:cTn id="68" presetID="22" presetClass="entr" presetSubtype="8" fill="hold" grpId="0" nodeType="afterEffect">
                                  <p:stCondLst>
                                    <p:cond delay="0"/>
                                  </p:stCondLst>
                                  <p:childTnLst>
                                    <p:set>
                                      <p:cBhvr>
                                        <p:cTn id="69" dur="1" fill="hold">
                                          <p:stCondLst>
                                            <p:cond delay="0"/>
                                          </p:stCondLst>
                                        </p:cTn>
                                        <p:tgtEl>
                                          <p:spTgt spid="1049923">
                                            <p:txEl>
                                              <p:pRg st="0" end="0"/>
                                            </p:txEl>
                                          </p:spTgt>
                                        </p:tgtEl>
                                        <p:attrNameLst>
                                          <p:attrName>style.visibility</p:attrName>
                                        </p:attrNameLst>
                                      </p:cBhvr>
                                      <p:to>
                                        <p:strVal val="visible"/>
                                      </p:to>
                                    </p:set>
                                    <p:animEffect transition="in" filter="wipe(left)">
                                      <p:cBhvr>
                                        <p:cTn id="70" dur="500"/>
                                        <p:tgtEl>
                                          <p:spTgt spid="1049923">
                                            <p:txEl>
                                              <p:pRg st="0" end="0"/>
                                            </p:txEl>
                                          </p:spTgt>
                                        </p:tgtEl>
                                      </p:cBhvr>
                                    </p:animEffect>
                                  </p:childTnLst>
                                </p:cTn>
                              </p:par>
                            </p:childTnLst>
                          </p:cTn>
                        </p:par>
                        <p:par>
                          <p:cTn id="71" fill="hold">
                            <p:stCondLst>
                              <p:cond delay="8000"/>
                            </p:stCondLst>
                            <p:childTnLst>
                              <p:par>
                                <p:cTn id="72" presetID="10" presetClass="entr" presetSubtype="0" fill="hold" grpId="0" nodeType="afterEffect">
                                  <p:stCondLst>
                                    <p:cond delay="0"/>
                                  </p:stCondLst>
                                  <p:childTnLst>
                                    <p:set>
                                      <p:cBhvr>
                                        <p:cTn id="73" dur="1" fill="hold">
                                          <p:stCondLst>
                                            <p:cond delay="0"/>
                                          </p:stCondLst>
                                        </p:cTn>
                                        <p:tgtEl>
                                          <p:spTgt spid="1049926"/>
                                        </p:tgtEl>
                                        <p:attrNameLst>
                                          <p:attrName>style.visibility</p:attrName>
                                        </p:attrNameLst>
                                      </p:cBhvr>
                                      <p:to>
                                        <p:strVal val="visible"/>
                                      </p:to>
                                    </p:set>
                                    <p:animEffect transition="in" filter="fade">
                                      <p:cBhvr>
                                        <p:cTn id="74" dur="500"/>
                                        <p:tgtEl>
                                          <p:spTgt spid="1049926"/>
                                        </p:tgtEl>
                                      </p:cBhvr>
                                    </p:animEffect>
                                  </p:childTnLst>
                                </p:cTn>
                              </p:par>
                            </p:childTnLst>
                          </p:cTn>
                        </p:par>
                        <p:par>
                          <p:cTn id="75" fill="hold">
                            <p:stCondLst>
                              <p:cond delay="8500"/>
                            </p:stCondLst>
                            <p:childTnLst>
                              <p:par>
                                <p:cTn id="76" presetID="22" presetClass="entr" presetSubtype="8" fill="hold" grpId="0" nodeType="afterEffect">
                                  <p:stCondLst>
                                    <p:cond delay="0"/>
                                  </p:stCondLst>
                                  <p:childTnLst>
                                    <p:set>
                                      <p:cBhvr>
                                        <p:cTn id="77" dur="1" fill="hold">
                                          <p:stCondLst>
                                            <p:cond delay="0"/>
                                          </p:stCondLst>
                                        </p:cTn>
                                        <p:tgtEl>
                                          <p:spTgt spid="1049925">
                                            <p:txEl>
                                              <p:pRg st="0" end="0"/>
                                            </p:txEl>
                                          </p:spTgt>
                                        </p:tgtEl>
                                        <p:attrNameLst>
                                          <p:attrName>style.visibility</p:attrName>
                                        </p:attrNameLst>
                                      </p:cBhvr>
                                      <p:to>
                                        <p:strVal val="visible"/>
                                      </p:to>
                                    </p:set>
                                    <p:animEffect transition="in" filter="wipe(left)">
                                      <p:cBhvr>
                                        <p:cTn id="78" dur="500"/>
                                        <p:tgtEl>
                                          <p:spTgt spid="1049925">
                                            <p:txEl>
                                              <p:pRg st="0" end="0"/>
                                            </p:txEl>
                                          </p:spTgt>
                                        </p:tgtEl>
                                      </p:cBhvr>
                                    </p:animEffect>
                                  </p:childTnLst>
                                </p:cTn>
                              </p:par>
                            </p:childTnLst>
                          </p:cTn>
                        </p:par>
                        <p:par>
                          <p:cTn id="79" fill="hold">
                            <p:stCondLst>
                              <p:cond delay="9000"/>
                            </p:stCondLst>
                            <p:childTnLst>
                              <p:par>
                                <p:cTn id="80" presetID="10" presetClass="entr" presetSubtype="0" fill="hold" grpId="0" nodeType="afterEffect">
                                  <p:stCondLst>
                                    <p:cond delay="0"/>
                                  </p:stCondLst>
                                  <p:childTnLst>
                                    <p:set>
                                      <p:cBhvr>
                                        <p:cTn id="81" dur="1" fill="hold">
                                          <p:stCondLst>
                                            <p:cond delay="0"/>
                                          </p:stCondLst>
                                        </p:cTn>
                                        <p:tgtEl>
                                          <p:spTgt spid="1049928"/>
                                        </p:tgtEl>
                                        <p:attrNameLst>
                                          <p:attrName>style.visibility</p:attrName>
                                        </p:attrNameLst>
                                      </p:cBhvr>
                                      <p:to>
                                        <p:strVal val="visible"/>
                                      </p:to>
                                    </p:set>
                                    <p:animEffect transition="in" filter="fade">
                                      <p:cBhvr>
                                        <p:cTn id="82" dur="500"/>
                                        <p:tgtEl>
                                          <p:spTgt spid="1049928"/>
                                        </p:tgtEl>
                                      </p:cBhvr>
                                    </p:animEffect>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1049927">
                                            <p:txEl>
                                              <p:pRg st="0" end="0"/>
                                            </p:txEl>
                                          </p:spTgt>
                                        </p:tgtEl>
                                        <p:attrNameLst>
                                          <p:attrName>style.visibility</p:attrName>
                                        </p:attrNameLst>
                                      </p:cBhvr>
                                      <p:to>
                                        <p:strVal val="visible"/>
                                      </p:to>
                                    </p:set>
                                    <p:animEffect transition="in" filter="wipe(left)">
                                      <p:cBhvr>
                                        <p:cTn id="86" dur="500"/>
                                        <p:tgtEl>
                                          <p:spTgt spid="1049927">
                                            <p:txEl>
                                              <p:pRg st="0" end="0"/>
                                            </p:txEl>
                                          </p:spTgt>
                                        </p:tgtEl>
                                      </p:cBhvr>
                                    </p:animEffect>
                                  </p:childTnLst>
                                </p:cTn>
                              </p:par>
                            </p:childTnLst>
                          </p:cTn>
                        </p:par>
                        <p:par>
                          <p:cTn id="87" fill="hold">
                            <p:stCondLst>
                              <p:cond delay="10000"/>
                            </p:stCondLst>
                            <p:childTnLst>
                              <p:par>
                                <p:cTn id="88" presetID="2" presetClass="entr" presetSubtype="8" decel="100000" fill="hold" grpId="0" nodeType="afterEffect">
                                  <p:stCondLst>
                                    <p:cond delay="250"/>
                                  </p:stCondLst>
                                  <p:iterate type="wd">
                                    <p:tmPct val="10000"/>
                                  </p:iterate>
                                  <p:childTnLst>
                                    <p:set>
                                      <p:cBhvr>
                                        <p:cTn id="89" dur="1" fill="hold">
                                          <p:stCondLst>
                                            <p:cond delay="0"/>
                                          </p:stCondLst>
                                        </p:cTn>
                                        <p:tgtEl>
                                          <p:spTgt spid="1049912"/>
                                        </p:tgtEl>
                                        <p:attrNameLst>
                                          <p:attrName>style.visibility</p:attrName>
                                        </p:attrNameLst>
                                      </p:cBhvr>
                                      <p:to>
                                        <p:strVal val="visible"/>
                                      </p:to>
                                    </p:set>
                                    <p:anim calcmode="lin" valueType="num">
                                      <p:cBhvr additive="base">
                                        <p:cTn id="90" dur="500" fill="hold"/>
                                        <p:tgtEl>
                                          <p:spTgt spid="1049912"/>
                                        </p:tgtEl>
                                        <p:attrNameLst>
                                          <p:attrName>ppt_x</p:attrName>
                                        </p:attrNameLst>
                                      </p:cBhvr>
                                      <p:tavLst>
                                        <p:tav tm="0">
                                          <p:val>
                                            <p:strVal val="0-#ppt_w/2"/>
                                          </p:val>
                                        </p:tav>
                                        <p:tav tm="100000">
                                          <p:val>
                                            <p:strVal val="#ppt_x"/>
                                          </p:val>
                                        </p:tav>
                                      </p:tavLst>
                                    </p:anim>
                                    <p:anim calcmode="lin" valueType="num">
                                      <p:cBhvr additive="base">
                                        <p:cTn id="91" dur="500" fill="hold"/>
                                        <p:tgtEl>
                                          <p:spTgt spid="1049912"/>
                                        </p:tgtEl>
                                        <p:attrNameLst>
                                          <p:attrName>ppt_y</p:attrName>
                                        </p:attrNameLst>
                                      </p:cBhvr>
                                      <p:tavLst>
                                        <p:tav tm="0">
                                          <p:val>
                                            <p:strVal val="#ppt_y"/>
                                          </p:val>
                                        </p:tav>
                                        <p:tav tm="100000">
                                          <p:val>
                                            <p:strVal val="#ppt_y"/>
                                          </p:val>
                                        </p:tav>
                                      </p:tavLst>
                                    </p:anim>
                                  </p:childTnLst>
                                </p:cTn>
                              </p:par>
                              <p:par>
                                <p:cTn id="92" presetID="2" presetClass="entr" presetSubtype="2" decel="100000" fill="hold" grpId="0" nodeType="withEffect">
                                  <p:stCondLst>
                                    <p:cond delay="0"/>
                                  </p:stCondLst>
                                  <p:childTnLst>
                                    <p:set>
                                      <p:cBhvr>
                                        <p:cTn id="93" dur="1" fill="hold">
                                          <p:stCondLst>
                                            <p:cond delay="0"/>
                                          </p:stCondLst>
                                        </p:cTn>
                                        <p:tgtEl>
                                          <p:spTgt spid="1049913"/>
                                        </p:tgtEl>
                                        <p:attrNameLst>
                                          <p:attrName>style.visibility</p:attrName>
                                        </p:attrNameLst>
                                      </p:cBhvr>
                                      <p:to>
                                        <p:strVal val="visible"/>
                                      </p:to>
                                    </p:set>
                                    <p:anim calcmode="lin" valueType="num">
                                      <p:cBhvr additive="base">
                                        <p:cTn id="94" dur="500" fill="hold"/>
                                        <p:tgtEl>
                                          <p:spTgt spid="1049913"/>
                                        </p:tgtEl>
                                        <p:attrNameLst>
                                          <p:attrName>ppt_x</p:attrName>
                                        </p:attrNameLst>
                                      </p:cBhvr>
                                      <p:tavLst>
                                        <p:tav tm="0">
                                          <p:val>
                                            <p:strVal val="1+#ppt_w/2"/>
                                          </p:val>
                                        </p:tav>
                                        <p:tav tm="100000">
                                          <p:val>
                                            <p:strVal val="#ppt_x"/>
                                          </p:val>
                                        </p:tav>
                                      </p:tavLst>
                                    </p:anim>
                                    <p:anim calcmode="lin" valueType="num">
                                      <p:cBhvr additive="base">
                                        <p:cTn id="95" dur="500" fill="hold"/>
                                        <p:tgtEl>
                                          <p:spTgt spid="1049913"/>
                                        </p:tgtEl>
                                        <p:attrNameLst>
                                          <p:attrName>ppt_y</p:attrName>
                                        </p:attrNameLst>
                                      </p:cBhvr>
                                      <p:tavLst>
                                        <p:tav tm="0">
                                          <p:val>
                                            <p:strVal val="#ppt_y"/>
                                          </p:val>
                                        </p:tav>
                                        <p:tav tm="100000">
                                          <p:val>
                                            <p:strVal val="#ppt_y"/>
                                          </p:val>
                                        </p:tav>
                                      </p:tavLst>
                                    </p:anim>
                                  </p:childTnLst>
                                </p:cTn>
                              </p:par>
                            </p:childTnLst>
                          </p:cTn>
                        </p:par>
                        <p:par>
                          <p:cTn id="96" fill="hold">
                            <p:stCondLst>
                              <p:cond delay="10850"/>
                            </p:stCondLst>
                            <p:childTnLst>
                              <p:par>
                                <p:cTn id="97" presetID="22" presetClass="entr" presetSubtype="8" fill="hold" grpId="0" nodeType="afterEffect">
                                  <p:stCondLst>
                                    <p:cond delay="250"/>
                                  </p:stCondLst>
                                  <p:childTnLst>
                                    <p:set>
                                      <p:cBhvr>
                                        <p:cTn id="98" dur="1" fill="hold">
                                          <p:stCondLst>
                                            <p:cond delay="0"/>
                                          </p:stCondLst>
                                        </p:cTn>
                                        <p:tgtEl>
                                          <p:spTgt spid="1049916">
                                            <p:txEl>
                                              <p:pRg st="0" end="0"/>
                                            </p:txEl>
                                          </p:spTgt>
                                        </p:tgtEl>
                                        <p:attrNameLst>
                                          <p:attrName>style.visibility</p:attrName>
                                        </p:attrNameLst>
                                      </p:cBhvr>
                                      <p:to>
                                        <p:strVal val="visible"/>
                                      </p:to>
                                    </p:set>
                                    <p:animEffect transition="in" filter="wipe(left)">
                                      <p:cBhvr>
                                        <p:cTn id="99" dur="500"/>
                                        <p:tgtEl>
                                          <p:spTgt spid="10499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911" grpId="0" animBg="1"/>
      <p:bldP spid="1049912" grpId="0"/>
      <p:bldP spid="1049913" grpId="0" animBg="1"/>
      <p:bldP spid="1049914"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1049914"/>
                        </p:tgtEl>
                        <p:attrNameLst>
                          <p:attrName>style.visibility</p:attrName>
                        </p:attrNameLst>
                      </p:cBhvr>
                      <p:to>
                        <p:strVal val="visible"/>
                      </p:to>
                    </p:set>
                    <p:anim calcmode="lin" valueType="num">
                      <p:cBhvr additive="base">
                        <p:cTn dur="500" fill="hold"/>
                        <p:tgtEl>
                          <p:spTgt spid="1049914"/>
                        </p:tgtEl>
                        <p:attrNameLst>
                          <p:attrName>ppt_x</p:attrName>
                        </p:attrNameLst>
                      </p:cBhvr>
                      <p:tavLst>
                        <p:tav tm="0">
                          <p:val>
                            <p:strVal val="1+#ppt_w/2"/>
                          </p:val>
                        </p:tav>
                        <p:tav tm="100000">
                          <p:val>
                            <p:strVal val="#ppt_x"/>
                          </p:val>
                        </p:tav>
                      </p:tavLst>
                    </p:anim>
                    <p:anim calcmode="lin" valueType="num">
                      <p:cBhvr additive="base">
                        <p:cTn dur="500" fill="hold"/>
                        <p:tgtEl>
                          <p:spTgt spid="1049914"/>
                        </p:tgtEl>
                        <p:attrNameLst>
                          <p:attrName>ppt_y</p:attrName>
                        </p:attrNameLst>
                      </p:cBhvr>
                      <p:tavLst>
                        <p:tav tm="0">
                          <p:val>
                            <p:strVal val="#ppt_y"/>
                          </p:val>
                        </p:tav>
                        <p:tav tm="100000">
                          <p:val>
                            <p:strVal val="#ppt_y"/>
                          </p:val>
                        </p:tav>
                      </p:tavLst>
                    </p:anim>
                  </p:childTnLst>
                </p:cTn>
              </p:par>
            </p:tnLst>
          </p:tmpl>
        </p:tmplLst>
      </p:bldP>
      <p:bldP spid="1049915" grpId="0" build="p">
        <p:tmplLst>
          <p:tmpl lvl="1">
            <p:tnLst>
              <p:par>
                <p:cTn presetID="2" presetClass="entr" presetSubtype="8" decel="100000" fill="hold" nodeType="afterEffect">
                  <p:stCondLst>
                    <p:cond delay="0"/>
                  </p:stCondLst>
                  <p:iterate type="lt">
                    <p:tmPct val="10000"/>
                  </p:iterate>
                  <p:childTnLst>
                    <p:set>
                      <p:cBhvr>
                        <p:cTn dur="1" fill="hold">
                          <p:stCondLst>
                            <p:cond delay="0"/>
                          </p:stCondLst>
                        </p:cTn>
                        <p:tgtEl>
                          <p:spTgt spid="1049915"/>
                        </p:tgtEl>
                        <p:attrNameLst>
                          <p:attrName>style.visibility</p:attrName>
                        </p:attrNameLst>
                      </p:cBhvr>
                      <p:to>
                        <p:strVal val="visible"/>
                      </p:to>
                    </p:set>
                    <p:anim calcmode="lin" valueType="num">
                      <p:cBhvr additive="base">
                        <p:cTn dur="500" fill="hold"/>
                        <p:tgtEl>
                          <p:spTgt spid="1049915"/>
                        </p:tgtEl>
                        <p:attrNameLst>
                          <p:attrName>ppt_x</p:attrName>
                        </p:attrNameLst>
                      </p:cBhvr>
                      <p:tavLst>
                        <p:tav tm="0">
                          <p:val>
                            <p:strVal val="0-#ppt_w/2"/>
                          </p:val>
                        </p:tav>
                        <p:tav tm="100000">
                          <p:val>
                            <p:strVal val="#ppt_x"/>
                          </p:val>
                        </p:tav>
                      </p:tavLst>
                    </p:anim>
                    <p:anim calcmode="lin" valueType="num">
                      <p:cBhvr additive="base">
                        <p:cTn dur="500" fill="hold"/>
                        <p:tgtEl>
                          <p:spTgt spid="1049915"/>
                        </p:tgtEl>
                        <p:attrNameLst>
                          <p:attrName>ppt_y</p:attrName>
                        </p:attrNameLst>
                      </p:cBhvr>
                      <p:tavLst>
                        <p:tav tm="0">
                          <p:val>
                            <p:strVal val="#ppt_y"/>
                          </p:val>
                        </p:tav>
                        <p:tav tm="100000">
                          <p:val>
                            <p:strVal val="#ppt_y"/>
                          </p:val>
                        </p:tav>
                      </p:tavLst>
                    </p:anim>
                  </p:childTnLst>
                </p:cTn>
              </p:par>
            </p:tnLst>
          </p:tmpl>
        </p:tmplLst>
      </p:bldP>
      <p:bldP spid="1049916" grpId="0" build="p">
        <p:tmplLst>
          <p:tmpl lvl="1">
            <p:tnLst>
              <p:par>
                <p:cTn presetID="22" presetClass="entr" presetSubtype="8" fill="hold" nodeType="afterEffect">
                  <p:stCondLst>
                    <p:cond delay="250"/>
                  </p:stCondLst>
                  <p:childTnLst>
                    <p:set>
                      <p:cBhvr>
                        <p:cTn dur="1" fill="hold">
                          <p:stCondLst>
                            <p:cond delay="0"/>
                          </p:stCondLst>
                        </p:cTn>
                        <p:tgtEl>
                          <p:spTgt spid="1049916"/>
                        </p:tgtEl>
                        <p:attrNameLst>
                          <p:attrName>style.visibility</p:attrName>
                        </p:attrNameLst>
                      </p:cBhvr>
                      <p:to>
                        <p:strVal val="visible"/>
                      </p:to>
                    </p:set>
                    <p:animEffect transition="in" filter="wipe(left)">
                      <p:cBhvr>
                        <p:cTn dur="500"/>
                        <p:tgtEl>
                          <p:spTgt spid="1049916"/>
                        </p:tgtEl>
                      </p:cBhvr>
                    </p:animEffect>
                  </p:childTnLst>
                </p:cTn>
              </p:par>
            </p:tnLst>
          </p:tmpl>
        </p:tmplLst>
      </p:bldP>
      <p:bldP spid="1049917" grpId="0" build="p">
        <p:tmplLst>
          <p:tmpl lvl="1">
            <p:tnLst>
              <p:par>
                <p:cTn presetID="22" presetClass="entr" presetSubtype="8" fill="hold" nodeType="afterEffect">
                  <p:stCondLst>
                    <p:cond delay="0"/>
                  </p:stCondLst>
                  <p:childTnLst>
                    <p:set>
                      <p:cBhvr>
                        <p:cTn dur="1" fill="hold">
                          <p:stCondLst>
                            <p:cond delay="0"/>
                          </p:stCondLst>
                        </p:cTn>
                        <p:tgtEl>
                          <p:spTgt spid="1049917"/>
                        </p:tgtEl>
                        <p:attrNameLst>
                          <p:attrName>style.visibility</p:attrName>
                        </p:attrNameLst>
                      </p:cBhvr>
                      <p:to>
                        <p:strVal val="visible"/>
                      </p:to>
                    </p:set>
                    <p:animEffect transition="in" filter="wipe(left)">
                      <p:cBhvr>
                        <p:cTn dur="500"/>
                        <p:tgtEl>
                          <p:spTgt spid="1049917"/>
                        </p:tgtEl>
                      </p:cBhvr>
                    </p:animEffect>
                  </p:childTnLst>
                </p:cTn>
              </p:par>
            </p:tnLst>
          </p:tmpl>
        </p:tmplLst>
      </p:bldP>
      <p:bldP spid="1049918" grpId="0" animBg="1"/>
      <p:bldP spid="1049919" grpId="0" build="p">
        <p:tmplLst>
          <p:tmpl lvl="1">
            <p:tnLst>
              <p:par>
                <p:cTn presetID="22" presetClass="entr" presetSubtype="8" fill="hold" nodeType="afterEffect">
                  <p:stCondLst>
                    <p:cond delay="0"/>
                  </p:stCondLst>
                  <p:childTnLst>
                    <p:set>
                      <p:cBhvr>
                        <p:cTn dur="1" fill="hold">
                          <p:stCondLst>
                            <p:cond delay="0"/>
                          </p:stCondLst>
                        </p:cTn>
                        <p:tgtEl>
                          <p:spTgt spid="1049919"/>
                        </p:tgtEl>
                        <p:attrNameLst>
                          <p:attrName>style.visibility</p:attrName>
                        </p:attrNameLst>
                      </p:cBhvr>
                      <p:to>
                        <p:strVal val="visible"/>
                      </p:to>
                    </p:set>
                    <p:animEffect transition="in" filter="wipe(left)">
                      <p:cBhvr>
                        <p:cTn dur="500"/>
                        <p:tgtEl>
                          <p:spTgt spid="1049919"/>
                        </p:tgtEl>
                      </p:cBhvr>
                    </p:animEffect>
                  </p:childTnLst>
                </p:cTn>
              </p:par>
            </p:tnLst>
          </p:tmpl>
        </p:tmplLst>
      </p:bldP>
      <p:bldP spid="1049920" grpId="0" animBg="1"/>
      <p:bldP spid="1049921" grpId="0" build="p">
        <p:tmplLst>
          <p:tmpl lvl="1">
            <p:tnLst>
              <p:par>
                <p:cTn presetID="22" presetClass="entr" presetSubtype="8" fill="hold" nodeType="afterEffect">
                  <p:stCondLst>
                    <p:cond delay="0"/>
                  </p:stCondLst>
                  <p:childTnLst>
                    <p:set>
                      <p:cBhvr>
                        <p:cTn dur="1" fill="hold">
                          <p:stCondLst>
                            <p:cond delay="0"/>
                          </p:stCondLst>
                        </p:cTn>
                        <p:tgtEl>
                          <p:spTgt spid="1049921"/>
                        </p:tgtEl>
                        <p:attrNameLst>
                          <p:attrName>style.visibility</p:attrName>
                        </p:attrNameLst>
                      </p:cBhvr>
                      <p:to>
                        <p:strVal val="visible"/>
                      </p:to>
                    </p:set>
                    <p:animEffect transition="in" filter="wipe(left)">
                      <p:cBhvr>
                        <p:cTn dur="500"/>
                        <p:tgtEl>
                          <p:spTgt spid="1049921"/>
                        </p:tgtEl>
                      </p:cBhvr>
                    </p:animEffect>
                  </p:childTnLst>
                </p:cTn>
              </p:par>
            </p:tnLst>
          </p:tmpl>
        </p:tmplLst>
      </p:bldP>
      <p:bldP spid="1049922" grpId="0" animBg="1"/>
      <p:bldP spid="1049923" grpId="0" build="p">
        <p:tmplLst>
          <p:tmpl lvl="1">
            <p:tnLst>
              <p:par>
                <p:cTn presetID="22" presetClass="entr" presetSubtype="8" fill="hold" nodeType="afterEffect">
                  <p:stCondLst>
                    <p:cond delay="0"/>
                  </p:stCondLst>
                  <p:childTnLst>
                    <p:set>
                      <p:cBhvr>
                        <p:cTn dur="1" fill="hold">
                          <p:stCondLst>
                            <p:cond delay="0"/>
                          </p:stCondLst>
                        </p:cTn>
                        <p:tgtEl>
                          <p:spTgt spid="1049923"/>
                        </p:tgtEl>
                        <p:attrNameLst>
                          <p:attrName>style.visibility</p:attrName>
                        </p:attrNameLst>
                      </p:cBhvr>
                      <p:to>
                        <p:strVal val="visible"/>
                      </p:to>
                    </p:set>
                    <p:animEffect transition="in" filter="wipe(left)">
                      <p:cBhvr>
                        <p:cTn dur="500"/>
                        <p:tgtEl>
                          <p:spTgt spid="1049923"/>
                        </p:tgtEl>
                      </p:cBhvr>
                    </p:animEffect>
                  </p:childTnLst>
                </p:cTn>
              </p:par>
            </p:tnLst>
          </p:tmpl>
        </p:tmplLst>
      </p:bldP>
      <p:bldP spid="1049924" grpId="0" animBg="1"/>
      <p:bldP spid="1049925" grpId="0" build="p">
        <p:tmplLst>
          <p:tmpl lvl="1">
            <p:tnLst>
              <p:par>
                <p:cTn presetID="22" presetClass="entr" presetSubtype="8" fill="hold" nodeType="afterEffect">
                  <p:stCondLst>
                    <p:cond delay="0"/>
                  </p:stCondLst>
                  <p:childTnLst>
                    <p:set>
                      <p:cBhvr>
                        <p:cTn dur="1" fill="hold">
                          <p:stCondLst>
                            <p:cond delay="0"/>
                          </p:stCondLst>
                        </p:cTn>
                        <p:tgtEl>
                          <p:spTgt spid="1049925"/>
                        </p:tgtEl>
                        <p:attrNameLst>
                          <p:attrName>style.visibility</p:attrName>
                        </p:attrNameLst>
                      </p:cBhvr>
                      <p:to>
                        <p:strVal val="visible"/>
                      </p:to>
                    </p:set>
                    <p:animEffect transition="in" filter="wipe(left)">
                      <p:cBhvr>
                        <p:cTn dur="500"/>
                        <p:tgtEl>
                          <p:spTgt spid="1049925"/>
                        </p:tgtEl>
                      </p:cBhvr>
                    </p:animEffect>
                  </p:childTnLst>
                </p:cTn>
              </p:par>
            </p:tnLst>
          </p:tmpl>
        </p:tmplLst>
      </p:bldP>
      <p:bldP spid="1049926" grpId="0" animBg="1"/>
      <p:bldP spid="1049927" grpId="0" build="p">
        <p:tmplLst>
          <p:tmpl lvl="1">
            <p:tnLst>
              <p:par>
                <p:cTn presetID="22" presetClass="entr" presetSubtype="8" fill="hold" nodeType="afterEffect">
                  <p:stCondLst>
                    <p:cond delay="0"/>
                  </p:stCondLst>
                  <p:childTnLst>
                    <p:set>
                      <p:cBhvr>
                        <p:cTn dur="1" fill="hold">
                          <p:stCondLst>
                            <p:cond delay="0"/>
                          </p:stCondLst>
                        </p:cTn>
                        <p:tgtEl>
                          <p:spTgt spid="1049927"/>
                        </p:tgtEl>
                        <p:attrNameLst>
                          <p:attrName>style.visibility</p:attrName>
                        </p:attrNameLst>
                      </p:cBhvr>
                      <p:to>
                        <p:strVal val="visible"/>
                      </p:to>
                    </p:set>
                    <p:animEffect transition="in" filter="wipe(left)">
                      <p:cBhvr>
                        <p:cTn dur="500"/>
                        <p:tgtEl>
                          <p:spTgt spid="1049927"/>
                        </p:tgtEl>
                      </p:cBhvr>
                    </p:animEffect>
                  </p:childTnLst>
                </p:cTn>
              </p:par>
            </p:tnLst>
          </p:tmpl>
        </p:tmplLst>
      </p:bldP>
      <p:bldP spid="1049928" grpId="0" animBg="1"/>
      <p:bldP spid="1049929" grpId="0" animBg="1"/>
      <p:bldP spid="1049930" grpId="0" animBg="1"/>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evices">
    <p:bg>
      <p:bgPr>
        <a:solidFill>
          <a:schemeClr val="tx2"/>
        </a:solidFill>
        <a:effectLst/>
      </p:bgPr>
    </p:bg>
    <p:spTree>
      <p:nvGrpSpPr>
        <p:cNvPr id="1" name=""/>
        <p:cNvGrpSpPr/>
        <p:nvPr/>
      </p:nvGrpSpPr>
      <p:grpSpPr>
        <a:xfrm>
          <a:off x="0" y="0"/>
          <a:ext cx="0" cy="0"/>
          <a:chOff x="0" y="0"/>
          <a:chExt cx="0" cy="0"/>
        </a:xfrm>
      </p:grpSpPr>
      <p:sp>
        <p:nvSpPr>
          <p:cNvPr id="1049756" name="正方形/長方形 13"/>
          <p:cNvSpPr/>
          <p:nvPr userDrawn="1"/>
        </p:nvSpPr>
        <p:spPr>
          <a:xfrm>
            <a:off x="-1" y="-1"/>
            <a:ext cx="18286413" cy="62266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97152" name="図 7"/>
          <p:cNvPicPr>
            <a:picLocks noChangeAspect="1"/>
          </p:cNvPicPr>
          <p:nvPr userDrawn="1"/>
        </p:nvPicPr>
        <p:blipFill>
          <a:blip r:embed="rId2"/>
          <a:stretch>
            <a:fillRect/>
          </a:stretch>
        </p:blipFill>
        <p:spPr>
          <a:xfrm>
            <a:off x="5199146" y="462980"/>
            <a:ext cx="7911618" cy="6409096"/>
          </a:xfrm>
          <a:prstGeom prst="rect">
            <a:avLst/>
          </a:prstGeom>
        </p:spPr>
      </p:pic>
      <p:pic>
        <p:nvPicPr>
          <p:cNvPr id="2097153" name="図 8"/>
          <p:cNvPicPr>
            <a:picLocks noChangeAspect="1"/>
          </p:cNvPicPr>
          <p:nvPr userDrawn="1"/>
        </p:nvPicPr>
        <p:blipFill>
          <a:blip r:embed="rId3"/>
          <a:stretch>
            <a:fillRect/>
          </a:stretch>
        </p:blipFill>
        <p:spPr>
          <a:xfrm>
            <a:off x="13000301" y="1425361"/>
            <a:ext cx="3830770" cy="5446715"/>
          </a:xfrm>
          <a:prstGeom prst="rect">
            <a:avLst/>
          </a:prstGeom>
        </p:spPr>
      </p:pic>
      <p:pic>
        <p:nvPicPr>
          <p:cNvPr id="2097154" name="図 9"/>
          <p:cNvPicPr>
            <a:picLocks noChangeAspect="1"/>
          </p:cNvPicPr>
          <p:nvPr userDrawn="1"/>
        </p:nvPicPr>
        <p:blipFill>
          <a:blip r:embed="rId4"/>
          <a:stretch>
            <a:fillRect/>
          </a:stretch>
        </p:blipFill>
        <p:spPr>
          <a:xfrm>
            <a:off x="3227296" y="2706412"/>
            <a:ext cx="2044962" cy="4165664"/>
          </a:xfrm>
          <a:prstGeom prst="rect">
            <a:avLst/>
          </a:prstGeom>
        </p:spPr>
      </p:pic>
      <p:sp>
        <p:nvSpPr>
          <p:cNvPr id="1049757" name="図プレースホルダー 8"/>
          <p:cNvSpPr>
            <a:spLocks noGrp="1"/>
          </p:cNvSpPr>
          <p:nvPr>
            <p:ph type="pic" sz="quarter" idx="12" hasCustomPrompt="1"/>
          </p:nvPr>
        </p:nvSpPr>
        <p:spPr>
          <a:xfrm>
            <a:off x="3394909" y="3236669"/>
            <a:ext cx="1709737" cy="3105150"/>
          </a:xfrm>
        </p:spPr>
        <p:txBody>
          <a:bodyPr>
            <a:normAutofit/>
          </a:bodyPr>
          <a:lstStyle>
            <a:lvl1pPr>
              <a:defRPr sz="1600"/>
            </a:lvl1pPr>
          </a:lstStyle>
          <a:p>
            <a:r>
              <a:rPr kumimoji="1" lang="en-US" altLang="ja-JP" dirty="0"/>
              <a:t>Add an image</a:t>
            </a:r>
            <a:endParaRPr kumimoji="1" lang="ja-JP" altLang="en-US" dirty="0"/>
          </a:p>
        </p:txBody>
      </p:sp>
      <p:sp>
        <p:nvSpPr>
          <p:cNvPr id="1049758" name="図プレースホルダー 8"/>
          <p:cNvSpPr>
            <a:spLocks noGrp="1"/>
          </p:cNvSpPr>
          <p:nvPr>
            <p:ph type="pic" sz="quarter" idx="13" hasCustomPrompt="1"/>
          </p:nvPr>
        </p:nvSpPr>
        <p:spPr>
          <a:xfrm>
            <a:off x="5489811" y="733010"/>
            <a:ext cx="7335815" cy="4056234"/>
          </a:xfrm>
        </p:spPr>
        <p:txBody>
          <a:bodyPr>
            <a:normAutofit/>
          </a:bodyPr>
          <a:lstStyle>
            <a:lvl1pPr>
              <a:defRPr sz="1600"/>
            </a:lvl1pPr>
          </a:lstStyle>
          <a:p>
            <a:r>
              <a:rPr kumimoji="1" lang="en-US" altLang="ja-JP" dirty="0"/>
              <a:t>Add an image</a:t>
            </a:r>
            <a:endParaRPr kumimoji="1" lang="ja-JP" altLang="en-US" dirty="0"/>
          </a:p>
        </p:txBody>
      </p:sp>
      <p:sp>
        <p:nvSpPr>
          <p:cNvPr id="1049759" name="図プレースホルダー 8"/>
          <p:cNvSpPr>
            <a:spLocks noGrp="1"/>
          </p:cNvSpPr>
          <p:nvPr>
            <p:ph type="pic" sz="quarter" idx="14" hasCustomPrompt="1"/>
          </p:nvPr>
        </p:nvSpPr>
        <p:spPr>
          <a:xfrm>
            <a:off x="13257470" y="1924050"/>
            <a:ext cx="3314700" cy="4434585"/>
          </a:xfrm>
        </p:spPr>
        <p:txBody>
          <a:bodyPr>
            <a:normAutofit/>
          </a:bodyPr>
          <a:lstStyle>
            <a:lvl1pPr>
              <a:defRPr sz="1600"/>
            </a:lvl1pPr>
          </a:lstStyle>
          <a:p>
            <a:r>
              <a:rPr kumimoji="1" lang="en-US" altLang="ja-JP" dirty="0"/>
              <a:t>Add an image</a:t>
            </a:r>
            <a:endParaRPr kumimoji="1" lang="ja-JP" altLang="en-US" dirty="0"/>
          </a:p>
        </p:txBody>
      </p:sp>
      <p:sp>
        <p:nvSpPr>
          <p:cNvPr id="1049760" name="タイトル 1"/>
          <p:cNvSpPr>
            <a:spLocks noGrp="1"/>
          </p:cNvSpPr>
          <p:nvPr>
            <p:ph type="title" hasCustomPrompt="1"/>
          </p:nvPr>
        </p:nvSpPr>
        <p:spPr>
          <a:xfrm>
            <a:off x="725714" y="6771615"/>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1049761" name="正方形/長方形 16"/>
          <p:cNvSpPr/>
          <p:nvPr userDrawn="1"/>
        </p:nvSpPr>
        <p:spPr>
          <a:xfrm>
            <a:off x="7522233" y="8137746"/>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762" name="テキスト プレースホルダー 6"/>
          <p:cNvSpPr>
            <a:spLocks noGrp="1"/>
          </p:cNvSpPr>
          <p:nvPr>
            <p:ph type="body" sz="quarter" idx="42" hasCustomPrompt="1"/>
          </p:nvPr>
        </p:nvSpPr>
        <p:spPr>
          <a:xfrm>
            <a:off x="430238" y="8432792"/>
            <a:ext cx="17425936" cy="1509494"/>
          </a:xfrm>
        </p:spPr>
        <p:txBody>
          <a:bodyPr>
            <a:noAutofit/>
          </a:bodyPr>
          <a:lstStyle>
            <a:lvl1pPr algn="ctr">
              <a:defRPr sz="2000" b="0" i="0" u="none" baseline="0">
                <a:solidFill>
                  <a:schemeClr val="bg1"/>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97154"/>
                                        </p:tgtEl>
                                        <p:attrNameLst>
                                          <p:attrName>style.visibility</p:attrName>
                                        </p:attrNameLst>
                                      </p:cBhvr>
                                      <p:to>
                                        <p:strVal val="visible"/>
                                      </p:to>
                                    </p:set>
                                    <p:animEffect transition="in" filter="randombar(horizontal)">
                                      <p:cBhvr>
                                        <p:cTn id="7" dur="500"/>
                                        <p:tgtEl>
                                          <p:spTgt spid="209715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49757"/>
                                        </p:tgtEl>
                                        <p:attrNameLst>
                                          <p:attrName>style.visibility</p:attrName>
                                        </p:attrNameLst>
                                      </p:cBhvr>
                                      <p:to>
                                        <p:strVal val="visible"/>
                                      </p:to>
                                    </p:set>
                                    <p:animEffect transition="in" filter="randombar(horizontal)">
                                      <p:cBhvr>
                                        <p:cTn id="10" dur="500"/>
                                        <p:tgtEl>
                                          <p:spTgt spid="1049757"/>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2097152"/>
                                        </p:tgtEl>
                                        <p:attrNameLst>
                                          <p:attrName>style.visibility</p:attrName>
                                        </p:attrNameLst>
                                      </p:cBhvr>
                                      <p:to>
                                        <p:strVal val="visible"/>
                                      </p:to>
                                    </p:set>
                                    <p:animEffect transition="in" filter="randombar(horizontal)">
                                      <p:cBhvr>
                                        <p:cTn id="14" dur="500"/>
                                        <p:tgtEl>
                                          <p:spTgt spid="209715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049758"/>
                                        </p:tgtEl>
                                        <p:attrNameLst>
                                          <p:attrName>style.visibility</p:attrName>
                                        </p:attrNameLst>
                                      </p:cBhvr>
                                      <p:to>
                                        <p:strVal val="visible"/>
                                      </p:to>
                                    </p:set>
                                    <p:animEffect transition="in" filter="randombar(horizontal)">
                                      <p:cBhvr>
                                        <p:cTn id="17" dur="500"/>
                                        <p:tgtEl>
                                          <p:spTgt spid="1049758"/>
                                        </p:tgtEl>
                                      </p:cBhvr>
                                    </p:animEffect>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2097153"/>
                                        </p:tgtEl>
                                        <p:attrNameLst>
                                          <p:attrName>style.visibility</p:attrName>
                                        </p:attrNameLst>
                                      </p:cBhvr>
                                      <p:to>
                                        <p:strVal val="visible"/>
                                      </p:to>
                                    </p:set>
                                    <p:animEffect transition="in" filter="randombar(horizontal)">
                                      <p:cBhvr>
                                        <p:cTn id="21" dur="500"/>
                                        <p:tgtEl>
                                          <p:spTgt spid="2097153"/>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049759"/>
                                        </p:tgtEl>
                                        <p:attrNameLst>
                                          <p:attrName>style.visibility</p:attrName>
                                        </p:attrNameLst>
                                      </p:cBhvr>
                                      <p:to>
                                        <p:strVal val="visible"/>
                                      </p:to>
                                    </p:set>
                                    <p:animEffect transition="in" filter="randombar(horizontal)">
                                      <p:cBhvr>
                                        <p:cTn id="24" dur="500"/>
                                        <p:tgtEl>
                                          <p:spTgt spid="1049759"/>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1049756"/>
                                        </p:tgtEl>
                                        <p:attrNameLst>
                                          <p:attrName>style.visibility</p:attrName>
                                        </p:attrNameLst>
                                      </p:cBhvr>
                                      <p:to>
                                        <p:strVal val="visible"/>
                                      </p:to>
                                    </p:set>
                                    <p:animEffect transition="in" filter="randombar(horizontal)">
                                      <p:cBhvr>
                                        <p:cTn id="28" dur="500"/>
                                        <p:tgtEl>
                                          <p:spTgt spid="1049756"/>
                                        </p:tgtEl>
                                      </p:cBhvr>
                                    </p:animEffect>
                                  </p:childTnLst>
                                </p:cTn>
                              </p:par>
                            </p:childTnLst>
                          </p:cTn>
                        </p:par>
                        <p:par>
                          <p:cTn id="29" fill="hold">
                            <p:stCondLst>
                              <p:cond delay="2000"/>
                            </p:stCondLst>
                            <p:childTnLst>
                              <p:par>
                                <p:cTn id="30" presetID="2" presetClass="entr" presetSubtype="8" decel="100000" fill="hold" grpId="0" nodeType="afterEffect">
                                  <p:stCondLst>
                                    <p:cond delay="500"/>
                                  </p:stCondLst>
                                  <p:iterate type="wd">
                                    <p:tmPct val="10000"/>
                                  </p:iterate>
                                  <p:childTnLst>
                                    <p:set>
                                      <p:cBhvr>
                                        <p:cTn id="31" dur="1" fill="hold">
                                          <p:stCondLst>
                                            <p:cond delay="0"/>
                                          </p:stCondLst>
                                        </p:cTn>
                                        <p:tgtEl>
                                          <p:spTgt spid="1049760"/>
                                        </p:tgtEl>
                                        <p:attrNameLst>
                                          <p:attrName>style.visibility</p:attrName>
                                        </p:attrNameLst>
                                      </p:cBhvr>
                                      <p:to>
                                        <p:strVal val="visible"/>
                                      </p:to>
                                    </p:set>
                                    <p:anim calcmode="lin" valueType="num">
                                      <p:cBhvr additive="base">
                                        <p:cTn id="32" dur="500" fill="hold"/>
                                        <p:tgtEl>
                                          <p:spTgt spid="1049760"/>
                                        </p:tgtEl>
                                        <p:attrNameLst>
                                          <p:attrName>ppt_x</p:attrName>
                                        </p:attrNameLst>
                                      </p:cBhvr>
                                      <p:tavLst>
                                        <p:tav tm="0">
                                          <p:val>
                                            <p:strVal val="0-#ppt_w/2"/>
                                          </p:val>
                                        </p:tav>
                                        <p:tav tm="100000">
                                          <p:val>
                                            <p:strVal val="#ppt_x"/>
                                          </p:val>
                                        </p:tav>
                                      </p:tavLst>
                                    </p:anim>
                                    <p:anim calcmode="lin" valueType="num">
                                      <p:cBhvr additive="base">
                                        <p:cTn id="33" dur="500" fill="hold"/>
                                        <p:tgtEl>
                                          <p:spTgt spid="1049760"/>
                                        </p:tgtEl>
                                        <p:attrNameLst>
                                          <p:attrName>ppt_y</p:attrName>
                                        </p:attrNameLst>
                                      </p:cBhvr>
                                      <p:tavLst>
                                        <p:tav tm="0">
                                          <p:val>
                                            <p:strVal val="#ppt_y"/>
                                          </p:val>
                                        </p:tav>
                                        <p:tav tm="100000">
                                          <p:val>
                                            <p:strVal val="#ppt_y"/>
                                          </p:val>
                                        </p:tav>
                                      </p:tavLst>
                                    </p:anim>
                                  </p:childTnLst>
                                </p:cTn>
                              </p:par>
                              <p:par>
                                <p:cTn id="34" presetID="2" presetClass="entr" presetSubtype="2" decel="100000" fill="hold" grpId="0" nodeType="withEffect">
                                  <p:stCondLst>
                                    <p:cond delay="500"/>
                                  </p:stCondLst>
                                  <p:childTnLst>
                                    <p:set>
                                      <p:cBhvr>
                                        <p:cTn id="35" dur="1" fill="hold">
                                          <p:stCondLst>
                                            <p:cond delay="0"/>
                                          </p:stCondLst>
                                        </p:cTn>
                                        <p:tgtEl>
                                          <p:spTgt spid="1049761"/>
                                        </p:tgtEl>
                                        <p:attrNameLst>
                                          <p:attrName>style.visibility</p:attrName>
                                        </p:attrNameLst>
                                      </p:cBhvr>
                                      <p:to>
                                        <p:strVal val="visible"/>
                                      </p:to>
                                    </p:set>
                                    <p:anim calcmode="lin" valueType="num">
                                      <p:cBhvr additive="base">
                                        <p:cTn id="36" dur="500" fill="hold"/>
                                        <p:tgtEl>
                                          <p:spTgt spid="1049761"/>
                                        </p:tgtEl>
                                        <p:attrNameLst>
                                          <p:attrName>ppt_x</p:attrName>
                                        </p:attrNameLst>
                                      </p:cBhvr>
                                      <p:tavLst>
                                        <p:tav tm="0">
                                          <p:val>
                                            <p:strVal val="1+#ppt_w/2"/>
                                          </p:val>
                                        </p:tav>
                                        <p:tav tm="100000">
                                          <p:val>
                                            <p:strVal val="#ppt_x"/>
                                          </p:val>
                                        </p:tav>
                                      </p:tavLst>
                                    </p:anim>
                                    <p:anim calcmode="lin" valueType="num">
                                      <p:cBhvr additive="base">
                                        <p:cTn id="37" dur="500" fill="hold"/>
                                        <p:tgtEl>
                                          <p:spTgt spid="1049761"/>
                                        </p:tgtEl>
                                        <p:attrNameLst>
                                          <p:attrName>ppt_y</p:attrName>
                                        </p:attrNameLst>
                                      </p:cBhvr>
                                      <p:tavLst>
                                        <p:tav tm="0">
                                          <p:val>
                                            <p:strVal val="#ppt_y"/>
                                          </p:val>
                                        </p:tav>
                                        <p:tav tm="100000">
                                          <p:val>
                                            <p:strVal val="#ppt_y"/>
                                          </p:val>
                                        </p:tav>
                                      </p:tavLst>
                                    </p:anim>
                                  </p:childTnLst>
                                </p:cTn>
                              </p:par>
                            </p:childTnLst>
                          </p:cTn>
                        </p:par>
                        <p:par>
                          <p:cTn id="38" fill="hold">
                            <p:stCondLst>
                              <p:cond delay="3100"/>
                            </p:stCondLst>
                            <p:childTnLst>
                              <p:par>
                                <p:cTn id="39" presetID="22" presetClass="entr" presetSubtype="8" fill="hold" grpId="0" nodeType="afterEffect">
                                  <p:stCondLst>
                                    <p:cond delay="250"/>
                                  </p:stCondLst>
                                  <p:childTnLst>
                                    <p:set>
                                      <p:cBhvr>
                                        <p:cTn id="40" dur="1" fill="hold">
                                          <p:stCondLst>
                                            <p:cond delay="0"/>
                                          </p:stCondLst>
                                        </p:cTn>
                                        <p:tgtEl>
                                          <p:spTgt spid="1049762">
                                            <p:txEl>
                                              <p:pRg st="0" end="0"/>
                                            </p:txEl>
                                          </p:spTgt>
                                        </p:tgtEl>
                                        <p:attrNameLst>
                                          <p:attrName>style.visibility</p:attrName>
                                        </p:attrNameLst>
                                      </p:cBhvr>
                                      <p:to>
                                        <p:strVal val="visible"/>
                                      </p:to>
                                    </p:set>
                                    <p:animEffect transition="in" filter="wipe(left)">
                                      <p:cBhvr>
                                        <p:cTn id="41" dur="500"/>
                                        <p:tgtEl>
                                          <p:spTgt spid="10497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756" grpId="0" animBg="1"/>
      <p:bldP spid="1049757" grpId="0"/>
      <p:bldP spid="1049758" grpId="0"/>
      <p:bldP spid="1049759" grpId="0"/>
      <p:bldP spid="1049760" grpId="0"/>
      <p:bldP spid="1049761" grpId="0" animBg="1"/>
      <p:bldP spid="1049762" grpId="0" build="p">
        <p:tmplLst>
          <p:tmpl lvl="1">
            <p:tnLst>
              <p:par>
                <p:cTn presetID="22" presetClass="entr" presetSubtype="8" fill="hold" nodeType="afterEffect">
                  <p:stCondLst>
                    <p:cond delay="250"/>
                  </p:stCondLst>
                  <p:childTnLst>
                    <p:set>
                      <p:cBhvr>
                        <p:cTn dur="1" fill="hold">
                          <p:stCondLst>
                            <p:cond delay="0"/>
                          </p:stCondLst>
                        </p:cTn>
                        <p:tgtEl>
                          <p:spTgt spid="1049762"/>
                        </p:tgtEl>
                        <p:attrNameLst>
                          <p:attrName>style.visibility</p:attrName>
                        </p:attrNameLst>
                      </p:cBhvr>
                      <p:to>
                        <p:strVal val="visible"/>
                      </p:to>
                    </p:set>
                    <p:animEffect transition="in" filter="wipe(left)">
                      <p:cBhvr>
                        <p:cTn dur="500"/>
                        <p:tgtEl>
                          <p:spTgt spid="1049762"/>
                        </p:tgtEl>
                      </p:cBhvr>
                    </p:animEffect>
                  </p:childTnLst>
                </p:cTn>
              </p:par>
            </p:tnLst>
          </p:tmpl>
        </p:tmplLst>
      </p:bldP>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Web 1">
    <p:spTree>
      <p:nvGrpSpPr>
        <p:cNvPr id="1" name=""/>
        <p:cNvGrpSpPr/>
        <p:nvPr/>
      </p:nvGrpSpPr>
      <p:grpSpPr>
        <a:xfrm>
          <a:off x="0" y="0"/>
          <a:ext cx="0" cy="0"/>
          <a:chOff x="0" y="0"/>
          <a:chExt cx="0" cy="0"/>
        </a:xfrm>
      </p:grpSpPr>
      <p:sp>
        <p:nvSpPr>
          <p:cNvPr id="1049800" name="正方形/長方形 25"/>
          <p:cNvSpPr/>
          <p:nvPr userDrawn="1"/>
        </p:nvSpPr>
        <p:spPr>
          <a:xfrm>
            <a:off x="-1" y="6350000"/>
            <a:ext cx="18286413" cy="3937000"/>
          </a:xfrm>
          <a:prstGeom prst="rect">
            <a:avLst/>
          </a:prstGeom>
          <a:solidFill>
            <a:schemeClr val="tx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801" name="正方形/長方形 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802" name="タイトル プレースホルダー 1"/>
          <p:cNvSpPr>
            <a:spLocks noGrp="1"/>
          </p:cNvSpPr>
          <p:nvPr>
            <p:ph type="title" hasCustomPrompt="1"/>
          </p:nvPr>
        </p:nvSpPr>
        <p:spPr>
          <a:xfrm>
            <a:off x="3072630" y="246956"/>
            <a:ext cx="14349567" cy="1203151"/>
          </a:xfrm>
          <a:prstGeom prst="rect">
            <a:avLst/>
          </a:prstGeom>
        </p:spPr>
        <p:txBody>
          <a:bodyPr vert="horz" lIns="163275" tIns="81638" rIns="163275" bIns="81638" rtlCol="0" anchor="ctr">
            <a:normAutofit/>
          </a:bodyPr>
          <a:lstStyle/>
          <a:p>
            <a:r>
              <a:rPr kumimoji="1" lang="en-US" altLang="ja-JP" dirty="0"/>
              <a:t>Slide Title</a:t>
            </a:r>
            <a:endParaRPr kumimoji="1" lang="ja-JP" altLang="en-US" dirty="0"/>
          </a:p>
        </p:txBody>
      </p:sp>
      <p:sp>
        <p:nvSpPr>
          <p:cNvPr id="1049803"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049804" name="正方形/長方形 13"/>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805" name="図プレースホルダー 19"/>
          <p:cNvSpPr>
            <a:spLocks noGrp="1"/>
          </p:cNvSpPr>
          <p:nvPr>
            <p:ph type="pic" sz="quarter" idx="12" hasCustomPrompt="1"/>
          </p:nvPr>
        </p:nvSpPr>
        <p:spPr>
          <a:xfrm>
            <a:off x="803048" y="3255738"/>
            <a:ext cx="8534400" cy="4800600"/>
          </a:xfrm>
          <a:solidFill>
            <a:schemeClr val="accent3">
              <a:lumMod val="20000"/>
              <a:lumOff val="80000"/>
            </a:schemeClr>
          </a:solidFill>
        </p:spPr>
        <p:txBody>
          <a:bodyPr>
            <a:normAutofit/>
          </a:bodyPr>
          <a:lstStyle>
            <a:lvl1pPr>
              <a:defRPr sz="1600"/>
            </a:lvl1pPr>
          </a:lstStyle>
          <a:p>
            <a:r>
              <a:rPr kumimoji="1" lang="en-US" altLang="ja-JP" dirty="0"/>
              <a:t>Add an image</a:t>
            </a:r>
            <a:endParaRPr kumimoji="1" lang="ja-JP" altLang="en-US" dirty="0"/>
          </a:p>
        </p:txBody>
      </p:sp>
      <p:sp>
        <p:nvSpPr>
          <p:cNvPr id="1049806" name="角丸四角形 7"/>
          <p:cNvSpPr/>
          <p:nvPr userDrawn="1"/>
        </p:nvSpPr>
        <p:spPr>
          <a:xfrm>
            <a:off x="803274" y="2768375"/>
            <a:ext cx="8534400" cy="487140"/>
          </a:xfrm>
          <a:custGeom>
            <a:avLst/>
            <a:gdLst/>
            <a:ahLst/>
            <a:cxnLst/>
            <a:rect l="l" t="t" r="r" b="b"/>
            <a:pathLst>
              <a:path w="8534400" h="487140">
                <a:moveTo>
                  <a:pt x="148176" y="0"/>
                </a:moveTo>
                <a:lnTo>
                  <a:pt x="8386224" y="0"/>
                </a:lnTo>
                <a:cubicBezTo>
                  <a:pt x="8468059" y="0"/>
                  <a:pt x="8534400" y="66341"/>
                  <a:pt x="8534400" y="148176"/>
                </a:cubicBezTo>
                <a:lnTo>
                  <a:pt x="8534400" y="487140"/>
                </a:lnTo>
                <a:lnTo>
                  <a:pt x="0" y="487140"/>
                </a:lnTo>
                <a:lnTo>
                  <a:pt x="0" y="148176"/>
                </a:lnTo>
                <a:cubicBezTo>
                  <a:pt x="0" y="66341"/>
                  <a:pt x="66341" y="0"/>
                  <a:pt x="148176"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807" name="正方形/長方形 16"/>
          <p:cNvSpPr/>
          <p:nvPr userDrawn="1"/>
        </p:nvSpPr>
        <p:spPr>
          <a:xfrm>
            <a:off x="803274" y="3192015"/>
            <a:ext cx="8534400" cy="63500"/>
          </a:xfrm>
          <a:prstGeom prst="rect">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7" name="グループ化 17"/>
          <p:cNvGrpSpPr/>
          <p:nvPr userDrawn="1"/>
        </p:nvGrpSpPr>
        <p:grpSpPr>
          <a:xfrm>
            <a:off x="985610" y="2907170"/>
            <a:ext cx="542925" cy="142875"/>
            <a:chOff x="2524125" y="1614487"/>
            <a:chExt cx="542925" cy="142875"/>
          </a:xfrm>
        </p:grpSpPr>
        <p:sp>
          <p:nvSpPr>
            <p:cNvPr id="1049808" name="円/楕円 18"/>
            <p:cNvSpPr/>
            <p:nvPr userDrawn="1"/>
          </p:nvSpPr>
          <p:spPr>
            <a:xfrm>
              <a:off x="2524125" y="1614487"/>
              <a:ext cx="142875" cy="1428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809" name="円/楕円 19"/>
            <p:cNvSpPr/>
            <p:nvPr userDrawn="1"/>
          </p:nvSpPr>
          <p:spPr>
            <a:xfrm>
              <a:off x="2724150" y="1614487"/>
              <a:ext cx="142875" cy="1428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810" name="円/楕円 20"/>
            <p:cNvSpPr/>
            <p:nvPr userDrawn="1"/>
          </p:nvSpPr>
          <p:spPr>
            <a:xfrm>
              <a:off x="2924175" y="1614487"/>
              <a:ext cx="142875" cy="1428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8" name="グループ化 21"/>
          <p:cNvGrpSpPr/>
          <p:nvPr userDrawn="1"/>
        </p:nvGrpSpPr>
        <p:grpSpPr>
          <a:xfrm>
            <a:off x="8958034" y="2883357"/>
            <a:ext cx="200026" cy="190500"/>
            <a:chOff x="7781924" y="1704975"/>
            <a:chExt cx="200026" cy="190500"/>
          </a:xfrm>
          <a:solidFill>
            <a:schemeClr val="tx1">
              <a:lumMod val="50000"/>
              <a:lumOff val="50000"/>
            </a:schemeClr>
          </a:solidFill>
        </p:grpSpPr>
        <p:sp>
          <p:nvSpPr>
            <p:cNvPr id="1049811" name="正方形/長方形 22"/>
            <p:cNvSpPr/>
            <p:nvPr userDrawn="1"/>
          </p:nvSpPr>
          <p:spPr>
            <a:xfrm>
              <a:off x="7781925" y="1704975"/>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812" name="正方形/長方形 23"/>
            <p:cNvSpPr/>
            <p:nvPr userDrawn="1"/>
          </p:nvSpPr>
          <p:spPr>
            <a:xfrm>
              <a:off x="7781925" y="1776413"/>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813" name="正方形/長方形 24"/>
            <p:cNvSpPr/>
            <p:nvPr userDrawn="1"/>
          </p:nvSpPr>
          <p:spPr>
            <a:xfrm>
              <a:off x="7781924" y="1847850"/>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49814" name="正方形/長方形 37"/>
          <p:cNvSpPr/>
          <p:nvPr userDrawn="1"/>
        </p:nvSpPr>
        <p:spPr>
          <a:xfrm rot="2700000">
            <a:off x="2387421" y="4360030"/>
            <a:ext cx="12778290" cy="9622369"/>
          </a:xfrm>
          <a:custGeom>
            <a:avLst/>
            <a:gdLst/>
            <a:ahLst/>
            <a:cxnLst/>
            <a:rect l="l" t="t" r="r" b="b"/>
            <a:pathLst>
              <a:path w="12778290" h="9622369">
                <a:moveTo>
                  <a:pt x="2350963" y="1"/>
                </a:moveTo>
                <a:lnTo>
                  <a:pt x="12778290" y="0"/>
                </a:lnTo>
                <a:lnTo>
                  <a:pt x="3155921" y="9622369"/>
                </a:lnTo>
                <a:lnTo>
                  <a:pt x="0" y="9622369"/>
                </a:lnTo>
                <a:lnTo>
                  <a:pt x="5986665" y="3635704"/>
                </a:ln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815" name="正方形/長方形 27"/>
          <p:cNvSpPr/>
          <p:nvPr userDrawn="1"/>
        </p:nvSpPr>
        <p:spPr>
          <a:xfrm>
            <a:off x="9873123" y="6594216"/>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816" name="テキスト プレースホルダー 6"/>
          <p:cNvSpPr>
            <a:spLocks noGrp="1"/>
          </p:cNvSpPr>
          <p:nvPr>
            <p:ph type="body" sz="quarter" idx="24" hasCustomPrompt="1"/>
          </p:nvPr>
        </p:nvSpPr>
        <p:spPr>
          <a:xfrm>
            <a:off x="9782631" y="6715047"/>
            <a:ext cx="7794169" cy="2251154"/>
          </a:xfrm>
        </p:spPr>
        <p:txBody>
          <a:bodyPr anchor="t">
            <a:noAutofit/>
          </a:bodyPr>
          <a:lstStyle>
            <a:lvl1pPr algn="l">
              <a:defRPr sz="2000" i="0" baseline="0">
                <a:solidFill>
                  <a:schemeClr val="bg1"/>
                </a:solidFill>
                <a:latin typeface="+mn-lt"/>
              </a:defRPr>
            </a:lvl1pPr>
          </a:lstStyle>
          <a:p>
            <a:pPr lvl="0"/>
            <a:r>
              <a:rPr kumimoji="1" lang="en-US" altLang="ja-JP" dirty="0"/>
              <a:t>Text goes here</a:t>
            </a:r>
            <a:endParaRPr kumimoji="1" lang="ja-JP" altLang="en-US" dirty="0"/>
          </a:p>
        </p:txBody>
      </p:sp>
      <p:sp>
        <p:nvSpPr>
          <p:cNvPr id="1049817" name="テキスト プレースホルダー 6"/>
          <p:cNvSpPr>
            <a:spLocks noGrp="1"/>
          </p:cNvSpPr>
          <p:nvPr>
            <p:ph type="body" sz="quarter" idx="48" hasCustomPrompt="1"/>
          </p:nvPr>
        </p:nvSpPr>
        <p:spPr>
          <a:xfrm>
            <a:off x="10428801" y="2786683"/>
            <a:ext cx="7122599"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1049818" name="円/楕円 31"/>
          <p:cNvSpPr/>
          <p:nvPr userDrawn="1"/>
        </p:nvSpPr>
        <p:spPr>
          <a:xfrm>
            <a:off x="9873123" y="3073857"/>
            <a:ext cx="409325" cy="4093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819" name="テキスト プレースホルダー 6"/>
          <p:cNvSpPr>
            <a:spLocks noGrp="1"/>
          </p:cNvSpPr>
          <p:nvPr>
            <p:ph type="body" sz="quarter" idx="49" hasCustomPrompt="1"/>
          </p:nvPr>
        </p:nvSpPr>
        <p:spPr>
          <a:xfrm>
            <a:off x="10428801" y="3936611"/>
            <a:ext cx="7122599"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1049820" name="円/楕円 33"/>
          <p:cNvSpPr/>
          <p:nvPr userDrawn="1"/>
        </p:nvSpPr>
        <p:spPr>
          <a:xfrm>
            <a:off x="9873123" y="4223785"/>
            <a:ext cx="409325" cy="4093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821" name="テキスト プレースホルダー 6"/>
          <p:cNvSpPr>
            <a:spLocks noGrp="1"/>
          </p:cNvSpPr>
          <p:nvPr>
            <p:ph type="body" sz="quarter" idx="50" hasCustomPrompt="1"/>
          </p:nvPr>
        </p:nvSpPr>
        <p:spPr>
          <a:xfrm>
            <a:off x="10428801" y="5086538"/>
            <a:ext cx="7122599"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1049822" name="円/楕円 35"/>
          <p:cNvSpPr/>
          <p:nvPr userDrawn="1"/>
        </p:nvSpPr>
        <p:spPr>
          <a:xfrm>
            <a:off x="9873123" y="5373712"/>
            <a:ext cx="409325" cy="4093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823" name="円/楕円 36"/>
          <p:cNvSpPr/>
          <p:nvPr userDrawn="1"/>
        </p:nvSpPr>
        <p:spPr>
          <a:xfrm>
            <a:off x="2333099" y="1358472"/>
            <a:ext cx="57606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824" name="円/楕円 13"/>
          <p:cNvSpPr/>
          <p:nvPr userDrawn="1"/>
        </p:nvSpPr>
        <p:spPr>
          <a:xfrm>
            <a:off x="47390" y="0"/>
            <a:ext cx="1368152" cy="1021905"/>
          </a:xfrm>
          <a:custGeom>
            <a:avLst/>
            <a:gdLst/>
            <a:ahLst/>
            <a:cxnLst/>
            <a:rect l="l" t="t" r="r" b="b"/>
            <a:pathLst>
              <a:path w="1368152" h="1021905">
                <a:moveTo>
                  <a:pt x="92597" y="0"/>
                </a:moveTo>
                <a:lnTo>
                  <a:pt x="1275555" y="0"/>
                </a:lnTo>
                <a:cubicBezTo>
                  <a:pt x="1335432" y="98498"/>
                  <a:pt x="1368152" y="214342"/>
                  <a:pt x="1368152" y="337829"/>
                </a:cubicBezTo>
                <a:cubicBezTo>
                  <a:pt x="1368152" y="715634"/>
                  <a:pt x="1061881" y="1021905"/>
                  <a:pt x="684076" y="1021905"/>
                </a:cubicBezTo>
                <a:cubicBezTo>
                  <a:pt x="306271" y="1021905"/>
                  <a:pt x="0" y="715634"/>
                  <a:pt x="0" y="337829"/>
                </a:cubicBezTo>
                <a:cubicBezTo>
                  <a:pt x="0" y="214342"/>
                  <a:pt x="32720" y="98498"/>
                  <a:pt x="9259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825" name="円/楕円 39"/>
          <p:cNvSpPr/>
          <p:nvPr userDrawn="1"/>
        </p:nvSpPr>
        <p:spPr>
          <a:xfrm>
            <a:off x="1022872" y="1021906"/>
            <a:ext cx="792088" cy="7920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826" name="円/楕円 40"/>
          <p:cNvSpPr/>
          <p:nvPr userDrawn="1"/>
        </p:nvSpPr>
        <p:spPr>
          <a:xfrm>
            <a:off x="1811586" y="223637"/>
            <a:ext cx="992843" cy="99284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827" name="フッター プレースホルダー 4"/>
          <p:cNvSpPr>
            <a:spLocks noGrp="1"/>
          </p:cNvSpPr>
          <p:nvPr>
            <p:ph type="ftr" sz="quarter" idx="3"/>
          </p:nvPr>
        </p:nvSpPr>
        <p:spPr>
          <a:xfrm>
            <a:off x="10507991" y="9463858"/>
            <a:ext cx="5790697" cy="547688"/>
          </a:xfrm>
          <a:prstGeom prst="rect">
            <a:avLst/>
          </a:prstGeom>
        </p:spPr>
        <p:txBody>
          <a:bodyPr vert="horz" lIns="163275" tIns="81638" rIns="163275" bIns="81638" rtlCol="0" anchor="ctr"/>
          <a:lstStyle>
            <a:lvl1pPr algn="r">
              <a:defRPr sz="2000">
                <a:solidFill>
                  <a:schemeClr val="tx1">
                    <a:tint val="75000"/>
                  </a:schemeClr>
                </a:solidFill>
                <a:latin typeface="+mj-lt"/>
              </a:defRPr>
            </a:lvl1pPr>
          </a:lstStyle>
          <a:p>
            <a:r>
              <a:rPr lang="en-US" altLang="ja-JP" dirty="0"/>
              <a:t>The Power of PowerPoint | thepopp.com</a:t>
            </a:r>
            <a:endParaRPr lang="ja-JP" altLang="en-US" dirty="0"/>
          </a:p>
        </p:txBody>
      </p:sp>
      <p:sp>
        <p:nvSpPr>
          <p:cNvPr id="1049828" name="円/楕円 42"/>
          <p:cNvSpPr/>
          <p:nvPr userDrawn="1"/>
        </p:nvSpPr>
        <p:spPr>
          <a:xfrm>
            <a:off x="16531653" y="9150345"/>
            <a:ext cx="434349" cy="4343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829" name="円/楕円 43"/>
          <p:cNvSpPr/>
          <p:nvPr userDrawn="1"/>
        </p:nvSpPr>
        <p:spPr>
          <a:xfrm>
            <a:off x="17151170" y="9166572"/>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830" name="円/楕円 19"/>
          <p:cNvSpPr/>
          <p:nvPr userDrawn="1"/>
        </p:nvSpPr>
        <p:spPr>
          <a:xfrm>
            <a:off x="16289464" y="9704242"/>
            <a:ext cx="720080" cy="582759"/>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831" name="スライド番号プレースホルダー 5"/>
          <p:cNvSpPr>
            <a:spLocks noGrp="1"/>
          </p:cNvSpPr>
          <p:nvPr>
            <p:ph type="sldNum" sz="quarter" idx="4"/>
          </p:nvPr>
        </p:nvSpPr>
        <p:spPr>
          <a:xfrm>
            <a:off x="17151170"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9824"/>
                                        </p:tgtEl>
                                        <p:attrNameLst>
                                          <p:attrName>style.visibility</p:attrName>
                                        </p:attrNameLst>
                                      </p:cBhvr>
                                      <p:to>
                                        <p:strVal val="visible"/>
                                      </p:to>
                                    </p:set>
                                    <p:animEffect transition="in" filter="fade">
                                      <p:cBhvr>
                                        <p:cTn id="7" dur="400"/>
                                        <p:tgtEl>
                                          <p:spTgt spid="1049824"/>
                                        </p:tgtEl>
                                      </p:cBhvr>
                                    </p:animEffect>
                                  </p:childTnLst>
                                </p:cTn>
                              </p:par>
                              <p:par>
                                <p:cTn id="8" presetID="2" presetClass="entr" presetSubtype="9" decel="100000" fill="hold" grpId="1" nodeType="withEffect">
                                  <p:stCondLst>
                                    <p:cond delay="0"/>
                                  </p:stCondLst>
                                  <p:childTnLst>
                                    <p:set>
                                      <p:cBhvr>
                                        <p:cTn id="9" dur="1" fill="hold">
                                          <p:stCondLst>
                                            <p:cond delay="0"/>
                                          </p:stCondLst>
                                        </p:cTn>
                                        <p:tgtEl>
                                          <p:spTgt spid="1049824"/>
                                        </p:tgtEl>
                                        <p:attrNameLst>
                                          <p:attrName>style.visibility</p:attrName>
                                        </p:attrNameLst>
                                      </p:cBhvr>
                                      <p:to>
                                        <p:strVal val="visible"/>
                                      </p:to>
                                    </p:set>
                                    <p:anim calcmode="lin" valueType="num">
                                      <p:cBhvr additive="base">
                                        <p:cTn id="10" dur="400" fill="hold"/>
                                        <p:tgtEl>
                                          <p:spTgt spid="1049824"/>
                                        </p:tgtEl>
                                        <p:attrNameLst>
                                          <p:attrName>ppt_x</p:attrName>
                                        </p:attrNameLst>
                                      </p:cBhvr>
                                      <p:tavLst>
                                        <p:tav tm="0">
                                          <p:val>
                                            <p:strVal val="0-#ppt_w/2"/>
                                          </p:val>
                                        </p:tav>
                                        <p:tav tm="100000">
                                          <p:val>
                                            <p:strVal val="#ppt_x"/>
                                          </p:val>
                                        </p:tav>
                                      </p:tavLst>
                                    </p:anim>
                                    <p:anim calcmode="lin" valueType="num">
                                      <p:cBhvr additive="base">
                                        <p:cTn id="11" dur="400" fill="hold"/>
                                        <p:tgtEl>
                                          <p:spTgt spid="1049824"/>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100"/>
                                  </p:stCondLst>
                                  <p:childTnLst>
                                    <p:set>
                                      <p:cBhvr>
                                        <p:cTn id="13" dur="1" fill="hold">
                                          <p:stCondLst>
                                            <p:cond delay="0"/>
                                          </p:stCondLst>
                                        </p:cTn>
                                        <p:tgtEl>
                                          <p:spTgt spid="1049825"/>
                                        </p:tgtEl>
                                        <p:attrNameLst>
                                          <p:attrName>style.visibility</p:attrName>
                                        </p:attrNameLst>
                                      </p:cBhvr>
                                      <p:to>
                                        <p:strVal val="visible"/>
                                      </p:to>
                                    </p:set>
                                    <p:animEffect transition="in" filter="fade">
                                      <p:cBhvr>
                                        <p:cTn id="14" dur="400"/>
                                        <p:tgtEl>
                                          <p:spTgt spid="1049825"/>
                                        </p:tgtEl>
                                      </p:cBhvr>
                                    </p:animEffect>
                                  </p:childTnLst>
                                </p:cTn>
                              </p:par>
                              <p:par>
                                <p:cTn id="15" presetID="2" presetClass="entr" presetSubtype="9" decel="100000" fill="hold" grpId="1" nodeType="withEffect">
                                  <p:stCondLst>
                                    <p:cond delay="100"/>
                                  </p:stCondLst>
                                  <p:childTnLst>
                                    <p:set>
                                      <p:cBhvr>
                                        <p:cTn id="16" dur="1" fill="hold">
                                          <p:stCondLst>
                                            <p:cond delay="0"/>
                                          </p:stCondLst>
                                        </p:cTn>
                                        <p:tgtEl>
                                          <p:spTgt spid="1049825"/>
                                        </p:tgtEl>
                                        <p:attrNameLst>
                                          <p:attrName>style.visibility</p:attrName>
                                        </p:attrNameLst>
                                      </p:cBhvr>
                                      <p:to>
                                        <p:strVal val="visible"/>
                                      </p:to>
                                    </p:set>
                                    <p:anim calcmode="lin" valueType="num">
                                      <p:cBhvr additive="base">
                                        <p:cTn id="17" dur="400" fill="hold"/>
                                        <p:tgtEl>
                                          <p:spTgt spid="1049825"/>
                                        </p:tgtEl>
                                        <p:attrNameLst>
                                          <p:attrName>ppt_x</p:attrName>
                                        </p:attrNameLst>
                                      </p:cBhvr>
                                      <p:tavLst>
                                        <p:tav tm="0">
                                          <p:val>
                                            <p:strVal val="0-#ppt_w/2"/>
                                          </p:val>
                                        </p:tav>
                                        <p:tav tm="100000">
                                          <p:val>
                                            <p:strVal val="#ppt_x"/>
                                          </p:val>
                                        </p:tav>
                                      </p:tavLst>
                                    </p:anim>
                                    <p:anim calcmode="lin" valueType="num">
                                      <p:cBhvr additive="base">
                                        <p:cTn id="18" dur="400" fill="hold"/>
                                        <p:tgtEl>
                                          <p:spTgt spid="1049825"/>
                                        </p:tgtEl>
                                        <p:attrNameLst>
                                          <p:attrName>ppt_y</p:attrName>
                                        </p:attrNameLst>
                                      </p:cBhvr>
                                      <p:tavLst>
                                        <p:tav tm="0">
                                          <p:val>
                                            <p:strVal val="0-#ppt_h/2"/>
                                          </p:val>
                                        </p:tav>
                                        <p:tav tm="100000">
                                          <p:val>
                                            <p:strVal val="#ppt_y"/>
                                          </p:val>
                                        </p:tav>
                                      </p:tavLst>
                                    </p:anim>
                                  </p:childTnLst>
                                </p:cTn>
                              </p:par>
                              <p:par>
                                <p:cTn id="19" presetID="10" presetClass="entr" presetSubtype="0" fill="hold" grpId="0" nodeType="withEffect">
                                  <p:stCondLst>
                                    <p:cond delay="200"/>
                                  </p:stCondLst>
                                  <p:childTnLst>
                                    <p:set>
                                      <p:cBhvr>
                                        <p:cTn id="20" dur="1" fill="hold">
                                          <p:stCondLst>
                                            <p:cond delay="0"/>
                                          </p:stCondLst>
                                        </p:cTn>
                                        <p:tgtEl>
                                          <p:spTgt spid="1049826"/>
                                        </p:tgtEl>
                                        <p:attrNameLst>
                                          <p:attrName>style.visibility</p:attrName>
                                        </p:attrNameLst>
                                      </p:cBhvr>
                                      <p:to>
                                        <p:strVal val="visible"/>
                                      </p:to>
                                    </p:set>
                                    <p:animEffect transition="in" filter="fade">
                                      <p:cBhvr>
                                        <p:cTn id="21" dur="400"/>
                                        <p:tgtEl>
                                          <p:spTgt spid="1049826"/>
                                        </p:tgtEl>
                                      </p:cBhvr>
                                    </p:animEffect>
                                  </p:childTnLst>
                                </p:cTn>
                              </p:par>
                              <p:par>
                                <p:cTn id="22" presetID="2" presetClass="entr" presetSubtype="9" decel="100000" fill="hold" grpId="1" nodeType="withEffect">
                                  <p:stCondLst>
                                    <p:cond delay="200"/>
                                  </p:stCondLst>
                                  <p:childTnLst>
                                    <p:set>
                                      <p:cBhvr>
                                        <p:cTn id="23" dur="1" fill="hold">
                                          <p:stCondLst>
                                            <p:cond delay="0"/>
                                          </p:stCondLst>
                                        </p:cTn>
                                        <p:tgtEl>
                                          <p:spTgt spid="1049826"/>
                                        </p:tgtEl>
                                        <p:attrNameLst>
                                          <p:attrName>style.visibility</p:attrName>
                                        </p:attrNameLst>
                                      </p:cBhvr>
                                      <p:to>
                                        <p:strVal val="visible"/>
                                      </p:to>
                                    </p:set>
                                    <p:anim calcmode="lin" valueType="num">
                                      <p:cBhvr additive="base">
                                        <p:cTn id="24" dur="400" fill="hold"/>
                                        <p:tgtEl>
                                          <p:spTgt spid="1049826"/>
                                        </p:tgtEl>
                                        <p:attrNameLst>
                                          <p:attrName>ppt_x</p:attrName>
                                        </p:attrNameLst>
                                      </p:cBhvr>
                                      <p:tavLst>
                                        <p:tav tm="0">
                                          <p:val>
                                            <p:strVal val="0-#ppt_w/2"/>
                                          </p:val>
                                        </p:tav>
                                        <p:tav tm="100000">
                                          <p:val>
                                            <p:strVal val="#ppt_x"/>
                                          </p:val>
                                        </p:tav>
                                      </p:tavLst>
                                    </p:anim>
                                    <p:anim calcmode="lin" valueType="num">
                                      <p:cBhvr additive="base">
                                        <p:cTn id="25" dur="400" fill="hold"/>
                                        <p:tgtEl>
                                          <p:spTgt spid="1049826"/>
                                        </p:tgtEl>
                                        <p:attrNameLst>
                                          <p:attrName>ppt_y</p:attrName>
                                        </p:attrNameLst>
                                      </p:cBhvr>
                                      <p:tavLst>
                                        <p:tav tm="0">
                                          <p:val>
                                            <p:strVal val="0-#ppt_h/2"/>
                                          </p:val>
                                        </p:tav>
                                        <p:tav tm="100000">
                                          <p:val>
                                            <p:strVal val="#ppt_y"/>
                                          </p:val>
                                        </p:tav>
                                      </p:tavLst>
                                    </p:anim>
                                  </p:childTnLst>
                                </p:cTn>
                              </p:par>
                              <p:par>
                                <p:cTn id="26" presetID="10" presetClass="entr" presetSubtype="0" fill="hold" grpId="0" nodeType="withEffect">
                                  <p:stCondLst>
                                    <p:cond delay="300"/>
                                  </p:stCondLst>
                                  <p:childTnLst>
                                    <p:set>
                                      <p:cBhvr>
                                        <p:cTn id="27" dur="1" fill="hold">
                                          <p:stCondLst>
                                            <p:cond delay="0"/>
                                          </p:stCondLst>
                                        </p:cTn>
                                        <p:tgtEl>
                                          <p:spTgt spid="1049823"/>
                                        </p:tgtEl>
                                        <p:attrNameLst>
                                          <p:attrName>style.visibility</p:attrName>
                                        </p:attrNameLst>
                                      </p:cBhvr>
                                      <p:to>
                                        <p:strVal val="visible"/>
                                      </p:to>
                                    </p:set>
                                    <p:animEffect transition="in" filter="fade">
                                      <p:cBhvr>
                                        <p:cTn id="28" dur="400"/>
                                        <p:tgtEl>
                                          <p:spTgt spid="1049823"/>
                                        </p:tgtEl>
                                      </p:cBhvr>
                                    </p:animEffect>
                                  </p:childTnLst>
                                </p:cTn>
                              </p:par>
                              <p:par>
                                <p:cTn id="29" presetID="2" presetClass="entr" presetSubtype="9" decel="100000" fill="hold" grpId="1" nodeType="withEffect">
                                  <p:stCondLst>
                                    <p:cond delay="300"/>
                                  </p:stCondLst>
                                  <p:childTnLst>
                                    <p:set>
                                      <p:cBhvr>
                                        <p:cTn id="30" dur="1" fill="hold">
                                          <p:stCondLst>
                                            <p:cond delay="0"/>
                                          </p:stCondLst>
                                        </p:cTn>
                                        <p:tgtEl>
                                          <p:spTgt spid="1049823"/>
                                        </p:tgtEl>
                                        <p:attrNameLst>
                                          <p:attrName>style.visibility</p:attrName>
                                        </p:attrNameLst>
                                      </p:cBhvr>
                                      <p:to>
                                        <p:strVal val="visible"/>
                                      </p:to>
                                    </p:set>
                                    <p:anim calcmode="lin" valueType="num">
                                      <p:cBhvr additive="base">
                                        <p:cTn id="31" dur="400" fill="hold"/>
                                        <p:tgtEl>
                                          <p:spTgt spid="1049823"/>
                                        </p:tgtEl>
                                        <p:attrNameLst>
                                          <p:attrName>ppt_x</p:attrName>
                                        </p:attrNameLst>
                                      </p:cBhvr>
                                      <p:tavLst>
                                        <p:tav tm="0">
                                          <p:val>
                                            <p:strVal val="0-#ppt_w/2"/>
                                          </p:val>
                                        </p:tav>
                                        <p:tav tm="100000">
                                          <p:val>
                                            <p:strVal val="#ppt_x"/>
                                          </p:val>
                                        </p:tav>
                                      </p:tavLst>
                                    </p:anim>
                                    <p:anim calcmode="lin" valueType="num">
                                      <p:cBhvr additive="base">
                                        <p:cTn id="32" dur="400" fill="hold"/>
                                        <p:tgtEl>
                                          <p:spTgt spid="1049823"/>
                                        </p:tgtEl>
                                        <p:attrNameLst>
                                          <p:attrName>ppt_y</p:attrName>
                                        </p:attrNameLst>
                                      </p:cBhvr>
                                      <p:tavLst>
                                        <p:tav tm="0">
                                          <p:val>
                                            <p:strVal val="0-#ppt_h/2"/>
                                          </p:val>
                                        </p:tav>
                                        <p:tav tm="100000">
                                          <p:val>
                                            <p:strVal val="#ppt_y"/>
                                          </p:val>
                                        </p:tav>
                                      </p:tavLst>
                                    </p:anim>
                                  </p:childTnLst>
                                </p:cTn>
                              </p:par>
                              <p:par>
                                <p:cTn id="33" presetID="10" presetClass="entr" presetSubtype="0" fill="hold" grpId="0" nodeType="withEffect">
                                  <p:stCondLst>
                                    <p:cond delay="300"/>
                                  </p:stCondLst>
                                  <p:childTnLst>
                                    <p:set>
                                      <p:cBhvr>
                                        <p:cTn id="34" dur="1" fill="hold">
                                          <p:stCondLst>
                                            <p:cond delay="0"/>
                                          </p:stCondLst>
                                        </p:cTn>
                                        <p:tgtEl>
                                          <p:spTgt spid="1049829"/>
                                        </p:tgtEl>
                                        <p:attrNameLst>
                                          <p:attrName>style.visibility</p:attrName>
                                        </p:attrNameLst>
                                      </p:cBhvr>
                                      <p:to>
                                        <p:strVal val="visible"/>
                                      </p:to>
                                    </p:set>
                                    <p:animEffect transition="in" filter="fade">
                                      <p:cBhvr>
                                        <p:cTn id="35" dur="400"/>
                                        <p:tgtEl>
                                          <p:spTgt spid="1049829"/>
                                        </p:tgtEl>
                                      </p:cBhvr>
                                    </p:animEffect>
                                  </p:childTnLst>
                                </p:cTn>
                              </p:par>
                              <p:par>
                                <p:cTn id="36" presetID="2" presetClass="entr" presetSubtype="6" decel="100000" fill="hold" grpId="1" nodeType="withEffect">
                                  <p:stCondLst>
                                    <p:cond delay="300"/>
                                  </p:stCondLst>
                                  <p:childTnLst>
                                    <p:set>
                                      <p:cBhvr>
                                        <p:cTn id="37" dur="1" fill="hold">
                                          <p:stCondLst>
                                            <p:cond delay="0"/>
                                          </p:stCondLst>
                                        </p:cTn>
                                        <p:tgtEl>
                                          <p:spTgt spid="1049829"/>
                                        </p:tgtEl>
                                        <p:attrNameLst>
                                          <p:attrName>style.visibility</p:attrName>
                                        </p:attrNameLst>
                                      </p:cBhvr>
                                      <p:to>
                                        <p:strVal val="visible"/>
                                      </p:to>
                                    </p:set>
                                    <p:anim calcmode="lin" valueType="num">
                                      <p:cBhvr additive="base">
                                        <p:cTn id="38" dur="400" fill="hold"/>
                                        <p:tgtEl>
                                          <p:spTgt spid="1049829"/>
                                        </p:tgtEl>
                                        <p:attrNameLst>
                                          <p:attrName>ppt_x</p:attrName>
                                        </p:attrNameLst>
                                      </p:cBhvr>
                                      <p:tavLst>
                                        <p:tav tm="0">
                                          <p:val>
                                            <p:strVal val="1+#ppt_w/2"/>
                                          </p:val>
                                        </p:tav>
                                        <p:tav tm="100000">
                                          <p:val>
                                            <p:strVal val="#ppt_x"/>
                                          </p:val>
                                        </p:tav>
                                      </p:tavLst>
                                    </p:anim>
                                    <p:anim calcmode="lin" valueType="num">
                                      <p:cBhvr additive="base">
                                        <p:cTn id="39" dur="400" fill="hold"/>
                                        <p:tgtEl>
                                          <p:spTgt spid="1049829"/>
                                        </p:tgtEl>
                                        <p:attrNameLst>
                                          <p:attrName>ppt_y</p:attrName>
                                        </p:attrNameLst>
                                      </p:cBhvr>
                                      <p:tavLst>
                                        <p:tav tm="0">
                                          <p:val>
                                            <p:strVal val="1+#ppt_h/2"/>
                                          </p:val>
                                        </p:tav>
                                        <p:tav tm="100000">
                                          <p:val>
                                            <p:strVal val="#ppt_y"/>
                                          </p:val>
                                        </p:tav>
                                      </p:tavLst>
                                    </p:anim>
                                  </p:childTnLst>
                                </p:cTn>
                              </p:par>
                              <p:par>
                                <p:cTn id="40" presetID="10" presetClass="entr" presetSubtype="0" fill="hold" grpId="0" nodeType="withEffect">
                                  <p:stCondLst>
                                    <p:cond delay="400"/>
                                  </p:stCondLst>
                                  <p:childTnLst>
                                    <p:set>
                                      <p:cBhvr>
                                        <p:cTn id="41" dur="1" fill="hold">
                                          <p:stCondLst>
                                            <p:cond delay="0"/>
                                          </p:stCondLst>
                                        </p:cTn>
                                        <p:tgtEl>
                                          <p:spTgt spid="1049830"/>
                                        </p:tgtEl>
                                        <p:attrNameLst>
                                          <p:attrName>style.visibility</p:attrName>
                                        </p:attrNameLst>
                                      </p:cBhvr>
                                      <p:to>
                                        <p:strVal val="visible"/>
                                      </p:to>
                                    </p:set>
                                    <p:animEffect transition="in" filter="fade">
                                      <p:cBhvr>
                                        <p:cTn id="42" dur="400"/>
                                        <p:tgtEl>
                                          <p:spTgt spid="1049830"/>
                                        </p:tgtEl>
                                      </p:cBhvr>
                                    </p:animEffect>
                                  </p:childTnLst>
                                </p:cTn>
                              </p:par>
                              <p:par>
                                <p:cTn id="43" presetID="2" presetClass="entr" presetSubtype="6" decel="100000" fill="hold" grpId="1" nodeType="withEffect">
                                  <p:stCondLst>
                                    <p:cond delay="400"/>
                                  </p:stCondLst>
                                  <p:childTnLst>
                                    <p:set>
                                      <p:cBhvr>
                                        <p:cTn id="44" dur="1" fill="hold">
                                          <p:stCondLst>
                                            <p:cond delay="0"/>
                                          </p:stCondLst>
                                        </p:cTn>
                                        <p:tgtEl>
                                          <p:spTgt spid="1049830"/>
                                        </p:tgtEl>
                                        <p:attrNameLst>
                                          <p:attrName>style.visibility</p:attrName>
                                        </p:attrNameLst>
                                      </p:cBhvr>
                                      <p:to>
                                        <p:strVal val="visible"/>
                                      </p:to>
                                    </p:set>
                                    <p:anim calcmode="lin" valueType="num">
                                      <p:cBhvr additive="base">
                                        <p:cTn id="45" dur="400" fill="hold"/>
                                        <p:tgtEl>
                                          <p:spTgt spid="1049830"/>
                                        </p:tgtEl>
                                        <p:attrNameLst>
                                          <p:attrName>ppt_x</p:attrName>
                                        </p:attrNameLst>
                                      </p:cBhvr>
                                      <p:tavLst>
                                        <p:tav tm="0">
                                          <p:val>
                                            <p:strVal val="1+#ppt_w/2"/>
                                          </p:val>
                                        </p:tav>
                                        <p:tav tm="100000">
                                          <p:val>
                                            <p:strVal val="#ppt_x"/>
                                          </p:val>
                                        </p:tav>
                                      </p:tavLst>
                                    </p:anim>
                                    <p:anim calcmode="lin" valueType="num">
                                      <p:cBhvr additive="base">
                                        <p:cTn id="46" dur="400" fill="hold"/>
                                        <p:tgtEl>
                                          <p:spTgt spid="1049830"/>
                                        </p:tgtEl>
                                        <p:attrNameLst>
                                          <p:attrName>ppt_y</p:attrName>
                                        </p:attrNameLst>
                                      </p:cBhvr>
                                      <p:tavLst>
                                        <p:tav tm="0">
                                          <p:val>
                                            <p:strVal val="1+#ppt_h/2"/>
                                          </p:val>
                                        </p:tav>
                                        <p:tav tm="100000">
                                          <p:val>
                                            <p:strVal val="#ppt_y"/>
                                          </p:val>
                                        </p:tav>
                                      </p:tavLst>
                                    </p:anim>
                                  </p:childTnLst>
                                </p:cTn>
                              </p:par>
                              <p:par>
                                <p:cTn id="47" presetID="10" presetClass="entr" presetSubtype="0" fill="hold" grpId="0" nodeType="withEffect">
                                  <p:stCondLst>
                                    <p:cond delay="600"/>
                                  </p:stCondLst>
                                  <p:childTnLst>
                                    <p:set>
                                      <p:cBhvr>
                                        <p:cTn id="48" dur="1" fill="hold">
                                          <p:stCondLst>
                                            <p:cond delay="0"/>
                                          </p:stCondLst>
                                        </p:cTn>
                                        <p:tgtEl>
                                          <p:spTgt spid="1049828"/>
                                        </p:tgtEl>
                                        <p:attrNameLst>
                                          <p:attrName>style.visibility</p:attrName>
                                        </p:attrNameLst>
                                      </p:cBhvr>
                                      <p:to>
                                        <p:strVal val="visible"/>
                                      </p:to>
                                    </p:set>
                                    <p:animEffect transition="in" filter="fade">
                                      <p:cBhvr>
                                        <p:cTn id="49" dur="400"/>
                                        <p:tgtEl>
                                          <p:spTgt spid="1049828"/>
                                        </p:tgtEl>
                                      </p:cBhvr>
                                    </p:animEffect>
                                  </p:childTnLst>
                                </p:cTn>
                              </p:par>
                              <p:par>
                                <p:cTn id="50" presetID="2" presetClass="entr" presetSubtype="6" decel="100000" fill="hold" grpId="1" nodeType="withEffect">
                                  <p:stCondLst>
                                    <p:cond delay="600"/>
                                  </p:stCondLst>
                                  <p:childTnLst>
                                    <p:set>
                                      <p:cBhvr>
                                        <p:cTn id="51" dur="1" fill="hold">
                                          <p:stCondLst>
                                            <p:cond delay="0"/>
                                          </p:stCondLst>
                                        </p:cTn>
                                        <p:tgtEl>
                                          <p:spTgt spid="1049828"/>
                                        </p:tgtEl>
                                        <p:attrNameLst>
                                          <p:attrName>style.visibility</p:attrName>
                                        </p:attrNameLst>
                                      </p:cBhvr>
                                      <p:to>
                                        <p:strVal val="visible"/>
                                      </p:to>
                                    </p:set>
                                    <p:anim calcmode="lin" valueType="num">
                                      <p:cBhvr additive="base">
                                        <p:cTn id="52" dur="400" fill="hold"/>
                                        <p:tgtEl>
                                          <p:spTgt spid="1049828"/>
                                        </p:tgtEl>
                                        <p:attrNameLst>
                                          <p:attrName>ppt_x</p:attrName>
                                        </p:attrNameLst>
                                      </p:cBhvr>
                                      <p:tavLst>
                                        <p:tav tm="0">
                                          <p:val>
                                            <p:strVal val="1+#ppt_w/2"/>
                                          </p:val>
                                        </p:tav>
                                        <p:tav tm="100000">
                                          <p:val>
                                            <p:strVal val="#ppt_x"/>
                                          </p:val>
                                        </p:tav>
                                      </p:tavLst>
                                    </p:anim>
                                    <p:anim calcmode="lin" valueType="num">
                                      <p:cBhvr additive="base">
                                        <p:cTn id="53" dur="400" fill="hold"/>
                                        <p:tgtEl>
                                          <p:spTgt spid="1049828"/>
                                        </p:tgtEl>
                                        <p:attrNameLst>
                                          <p:attrName>ppt_y</p:attrName>
                                        </p:attrNameLst>
                                      </p:cBhvr>
                                      <p:tavLst>
                                        <p:tav tm="0">
                                          <p:val>
                                            <p:strVal val="1+#ppt_h/2"/>
                                          </p:val>
                                        </p:tav>
                                        <p:tav tm="100000">
                                          <p:val>
                                            <p:strVal val="#ppt_y"/>
                                          </p:val>
                                        </p:tav>
                                      </p:tavLst>
                                    </p:anim>
                                  </p:childTnLst>
                                </p:cTn>
                              </p:par>
                              <p:par>
                                <p:cTn id="54" presetID="10" presetClass="entr" presetSubtype="0" fill="hold" grpId="0" nodeType="withEffect">
                                  <p:stCondLst>
                                    <p:cond delay="900"/>
                                  </p:stCondLst>
                                  <p:childTnLst>
                                    <p:set>
                                      <p:cBhvr>
                                        <p:cTn id="55" dur="1" fill="hold">
                                          <p:stCondLst>
                                            <p:cond delay="0"/>
                                          </p:stCondLst>
                                        </p:cTn>
                                        <p:tgtEl>
                                          <p:spTgt spid="1049831"/>
                                        </p:tgtEl>
                                        <p:attrNameLst>
                                          <p:attrName>style.visibility</p:attrName>
                                        </p:attrNameLst>
                                      </p:cBhvr>
                                      <p:to>
                                        <p:strVal val="visible"/>
                                      </p:to>
                                    </p:set>
                                    <p:animEffect transition="in" filter="fade">
                                      <p:cBhvr>
                                        <p:cTn id="56" dur="500"/>
                                        <p:tgtEl>
                                          <p:spTgt spid="1049831"/>
                                        </p:tgtEl>
                                      </p:cBhvr>
                                    </p:animEffect>
                                  </p:childTnLst>
                                </p:cTn>
                              </p:par>
                              <p:par>
                                <p:cTn id="57" presetID="10" presetClass="entr" presetSubtype="0" fill="hold" grpId="0" nodeType="withEffect">
                                  <p:stCondLst>
                                    <p:cond delay="900"/>
                                  </p:stCondLst>
                                  <p:childTnLst>
                                    <p:set>
                                      <p:cBhvr>
                                        <p:cTn id="58" dur="1" fill="hold">
                                          <p:stCondLst>
                                            <p:cond delay="0"/>
                                          </p:stCondLst>
                                        </p:cTn>
                                        <p:tgtEl>
                                          <p:spTgt spid="1049827"/>
                                        </p:tgtEl>
                                        <p:attrNameLst>
                                          <p:attrName>style.visibility</p:attrName>
                                        </p:attrNameLst>
                                      </p:cBhvr>
                                      <p:to>
                                        <p:strVal val="visible"/>
                                      </p:to>
                                    </p:set>
                                    <p:animEffect transition="in" filter="fade">
                                      <p:cBhvr>
                                        <p:cTn id="59" dur="500"/>
                                        <p:tgtEl>
                                          <p:spTgt spid="1049827"/>
                                        </p:tgtEl>
                                      </p:cBhvr>
                                    </p:animEffect>
                                  </p:childTnLst>
                                </p:cTn>
                              </p:par>
                              <p:par>
                                <p:cTn id="60" presetID="2" presetClass="entr" presetSubtype="1" decel="100000" fill="hold" grpId="0" nodeType="withEffect">
                                  <p:stCondLst>
                                    <p:cond delay="1250"/>
                                  </p:stCondLst>
                                  <p:childTnLst>
                                    <p:set>
                                      <p:cBhvr>
                                        <p:cTn id="61" dur="1" fill="hold">
                                          <p:stCondLst>
                                            <p:cond delay="0"/>
                                          </p:stCondLst>
                                        </p:cTn>
                                        <p:tgtEl>
                                          <p:spTgt spid="1049802"/>
                                        </p:tgtEl>
                                        <p:attrNameLst>
                                          <p:attrName>style.visibility</p:attrName>
                                        </p:attrNameLst>
                                      </p:cBhvr>
                                      <p:to>
                                        <p:strVal val="visible"/>
                                      </p:to>
                                    </p:set>
                                    <p:anim calcmode="lin" valueType="num">
                                      <p:cBhvr additive="base">
                                        <p:cTn id="62" dur="500" fill="hold"/>
                                        <p:tgtEl>
                                          <p:spTgt spid="1049802"/>
                                        </p:tgtEl>
                                        <p:attrNameLst>
                                          <p:attrName>ppt_x</p:attrName>
                                        </p:attrNameLst>
                                      </p:cBhvr>
                                      <p:tavLst>
                                        <p:tav tm="0">
                                          <p:val>
                                            <p:strVal val="#ppt_x"/>
                                          </p:val>
                                        </p:tav>
                                        <p:tav tm="100000">
                                          <p:val>
                                            <p:strVal val="#ppt_x"/>
                                          </p:val>
                                        </p:tav>
                                      </p:tavLst>
                                    </p:anim>
                                    <p:anim calcmode="lin" valueType="num">
                                      <p:cBhvr additive="base">
                                        <p:cTn id="63" dur="500" fill="hold"/>
                                        <p:tgtEl>
                                          <p:spTgt spid="1049802"/>
                                        </p:tgtEl>
                                        <p:attrNameLst>
                                          <p:attrName>ppt_y</p:attrName>
                                        </p:attrNameLst>
                                      </p:cBhvr>
                                      <p:tavLst>
                                        <p:tav tm="0">
                                          <p:val>
                                            <p:strVal val="0-#ppt_h/2"/>
                                          </p:val>
                                        </p:tav>
                                        <p:tav tm="100000">
                                          <p:val>
                                            <p:strVal val="#ppt_y"/>
                                          </p:val>
                                        </p:tav>
                                      </p:tavLst>
                                    </p:anim>
                                  </p:childTnLst>
                                </p:cTn>
                              </p:par>
                            </p:childTnLst>
                          </p:cTn>
                        </p:par>
                        <p:par>
                          <p:cTn id="64" fill="hold">
                            <p:stCondLst>
                              <p:cond delay="1750"/>
                            </p:stCondLst>
                            <p:childTnLst>
                              <p:par>
                                <p:cTn id="65" presetID="2" presetClass="entr" presetSubtype="2" decel="100000" fill="hold" grpId="0" nodeType="afterEffect">
                                  <p:stCondLst>
                                    <p:cond delay="0"/>
                                  </p:stCondLst>
                                  <p:childTnLst>
                                    <p:set>
                                      <p:cBhvr>
                                        <p:cTn id="66" dur="1" fill="hold">
                                          <p:stCondLst>
                                            <p:cond delay="0"/>
                                          </p:stCondLst>
                                        </p:cTn>
                                        <p:tgtEl>
                                          <p:spTgt spid="1049804"/>
                                        </p:tgtEl>
                                        <p:attrNameLst>
                                          <p:attrName>style.visibility</p:attrName>
                                        </p:attrNameLst>
                                      </p:cBhvr>
                                      <p:to>
                                        <p:strVal val="visible"/>
                                      </p:to>
                                    </p:set>
                                    <p:anim calcmode="lin" valueType="num">
                                      <p:cBhvr additive="base">
                                        <p:cTn id="67" dur="500" fill="hold"/>
                                        <p:tgtEl>
                                          <p:spTgt spid="1049804"/>
                                        </p:tgtEl>
                                        <p:attrNameLst>
                                          <p:attrName>ppt_x</p:attrName>
                                        </p:attrNameLst>
                                      </p:cBhvr>
                                      <p:tavLst>
                                        <p:tav tm="0">
                                          <p:val>
                                            <p:strVal val="1+#ppt_w/2"/>
                                          </p:val>
                                        </p:tav>
                                        <p:tav tm="100000">
                                          <p:val>
                                            <p:strVal val="#ppt_x"/>
                                          </p:val>
                                        </p:tav>
                                      </p:tavLst>
                                    </p:anim>
                                    <p:anim calcmode="lin" valueType="num">
                                      <p:cBhvr additive="base">
                                        <p:cTn id="68" dur="500" fill="hold"/>
                                        <p:tgtEl>
                                          <p:spTgt spid="1049804"/>
                                        </p:tgtEl>
                                        <p:attrNameLst>
                                          <p:attrName>ppt_y</p:attrName>
                                        </p:attrNameLst>
                                      </p:cBhvr>
                                      <p:tavLst>
                                        <p:tav tm="0">
                                          <p:val>
                                            <p:strVal val="#ppt_y"/>
                                          </p:val>
                                        </p:tav>
                                        <p:tav tm="100000">
                                          <p:val>
                                            <p:strVal val="#ppt_y"/>
                                          </p:val>
                                        </p:tav>
                                      </p:tavLst>
                                    </p:anim>
                                  </p:childTnLst>
                                </p:cTn>
                              </p:par>
                              <p:par>
                                <p:cTn id="69" presetID="22" presetClass="entr" presetSubtype="8" fill="hold" grpId="0" nodeType="withEffect">
                                  <p:stCondLst>
                                    <p:cond delay="0"/>
                                  </p:stCondLst>
                                  <p:childTnLst>
                                    <p:set>
                                      <p:cBhvr>
                                        <p:cTn id="70" dur="1" fill="hold">
                                          <p:stCondLst>
                                            <p:cond delay="0"/>
                                          </p:stCondLst>
                                        </p:cTn>
                                        <p:tgtEl>
                                          <p:spTgt spid="1049803">
                                            <p:txEl>
                                              <p:pRg st="0" end="0"/>
                                            </p:txEl>
                                          </p:spTgt>
                                        </p:tgtEl>
                                        <p:attrNameLst>
                                          <p:attrName>style.visibility</p:attrName>
                                        </p:attrNameLst>
                                      </p:cBhvr>
                                      <p:to>
                                        <p:strVal val="visible"/>
                                      </p:to>
                                    </p:set>
                                    <p:animEffect transition="in" filter="wipe(left)">
                                      <p:cBhvr>
                                        <p:cTn id="71" dur="500"/>
                                        <p:tgtEl>
                                          <p:spTgt spid="1049803">
                                            <p:txEl>
                                              <p:pRg st="0" end="0"/>
                                            </p:txEl>
                                          </p:spTgt>
                                        </p:tgtEl>
                                      </p:cBhvr>
                                    </p:animEffect>
                                  </p:childTnLst>
                                </p:cTn>
                              </p:par>
                            </p:childTnLst>
                          </p:cTn>
                        </p:par>
                        <p:par>
                          <p:cTn id="72" fill="hold">
                            <p:stCondLst>
                              <p:cond delay="2250"/>
                            </p:stCondLst>
                            <p:childTnLst>
                              <p:par>
                                <p:cTn id="73" presetID="16" presetClass="entr" presetSubtype="37" fill="hold" grpId="0" nodeType="afterEffect">
                                  <p:stCondLst>
                                    <p:cond delay="0"/>
                                  </p:stCondLst>
                                  <p:childTnLst>
                                    <p:set>
                                      <p:cBhvr>
                                        <p:cTn id="74" dur="1" fill="hold">
                                          <p:stCondLst>
                                            <p:cond delay="0"/>
                                          </p:stCondLst>
                                        </p:cTn>
                                        <p:tgtEl>
                                          <p:spTgt spid="1049800"/>
                                        </p:tgtEl>
                                        <p:attrNameLst>
                                          <p:attrName>style.visibility</p:attrName>
                                        </p:attrNameLst>
                                      </p:cBhvr>
                                      <p:to>
                                        <p:strVal val="visible"/>
                                      </p:to>
                                    </p:set>
                                    <p:animEffect transition="in" filter="barn(outVertical)">
                                      <p:cBhvr>
                                        <p:cTn id="75" dur="500"/>
                                        <p:tgtEl>
                                          <p:spTgt spid="1049800"/>
                                        </p:tgtEl>
                                      </p:cBhvr>
                                    </p:animEffect>
                                  </p:childTnLst>
                                </p:cTn>
                              </p:par>
                            </p:childTnLst>
                          </p:cTn>
                        </p:par>
                        <p:par>
                          <p:cTn id="76" fill="hold">
                            <p:stCondLst>
                              <p:cond delay="2750"/>
                            </p:stCondLst>
                            <p:childTnLst>
                              <p:par>
                                <p:cTn id="77" presetID="2" presetClass="entr" presetSubtype="4" decel="100000" fill="hold" grpId="0" nodeType="afterEffect">
                                  <p:stCondLst>
                                    <p:cond delay="0"/>
                                  </p:stCondLst>
                                  <p:childTnLst>
                                    <p:set>
                                      <p:cBhvr>
                                        <p:cTn id="78" dur="1" fill="hold">
                                          <p:stCondLst>
                                            <p:cond delay="0"/>
                                          </p:stCondLst>
                                        </p:cTn>
                                        <p:tgtEl>
                                          <p:spTgt spid="1049805"/>
                                        </p:tgtEl>
                                        <p:attrNameLst>
                                          <p:attrName>style.visibility</p:attrName>
                                        </p:attrNameLst>
                                      </p:cBhvr>
                                      <p:to>
                                        <p:strVal val="visible"/>
                                      </p:to>
                                    </p:set>
                                    <p:anim calcmode="lin" valueType="num">
                                      <p:cBhvr additive="base">
                                        <p:cTn id="79" dur="1000" fill="hold"/>
                                        <p:tgtEl>
                                          <p:spTgt spid="1049805"/>
                                        </p:tgtEl>
                                        <p:attrNameLst>
                                          <p:attrName>ppt_x</p:attrName>
                                        </p:attrNameLst>
                                      </p:cBhvr>
                                      <p:tavLst>
                                        <p:tav tm="0">
                                          <p:val>
                                            <p:strVal val="#ppt_x"/>
                                          </p:val>
                                        </p:tav>
                                        <p:tav tm="100000">
                                          <p:val>
                                            <p:strVal val="#ppt_x"/>
                                          </p:val>
                                        </p:tav>
                                      </p:tavLst>
                                    </p:anim>
                                    <p:anim calcmode="lin" valueType="num">
                                      <p:cBhvr additive="base">
                                        <p:cTn id="80" dur="1000" fill="hold"/>
                                        <p:tgtEl>
                                          <p:spTgt spid="1049805"/>
                                        </p:tgtEl>
                                        <p:attrNameLst>
                                          <p:attrName>ppt_y</p:attrName>
                                        </p:attrNameLst>
                                      </p:cBhvr>
                                      <p:tavLst>
                                        <p:tav tm="0">
                                          <p:val>
                                            <p:strVal val="1+#ppt_h/2"/>
                                          </p:val>
                                        </p:tav>
                                        <p:tav tm="100000">
                                          <p:val>
                                            <p:strVal val="#ppt_y"/>
                                          </p:val>
                                        </p:tav>
                                      </p:tavLst>
                                    </p:anim>
                                  </p:childTnLst>
                                </p:cTn>
                              </p:par>
                              <p:par>
                                <p:cTn id="81" presetID="2" presetClass="entr" presetSubtype="4" decel="100000" fill="hold" grpId="0" nodeType="withEffect">
                                  <p:stCondLst>
                                    <p:cond delay="0"/>
                                  </p:stCondLst>
                                  <p:childTnLst>
                                    <p:set>
                                      <p:cBhvr>
                                        <p:cTn id="82" dur="1" fill="hold">
                                          <p:stCondLst>
                                            <p:cond delay="0"/>
                                          </p:stCondLst>
                                        </p:cTn>
                                        <p:tgtEl>
                                          <p:spTgt spid="1049806"/>
                                        </p:tgtEl>
                                        <p:attrNameLst>
                                          <p:attrName>style.visibility</p:attrName>
                                        </p:attrNameLst>
                                      </p:cBhvr>
                                      <p:to>
                                        <p:strVal val="visible"/>
                                      </p:to>
                                    </p:set>
                                    <p:anim calcmode="lin" valueType="num">
                                      <p:cBhvr additive="base">
                                        <p:cTn id="83" dur="1000" fill="hold"/>
                                        <p:tgtEl>
                                          <p:spTgt spid="1049806"/>
                                        </p:tgtEl>
                                        <p:attrNameLst>
                                          <p:attrName>ppt_x</p:attrName>
                                        </p:attrNameLst>
                                      </p:cBhvr>
                                      <p:tavLst>
                                        <p:tav tm="0">
                                          <p:val>
                                            <p:strVal val="#ppt_x"/>
                                          </p:val>
                                        </p:tav>
                                        <p:tav tm="100000">
                                          <p:val>
                                            <p:strVal val="#ppt_x"/>
                                          </p:val>
                                        </p:tav>
                                      </p:tavLst>
                                    </p:anim>
                                    <p:anim calcmode="lin" valueType="num">
                                      <p:cBhvr additive="base">
                                        <p:cTn id="84" dur="1000" fill="hold"/>
                                        <p:tgtEl>
                                          <p:spTgt spid="1049806"/>
                                        </p:tgtEl>
                                        <p:attrNameLst>
                                          <p:attrName>ppt_y</p:attrName>
                                        </p:attrNameLst>
                                      </p:cBhvr>
                                      <p:tavLst>
                                        <p:tav tm="0">
                                          <p:val>
                                            <p:strVal val="1+#ppt_h/2"/>
                                          </p:val>
                                        </p:tav>
                                        <p:tav tm="100000">
                                          <p:val>
                                            <p:strVal val="#ppt_y"/>
                                          </p:val>
                                        </p:tav>
                                      </p:tavLst>
                                    </p:anim>
                                  </p:childTnLst>
                                </p:cTn>
                              </p:par>
                              <p:par>
                                <p:cTn id="85" presetID="2" presetClass="entr" presetSubtype="4" decel="100000" fill="hold" grpId="0" nodeType="withEffect">
                                  <p:stCondLst>
                                    <p:cond delay="0"/>
                                  </p:stCondLst>
                                  <p:childTnLst>
                                    <p:set>
                                      <p:cBhvr>
                                        <p:cTn id="86" dur="1" fill="hold">
                                          <p:stCondLst>
                                            <p:cond delay="0"/>
                                          </p:stCondLst>
                                        </p:cTn>
                                        <p:tgtEl>
                                          <p:spTgt spid="1049807"/>
                                        </p:tgtEl>
                                        <p:attrNameLst>
                                          <p:attrName>style.visibility</p:attrName>
                                        </p:attrNameLst>
                                      </p:cBhvr>
                                      <p:to>
                                        <p:strVal val="visible"/>
                                      </p:to>
                                    </p:set>
                                    <p:anim calcmode="lin" valueType="num">
                                      <p:cBhvr additive="base">
                                        <p:cTn id="87" dur="1000" fill="hold"/>
                                        <p:tgtEl>
                                          <p:spTgt spid="1049807"/>
                                        </p:tgtEl>
                                        <p:attrNameLst>
                                          <p:attrName>ppt_x</p:attrName>
                                        </p:attrNameLst>
                                      </p:cBhvr>
                                      <p:tavLst>
                                        <p:tav tm="0">
                                          <p:val>
                                            <p:strVal val="#ppt_x"/>
                                          </p:val>
                                        </p:tav>
                                        <p:tav tm="100000">
                                          <p:val>
                                            <p:strVal val="#ppt_x"/>
                                          </p:val>
                                        </p:tav>
                                      </p:tavLst>
                                    </p:anim>
                                    <p:anim calcmode="lin" valueType="num">
                                      <p:cBhvr additive="base">
                                        <p:cTn id="88" dur="1000" fill="hold"/>
                                        <p:tgtEl>
                                          <p:spTgt spid="1049807"/>
                                        </p:tgtEl>
                                        <p:attrNameLst>
                                          <p:attrName>ppt_y</p:attrName>
                                        </p:attrNameLst>
                                      </p:cBhvr>
                                      <p:tavLst>
                                        <p:tav tm="0">
                                          <p:val>
                                            <p:strVal val="1+#ppt_h/2"/>
                                          </p:val>
                                        </p:tav>
                                        <p:tav tm="100000">
                                          <p:val>
                                            <p:strVal val="#ppt_y"/>
                                          </p:val>
                                        </p:tav>
                                      </p:tavLst>
                                    </p:anim>
                                  </p:childTnLst>
                                </p:cTn>
                              </p:par>
                              <p:par>
                                <p:cTn id="89" presetID="2" presetClass="entr" presetSubtype="4" decel="100000" fill="hold"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000" fill="hold"/>
                                        <p:tgtEl>
                                          <p:spTgt spid="207"/>
                                        </p:tgtEl>
                                        <p:attrNameLst>
                                          <p:attrName>ppt_x</p:attrName>
                                        </p:attrNameLst>
                                      </p:cBhvr>
                                      <p:tavLst>
                                        <p:tav tm="0">
                                          <p:val>
                                            <p:strVal val="#ppt_x"/>
                                          </p:val>
                                        </p:tav>
                                        <p:tav tm="100000">
                                          <p:val>
                                            <p:strVal val="#ppt_x"/>
                                          </p:val>
                                        </p:tav>
                                      </p:tavLst>
                                    </p:anim>
                                    <p:anim calcmode="lin" valueType="num">
                                      <p:cBhvr additive="base">
                                        <p:cTn id="92" dur="1000" fill="hold"/>
                                        <p:tgtEl>
                                          <p:spTgt spid="207"/>
                                        </p:tgtEl>
                                        <p:attrNameLst>
                                          <p:attrName>ppt_y</p:attrName>
                                        </p:attrNameLst>
                                      </p:cBhvr>
                                      <p:tavLst>
                                        <p:tav tm="0">
                                          <p:val>
                                            <p:strVal val="1+#ppt_h/2"/>
                                          </p:val>
                                        </p:tav>
                                        <p:tav tm="100000">
                                          <p:val>
                                            <p:strVal val="#ppt_y"/>
                                          </p:val>
                                        </p:tav>
                                      </p:tavLst>
                                    </p:anim>
                                  </p:childTnLst>
                                </p:cTn>
                              </p:par>
                              <p:par>
                                <p:cTn id="93" presetID="2" presetClass="entr" presetSubtype="4" decel="100000" fill="hold"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000" fill="hold"/>
                                        <p:tgtEl>
                                          <p:spTgt spid="208"/>
                                        </p:tgtEl>
                                        <p:attrNameLst>
                                          <p:attrName>ppt_x</p:attrName>
                                        </p:attrNameLst>
                                      </p:cBhvr>
                                      <p:tavLst>
                                        <p:tav tm="0">
                                          <p:val>
                                            <p:strVal val="#ppt_x"/>
                                          </p:val>
                                        </p:tav>
                                        <p:tav tm="100000">
                                          <p:val>
                                            <p:strVal val="#ppt_x"/>
                                          </p:val>
                                        </p:tav>
                                      </p:tavLst>
                                    </p:anim>
                                    <p:anim calcmode="lin" valueType="num">
                                      <p:cBhvr additive="base">
                                        <p:cTn id="96" dur="1000" fill="hold"/>
                                        <p:tgtEl>
                                          <p:spTgt spid="208"/>
                                        </p:tgtEl>
                                        <p:attrNameLst>
                                          <p:attrName>ppt_y</p:attrName>
                                        </p:attrNameLst>
                                      </p:cBhvr>
                                      <p:tavLst>
                                        <p:tav tm="0">
                                          <p:val>
                                            <p:strVal val="1+#ppt_h/2"/>
                                          </p:val>
                                        </p:tav>
                                        <p:tav tm="100000">
                                          <p:val>
                                            <p:strVal val="#ppt_y"/>
                                          </p:val>
                                        </p:tav>
                                      </p:tavLst>
                                    </p:anim>
                                  </p:childTnLst>
                                </p:cTn>
                              </p:par>
                              <p:par>
                                <p:cTn id="97" presetID="10" presetClass="entr" presetSubtype="0" fill="hold" grpId="1" nodeType="withEffect">
                                  <p:stCondLst>
                                    <p:cond delay="0"/>
                                  </p:stCondLst>
                                  <p:childTnLst>
                                    <p:set>
                                      <p:cBhvr>
                                        <p:cTn id="98" dur="1" fill="hold">
                                          <p:stCondLst>
                                            <p:cond delay="0"/>
                                          </p:stCondLst>
                                        </p:cTn>
                                        <p:tgtEl>
                                          <p:spTgt spid="1049805"/>
                                        </p:tgtEl>
                                        <p:attrNameLst>
                                          <p:attrName>style.visibility</p:attrName>
                                        </p:attrNameLst>
                                      </p:cBhvr>
                                      <p:to>
                                        <p:strVal val="visible"/>
                                      </p:to>
                                    </p:set>
                                    <p:animEffect transition="in" filter="fade">
                                      <p:cBhvr>
                                        <p:cTn id="99" dur="1000"/>
                                        <p:tgtEl>
                                          <p:spTgt spid="1049805"/>
                                        </p:tgtEl>
                                      </p:cBhvr>
                                    </p:animEffect>
                                  </p:childTnLst>
                                </p:cTn>
                              </p:par>
                              <p:par>
                                <p:cTn id="100" presetID="10" presetClass="entr" presetSubtype="0" fill="hold" grpId="1" nodeType="withEffect">
                                  <p:stCondLst>
                                    <p:cond delay="0"/>
                                  </p:stCondLst>
                                  <p:childTnLst>
                                    <p:set>
                                      <p:cBhvr>
                                        <p:cTn id="101" dur="1" fill="hold">
                                          <p:stCondLst>
                                            <p:cond delay="0"/>
                                          </p:stCondLst>
                                        </p:cTn>
                                        <p:tgtEl>
                                          <p:spTgt spid="1049806"/>
                                        </p:tgtEl>
                                        <p:attrNameLst>
                                          <p:attrName>style.visibility</p:attrName>
                                        </p:attrNameLst>
                                      </p:cBhvr>
                                      <p:to>
                                        <p:strVal val="visible"/>
                                      </p:to>
                                    </p:set>
                                    <p:animEffect transition="in" filter="fade">
                                      <p:cBhvr>
                                        <p:cTn id="102" dur="1000"/>
                                        <p:tgtEl>
                                          <p:spTgt spid="1049806"/>
                                        </p:tgtEl>
                                      </p:cBhvr>
                                    </p:animEffect>
                                  </p:childTnLst>
                                </p:cTn>
                              </p:par>
                              <p:par>
                                <p:cTn id="103" presetID="10" presetClass="entr" presetSubtype="0" fill="hold" grpId="1" nodeType="withEffect">
                                  <p:stCondLst>
                                    <p:cond delay="0"/>
                                  </p:stCondLst>
                                  <p:childTnLst>
                                    <p:set>
                                      <p:cBhvr>
                                        <p:cTn id="104" dur="1" fill="hold">
                                          <p:stCondLst>
                                            <p:cond delay="0"/>
                                          </p:stCondLst>
                                        </p:cTn>
                                        <p:tgtEl>
                                          <p:spTgt spid="1049807"/>
                                        </p:tgtEl>
                                        <p:attrNameLst>
                                          <p:attrName>style.visibility</p:attrName>
                                        </p:attrNameLst>
                                      </p:cBhvr>
                                      <p:to>
                                        <p:strVal val="visible"/>
                                      </p:to>
                                    </p:set>
                                    <p:animEffect transition="in" filter="fade">
                                      <p:cBhvr>
                                        <p:cTn id="105" dur="1000"/>
                                        <p:tgtEl>
                                          <p:spTgt spid="1049807"/>
                                        </p:tgtEl>
                                      </p:cBhvr>
                                    </p:animEffect>
                                  </p:childTnLst>
                                </p:cTn>
                              </p:par>
                              <p:par>
                                <p:cTn id="106" presetID="10" presetClass="entr" presetSubtype="0" fill="hold" nodeType="withEffect">
                                  <p:stCondLst>
                                    <p:cond delay="0"/>
                                  </p:stCondLst>
                                  <p:childTnLst>
                                    <p:set>
                                      <p:cBhvr>
                                        <p:cTn id="107" dur="1" fill="hold">
                                          <p:stCondLst>
                                            <p:cond delay="0"/>
                                          </p:stCondLst>
                                        </p:cTn>
                                        <p:tgtEl>
                                          <p:spTgt spid="207"/>
                                        </p:tgtEl>
                                        <p:attrNameLst>
                                          <p:attrName>style.visibility</p:attrName>
                                        </p:attrNameLst>
                                      </p:cBhvr>
                                      <p:to>
                                        <p:strVal val="visible"/>
                                      </p:to>
                                    </p:set>
                                    <p:animEffect transition="in" filter="fade">
                                      <p:cBhvr>
                                        <p:cTn id="108" dur="1000"/>
                                        <p:tgtEl>
                                          <p:spTgt spid="207"/>
                                        </p:tgtEl>
                                      </p:cBhvr>
                                    </p:animEffect>
                                  </p:childTnLst>
                                </p:cTn>
                              </p:par>
                              <p:par>
                                <p:cTn id="109" presetID="10" presetClass="entr" presetSubtype="0" fill="hold" nodeType="withEffect">
                                  <p:stCondLst>
                                    <p:cond delay="0"/>
                                  </p:stCondLst>
                                  <p:childTnLst>
                                    <p:set>
                                      <p:cBhvr>
                                        <p:cTn id="110" dur="1" fill="hold">
                                          <p:stCondLst>
                                            <p:cond delay="0"/>
                                          </p:stCondLst>
                                        </p:cTn>
                                        <p:tgtEl>
                                          <p:spTgt spid="208"/>
                                        </p:tgtEl>
                                        <p:attrNameLst>
                                          <p:attrName>style.visibility</p:attrName>
                                        </p:attrNameLst>
                                      </p:cBhvr>
                                      <p:to>
                                        <p:strVal val="visible"/>
                                      </p:to>
                                    </p:set>
                                    <p:animEffect transition="in" filter="fade">
                                      <p:cBhvr>
                                        <p:cTn id="111" dur="1000"/>
                                        <p:tgtEl>
                                          <p:spTgt spid="208"/>
                                        </p:tgtEl>
                                      </p:cBhvr>
                                    </p:animEffect>
                                  </p:childTnLst>
                                </p:cTn>
                              </p:par>
                            </p:childTnLst>
                          </p:cTn>
                        </p:par>
                        <p:par>
                          <p:cTn id="112" fill="hold">
                            <p:stCondLst>
                              <p:cond delay="3750"/>
                            </p:stCondLst>
                            <p:childTnLst>
                              <p:par>
                                <p:cTn id="113" presetID="22" presetClass="entr" presetSubtype="8" fill="hold" grpId="0" nodeType="afterEffect">
                                  <p:stCondLst>
                                    <p:cond delay="0"/>
                                  </p:stCondLst>
                                  <p:childTnLst>
                                    <p:set>
                                      <p:cBhvr>
                                        <p:cTn id="114" dur="1" fill="hold">
                                          <p:stCondLst>
                                            <p:cond delay="0"/>
                                          </p:stCondLst>
                                        </p:cTn>
                                        <p:tgtEl>
                                          <p:spTgt spid="1049814"/>
                                        </p:tgtEl>
                                        <p:attrNameLst>
                                          <p:attrName>style.visibility</p:attrName>
                                        </p:attrNameLst>
                                      </p:cBhvr>
                                      <p:to>
                                        <p:strVal val="visible"/>
                                      </p:to>
                                    </p:set>
                                    <p:animEffect transition="in" filter="wipe(left)">
                                      <p:cBhvr>
                                        <p:cTn id="115" dur="500"/>
                                        <p:tgtEl>
                                          <p:spTgt spid="1049814"/>
                                        </p:tgtEl>
                                      </p:cBhvr>
                                    </p:animEffect>
                                  </p:childTnLst>
                                </p:cTn>
                              </p:par>
                            </p:childTnLst>
                          </p:cTn>
                        </p:par>
                        <p:par>
                          <p:cTn id="116" fill="hold">
                            <p:stCondLst>
                              <p:cond delay="4250"/>
                            </p:stCondLst>
                            <p:childTnLst>
                              <p:par>
                                <p:cTn id="117" presetID="10" presetClass="entr" presetSubtype="0" fill="hold" grpId="0" nodeType="afterEffect">
                                  <p:stCondLst>
                                    <p:cond delay="0"/>
                                  </p:stCondLst>
                                  <p:childTnLst>
                                    <p:set>
                                      <p:cBhvr>
                                        <p:cTn id="118" dur="1" fill="hold">
                                          <p:stCondLst>
                                            <p:cond delay="0"/>
                                          </p:stCondLst>
                                        </p:cTn>
                                        <p:tgtEl>
                                          <p:spTgt spid="1049818"/>
                                        </p:tgtEl>
                                        <p:attrNameLst>
                                          <p:attrName>style.visibility</p:attrName>
                                        </p:attrNameLst>
                                      </p:cBhvr>
                                      <p:to>
                                        <p:strVal val="visible"/>
                                      </p:to>
                                    </p:set>
                                    <p:animEffect transition="in" filter="fade">
                                      <p:cBhvr>
                                        <p:cTn id="119" dur="500"/>
                                        <p:tgtEl>
                                          <p:spTgt spid="1049818"/>
                                        </p:tgtEl>
                                      </p:cBhvr>
                                    </p:animEffect>
                                  </p:childTnLst>
                                </p:cTn>
                              </p:par>
                            </p:childTnLst>
                          </p:cTn>
                        </p:par>
                        <p:par>
                          <p:cTn id="120" fill="hold">
                            <p:stCondLst>
                              <p:cond delay="4750"/>
                            </p:stCondLst>
                            <p:childTnLst>
                              <p:par>
                                <p:cTn id="121" presetID="22" presetClass="entr" presetSubtype="8" fill="hold" grpId="0" nodeType="afterEffect">
                                  <p:stCondLst>
                                    <p:cond delay="0"/>
                                  </p:stCondLst>
                                  <p:childTnLst>
                                    <p:set>
                                      <p:cBhvr>
                                        <p:cTn id="122" dur="1" fill="hold">
                                          <p:stCondLst>
                                            <p:cond delay="0"/>
                                          </p:stCondLst>
                                        </p:cTn>
                                        <p:tgtEl>
                                          <p:spTgt spid="1049817">
                                            <p:txEl>
                                              <p:pRg st="0" end="0"/>
                                            </p:txEl>
                                          </p:spTgt>
                                        </p:tgtEl>
                                        <p:attrNameLst>
                                          <p:attrName>style.visibility</p:attrName>
                                        </p:attrNameLst>
                                      </p:cBhvr>
                                      <p:to>
                                        <p:strVal val="visible"/>
                                      </p:to>
                                    </p:set>
                                    <p:animEffect transition="in" filter="wipe(left)">
                                      <p:cBhvr>
                                        <p:cTn id="123" dur="500"/>
                                        <p:tgtEl>
                                          <p:spTgt spid="1049817">
                                            <p:txEl>
                                              <p:pRg st="0" end="0"/>
                                            </p:txEl>
                                          </p:spTgt>
                                        </p:tgtEl>
                                      </p:cBhvr>
                                    </p:animEffect>
                                  </p:childTnLst>
                                </p:cTn>
                              </p:par>
                            </p:childTnLst>
                          </p:cTn>
                        </p:par>
                        <p:par>
                          <p:cTn id="124" fill="hold">
                            <p:stCondLst>
                              <p:cond delay="5250"/>
                            </p:stCondLst>
                            <p:childTnLst>
                              <p:par>
                                <p:cTn id="125" presetID="10" presetClass="entr" presetSubtype="0" fill="hold" grpId="0" nodeType="afterEffect">
                                  <p:stCondLst>
                                    <p:cond delay="0"/>
                                  </p:stCondLst>
                                  <p:childTnLst>
                                    <p:set>
                                      <p:cBhvr>
                                        <p:cTn id="126" dur="1" fill="hold">
                                          <p:stCondLst>
                                            <p:cond delay="0"/>
                                          </p:stCondLst>
                                        </p:cTn>
                                        <p:tgtEl>
                                          <p:spTgt spid="1049820"/>
                                        </p:tgtEl>
                                        <p:attrNameLst>
                                          <p:attrName>style.visibility</p:attrName>
                                        </p:attrNameLst>
                                      </p:cBhvr>
                                      <p:to>
                                        <p:strVal val="visible"/>
                                      </p:to>
                                    </p:set>
                                    <p:animEffect transition="in" filter="fade">
                                      <p:cBhvr>
                                        <p:cTn id="127" dur="500"/>
                                        <p:tgtEl>
                                          <p:spTgt spid="1049820"/>
                                        </p:tgtEl>
                                      </p:cBhvr>
                                    </p:animEffect>
                                  </p:childTnLst>
                                </p:cTn>
                              </p:par>
                            </p:childTnLst>
                          </p:cTn>
                        </p:par>
                        <p:par>
                          <p:cTn id="128" fill="hold">
                            <p:stCondLst>
                              <p:cond delay="5750"/>
                            </p:stCondLst>
                            <p:childTnLst>
                              <p:par>
                                <p:cTn id="129" presetID="22" presetClass="entr" presetSubtype="8" fill="hold" grpId="0" nodeType="afterEffect">
                                  <p:stCondLst>
                                    <p:cond delay="0"/>
                                  </p:stCondLst>
                                  <p:childTnLst>
                                    <p:set>
                                      <p:cBhvr>
                                        <p:cTn id="130" dur="1" fill="hold">
                                          <p:stCondLst>
                                            <p:cond delay="0"/>
                                          </p:stCondLst>
                                        </p:cTn>
                                        <p:tgtEl>
                                          <p:spTgt spid="1049819">
                                            <p:txEl>
                                              <p:pRg st="0" end="0"/>
                                            </p:txEl>
                                          </p:spTgt>
                                        </p:tgtEl>
                                        <p:attrNameLst>
                                          <p:attrName>style.visibility</p:attrName>
                                        </p:attrNameLst>
                                      </p:cBhvr>
                                      <p:to>
                                        <p:strVal val="visible"/>
                                      </p:to>
                                    </p:set>
                                    <p:animEffect transition="in" filter="wipe(left)">
                                      <p:cBhvr>
                                        <p:cTn id="131" dur="500"/>
                                        <p:tgtEl>
                                          <p:spTgt spid="1049819">
                                            <p:txEl>
                                              <p:pRg st="0" end="0"/>
                                            </p:txEl>
                                          </p:spTgt>
                                        </p:tgtEl>
                                      </p:cBhvr>
                                    </p:animEffect>
                                  </p:childTnLst>
                                </p:cTn>
                              </p:par>
                            </p:childTnLst>
                          </p:cTn>
                        </p:par>
                        <p:par>
                          <p:cTn id="132" fill="hold">
                            <p:stCondLst>
                              <p:cond delay="6250"/>
                            </p:stCondLst>
                            <p:childTnLst>
                              <p:par>
                                <p:cTn id="133" presetID="10" presetClass="entr" presetSubtype="0" fill="hold" grpId="0" nodeType="afterEffect">
                                  <p:stCondLst>
                                    <p:cond delay="0"/>
                                  </p:stCondLst>
                                  <p:childTnLst>
                                    <p:set>
                                      <p:cBhvr>
                                        <p:cTn id="134" dur="1" fill="hold">
                                          <p:stCondLst>
                                            <p:cond delay="0"/>
                                          </p:stCondLst>
                                        </p:cTn>
                                        <p:tgtEl>
                                          <p:spTgt spid="1049822"/>
                                        </p:tgtEl>
                                        <p:attrNameLst>
                                          <p:attrName>style.visibility</p:attrName>
                                        </p:attrNameLst>
                                      </p:cBhvr>
                                      <p:to>
                                        <p:strVal val="visible"/>
                                      </p:to>
                                    </p:set>
                                    <p:animEffect transition="in" filter="fade">
                                      <p:cBhvr>
                                        <p:cTn id="135" dur="500"/>
                                        <p:tgtEl>
                                          <p:spTgt spid="1049822"/>
                                        </p:tgtEl>
                                      </p:cBhvr>
                                    </p:animEffect>
                                  </p:childTnLst>
                                </p:cTn>
                              </p:par>
                            </p:childTnLst>
                          </p:cTn>
                        </p:par>
                        <p:par>
                          <p:cTn id="136" fill="hold">
                            <p:stCondLst>
                              <p:cond delay="6750"/>
                            </p:stCondLst>
                            <p:childTnLst>
                              <p:par>
                                <p:cTn id="137" presetID="22" presetClass="entr" presetSubtype="8" fill="hold" grpId="0" nodeType="afterEffect">
                                  <p:stCondLst>
                                    <p:cond delay="0"/>
                                  </p:stCondLst>
                                  <p:childTnLst>
                                    <p:set>
                                      <p:cBhvr>
                                        <p:cTn id="138" dur="1" fill="hold">
                                          <p:stCondLst>
                                            <p:cond delay="0"/>
                                          </p:stCondLst>
                                        </p:cTn>
                                        <p:tgtEl>
                                          <p:spTgt spid="1049821">
                                            <p:txEl>
                                              <p:pRg st="0" end="0"/>
                                            </p:txEl>
                                          </p:spTgt>
                                        </p:tgtEl>
                                        <p:attrNameLst>
                                          <p:attrName>style.visibility</p:attrName>
                                        </p:attrNameLst>
                                      </p:cBhvr>
                                      <p:to>
                                        <p:strVal val="visible"/>
                                      </p:to>
                                    </p:set>
                                    <p:animEffect transition="in" filter="wipe(left)">
                                      <p:cBhvr>
                                        <p:cTn id="139" dur="500"/>
                                        <p:tgtEl>
                                          <p:spTgt spid="1049821">
                                            <p:txEl>
                                              <p:pRg st="0" end="0"/>
                                            </p:txEl>
                                          </p:spTgt>
                                        </p:tgtEl>
                                      </p:cBhvr>
                                    </p:animEffect>
                                  </p:childTnLst>
                                </p:cTn>
                              </p:par>
                            </p:childTnLst>
                          </p:cTn>
                        </p:par>
                        <p:par>
                          <p:cTn id="140" fill="hold">
                            <p:stCondLst>
                              <p:cond delay="7250"/>
                            </p:stCondLst>
                            <p:childTnLst>
                              <p:par>
                                <p:cTn id="141" presetID="2" presetClass="entr" presetSubtype="2" decel="100000" fill="hold" grpId="0" nodeType="afterEffect">
                                  <p:stCondLst>
                                    <p:cond delay="0"/>
                                  </p:stCondLst>
                                  <p:childTnLst>
                                    <p:set>
                                      <p:cBhvr>
                                        <p:cTn id="142" dur="1" fill="hold">
                                          <p:stCondLst>
                                            <p:cond delay="0"/>
                                          </p:stCondLst>
                                        </p:cTn>
                                        <p:tgtEl>
                                          <p:spTgt spid="1049815"/>
                                        </p:tgtEl>
                                        <p:attrNameLst>
                                          <p:attrName>style.visibility</p:attrName>
                                        </p:attrNameLst>
                                      </p:cBhvr>
                                      <p:to>
                                        <p:strVal val="visible"/>
                                      </p:to>
                                    </p:set>
                                    <p:anim calcmode="lin" valueType="num">
                                      <p:cBhvr additive="base">
                                        <p:cTn id="143" dur="500" fill="hold"/>
                                        <p:tgtEl>
                                          <p:spTgt spid="1049815"/>
                                        </p:tgtEl>
                                        <p:attrNameLst>
                                          <p:attrName>ppt_x</p:attrName>
                                        </p:attrNameLst>
                                      </p:cBhvr>
                                      <p:tavLst>
                                        <p:tav tm="0">
                                          <p:val>
                                            <p:strVal val="1+#ppt_w/2"/>
                                          </p:val>
                                        </p:tav>
                                        <p:tav tm="100000">
                                          <p:val>
                                            <p:strVal val="#ppt_x"/>
                                          </p:val>
                                        </p:tav>
                                      </p:tavLst>
                                    </p:anim>
                                    <p:anim calcmode="lin" valueType="num">
                                      <p:cBhvr additive="base">
                                        <p:cTn id="144" dur="500" fill="hold"/>
                                        <p:tgtEl>
                                          <p:spTgt spid="1049815"/>
                                        </p:tgtEl>
                                        <p:attrNameLst>
                                          <p:attrName>ppt_y</p:attrName>
                                        </p:attrNameLst>
                                      </p:cBhvr>
                                      <p:tavLst>
                                        <p:tav tm="0">
                                          <p:val>
                                            <p:strVal val="#ppt_y"/>
                                          </p:val>
                                        </p:tav>
                                        <p:tav tm="100000">
                                          <p:val>
                                            <p:strVal val="#ppt_y"/>
                                          </p:val>
                                        </p:tav>
                                      </p:tavLst>
                                    </p:anim>
                                  </p:childTnLst>
                                </p:cTn>
                              </p:par>
                              <p:par>
                                <p:cTn id="145" presetID="2" presetClass="entr" presetSubtype="4" decel="100000" fill="hold" grpId="0" nodeType="withEffect">
                                  <p:stCondLst>
                                    <p:cond delay="0"/>
                                  </p:stCondLst>
                                  <p:childTnLst>
                                    <p:set>
                                      <p:cBhvr>
                                        <p:cTn id="146" dur="1" fill="hold">
                                          <p:stCondLst>
                                            <p:cond delay="0"/>
                                          </p:stCondLst>
                                        </p:cTn>
                                        <p:tgtEl>
                                          <p:spTgt spid="1049816">
                                            <p:txEl>
                                              <p:pRg st="0" end="0"/>
                                            </p:txEl>
                                          </p:spTgt>
                                        </p:tgtEl>
                                        <p:attrNameLst>
                                          <p:attrName>style.visibility</p:attrName>
                                        </p:attrNameLst>
                                      </p:cBhvr>
                                      <p:to>
                                        <p:strVal val="visible"/>
                                      </p:to>
                                    </p:set>
                                    <p:anim calcmode="lin" valueType="num">
                                      <p:cBhvr additive="base">
                                        <p:cTn id="147" dur="500" fill="hold"/>
                                        <p:tgtEl>
                                          <p:spTgt spid="1049816">
                                            <p:txEl>
                                              <p:pRg st="0" end="0"/>
                                            </p:txEl>
                                          </p:spTgt>
                                        </p:tgtEl>
                                        <p:attrNameLst>
                                          <p:attrName>ppt_x</p:attrName>
                                        </p:attrNameLst>
                                      </p:cBhvr>
                                      <p:tavLst>
                                        <p:tav tm="0">
                                          <p:val>
                                            <p:strVal val="#ppt_x"/>
                                          </p:val>
                                        </p:tav>
                                        <p:tav tm="100000">
                                          <p:val>
                                            <p:strVal val="#ppt_x"/>
                                          </p:val>
                                        </p:tav>
                                      </p:tavLst>
                                    </p:anim>
                                    <p:anim calcmode="lin" valueType="num">
                                      <p:cBhvr additive="base">
                                        <p:cTn id="148" dur="500" fill="hold"/>
                                        <p:tgtEl>
                                          <p:spTgt spid="10498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800" grpId="0" animBg="1"/>
      <p:bldP spid="1049802" grpId="0"/>
      <p:bldP spid="1049803" grpId="0" build="p">
        <p:tmplLst>
          <p:tmpl lvl="1">
            <p:tnLst>
              <p:par>
                <p:cTn presetID="22" presetClass="entr" presetSubtype="8" fill="hold" nodeType="withEffect">
                  <p:stCondLst>
                    <p:cond delay="0"/>
                  </p:stCondLst>
                  <p:childTnLst>
                    <p:set>
                      <p:cBhvr>
                        <p:cTn dur="1" fill="hold">
                          <p:stCondLst>
                            <p:cond delay="0"/>
                          </p:stCondLst>
                        </p:cTn>
                        <p:tgtEl>
                          <p:spTgt spid="1049803"/>
                        </p:tgtEl>
                        <p:attrNameLst>
                          <p:attrName>style.visibility</p:attrName>
                        </p:attrNameLst>
                      </p:cBhvr>
                      <p:to>
                        <p:strVal val="visible"/>
                      </p:to>
                    </p:set>
                    <p:animEffect transition="in" filter="wipe(left)">
                      <p:cBhvr>
                        <p:cTn dur="500"/>
                        <p:tgtEl>
                          <p:spTgt spid="1049803"/>
                        </p:tgtEl>
                      </p:cBhvr>
                    </p:animEffect>
                  </p:childTnLst>
                </p:cTn>
              </p:par>
            </p:tnLst>
          </p:tmpl>
        </p:tmplLst>
      </p:bldP>
      <p:bldP spid="1049804" grpId="0" animBg="1"/>
      <p:bldP spid="1049805" grpId="0" animBg="1"/>
      <p:bldP spid="1049805" grpId="1" animBg="1"/>
      <p:bldP spid="1049806" grpId="0" animBg="1"/>
      <p:bldP spid="1049806" grpId="1" animBg="1"/>
      <p:bldP spid="1049807" grpId="0" animBg="1"/>
      <p:bldP spid="1049807" grpId="1" animBg="1"/>
      <p:bldP spid="1049814" grpId="0" animBg="1"/>
      <p:bldP spid="1049815" grpId="0" animBg="1"/>
      <p:bldP spid="1049816" grpId="0" build="p">
        <p:tmplLst>
          <p:tmpl lvl="1">
            <p:tnLst>
              <p:par>
                <p:cTn presetID="2" presetClass="entr" presetSubtype="4" decel="100000" fill="hold" nodeType="withEffect">
                  <p:stCondLst>
                    <p:cond delay="0"/>
                  </p:stCondLst>
                  <p:childTnLst>
                    <p:set>
                      <p:cBhvr>
                        <p:cTn dur="1" fill="hold">
                          <p:stCondLst>
                            <p:cond delay="0"/>
                          </p:stCondLst>
                        </p:cTn>
                        <p:tgtEl>
                          <p:spTgt spid="1049816"/>
                        </p:tgtEl>
                        <p:attrNameLst>
                          <p:attrName>style.visibility</p:attrName>
                        </p:attrNameLst>
                      </p:cBhvr>
                      <p:to>
                        <p:strVal val="visible"/>
                      </p:to>
                    </p:set>
                    <p:anim calcmode="lin" valueType="num">
                      <p:cBhvr additive="base">
                        <p:cTn dur="500" fill="hold"/>
                        <p:tgtEl>
                          <p:spTgt spid="1049816"/>
                        </p:tgtEl>
                        <p:attrNameLst>
                          <p:attrName>ppt_x</p:attrName>
                        </p:attrNameLst>
                      </p:cBhvr>
                      <p:tavLst>
                        <p:tav tm="0">
                          <p:val>
                            <p:strVal val="#ppt_x"/>
                          </p:val>
                        </p:tav>
                        <p:tav tm="100000">
                          <p:val>
                            <p:strVal val="#ppt_x"/>
                          </p:val>
                        </p:tav>
                      </p:tavLst>
                    </p:anim>
                    <p:anim calcmode="lin" valueType="num">
                      <p:cBhvr additive="base">
                        <p:cTn dur="500" fill="hold"/>
                        <p:tgtEl>
                          <p:spTgt spid="1049816"/>
                        </p:tgtEl>
                        <p:attrNameLst>
                          <p:attrName>ppt_y</p:attrName>
                        </p:attrNameLst>
                      </p:cBhvr>
                      <p:tavLst>
                        <p:tav tm="0">
                          <p:val>
                            <p:strVal val="1+#ppt_h/2"/>
                          </p:val>
                        </p:tav>
                        <p:tav tm="100000">
                          <p:val>
                            <p:strVal val="#ppt_y"/>
                          </p:val>
                        </p:tav>
                      </p:tavLst>
                    </p:anim>
                  </p:childTnLst>
                </p:cTn>
              </p:par>
            </p:tnLst>
          </p:tmpl>
        </p:tmplLst>
      </p:bldP>
      <p:bldP spid="1049817" grpId="0" build="p">
        <p:tmplLst>
          <p:tmpl lvl="1">
            <p:tnLst>
              <p:par>
                <p:cTn presetID="22" presetClass="entr" presetSubtype="8" fill="hold" nodeType="afterEffect">
                  <p:stCondLst>
                    <p:cond delay="0"/>
                  </p:stCondLst>
                  <p:childTnLst>
                    <p:set>
                      <p:cBhvr>
                        <p:cTn dur="1" fill="hold">
                          <p:stCondLst>
                            <p:cond delay="0"/>
                          </p:stCondLst>
                        </p:cTn>
                        <p:tgtEl>
                          <p:spTgt spid="1049817"/>
                        </p:tgtEl>
                        <p:attrNameLst>
                          <p:attrName>style.visibility</p:attrName>
                        </p:attrNameLst>
                      </p:cBhvr>
                      <p:to>
                        <p:strVal val="visible"/>
                      </p:to>
                    </p:set>
                    <p:animEffect transition="in" filter="wipe(left)">
                      <p:cBhvr>
                        <p:cTn dur="500"/>
                        <p:tgtEl>
                          <p:spTgt spid="1049817"/>
                        </p:tgtEl>
                      </p:cBhvr>
                    </p:animEffect>
                  </p:childTnLst>
                </p:cTn>
              </p:par>
            </p:tnLst>
          </p:tmpl>
        </p:tmplLst>
      </p:bldP>
      <p:bldP spid="1049818" grpId="0" animBg="1"/>
      <p:bldP spid="1049819" grpId="0" build="p">
        <p:tmplLst>
          <p:tmpl lvl="1">
            <p:tnLst>
              <p:par>
                <p:cTn presetID="22" presetClass="entr" presetSubtype="8" fill="hold" nodeType="afterEffect">
                  <p:stCondLst>
                    <p:cond delay="0"/>
                  </p:stCondLst>
                  <p:childTnLst>
                    <p:set>
                      <p:cBhvr>
                        <p:cTn dur="1" fill="hold">
                          <p:stCondLst>
                            <p:cond delay="0"/>
                          </p:stCondLst>
                        </p:cTn>
                        <p:tgtEl>
                          <p:spTgt spid="1049819"/>
                        </p:tgtEl>
                        <p:attrNameLst>
                          <p:attrName>style.visibility</p:attrName>
                        </p:attrNameLst>
                      </p:cBhvr>
                      <p:to>
                        <p:strVal val="visible"/>
                      </p:to>
                    </p:set>
                    <p:animEffect transition="in" filter="wipe(left)">
                      <p:cBhvr>
                        <p:cTn dur="500"/>
                        <p:tgtEl>
                          <p:spTgt spid="1049819"/>
                        </p:tgtEl>
                      </p:cBhvr>
                    </p:animEffect>
                  </p:childTnLst>
                </p:cTn>
              </p:par>
            </p:tnLst>
          </p:tmpl>
        </p:tmplLst>
      </p:bldP>
      <p:bldP spid="1049820" grpId="0" animBg="1"/>
      <p:bldP spid="1049821" grpId="0" build="p">
        <p:tmplLst>
          <p:tmpl lvl="1">
            <p:tnLst>
              <p:par>
                <p:cTn presetID="22" presetClass="entr" presetSubtype="8" fill="hold" nodeType="afterEffect">
                  <p:stCondLst>
                    <p:cond delay="0"/>
                  </p:stCondLst>
                  <p:childTnLst>
                    <p:set>
                      <p:cBhvr>
                        <p:cTn dur="1" fill="hold">
                          <p:stCondLst>
                            <p:cond delay="0"/>
                          </p:stCondLst>
                        </p:cTn>
                        <p:tgtEl>
                          <p:spTgt spid="1049821"/>
                        </p:tgtEl>
                        <p:attrNameLst>
                          <p:attrName>style.visibility</p:attrName>
                        </p:attrNameLst>
                      </p:cBhvr>
                      <p:to>
                        <p:strVal val="visible"/>
                      </p:to>
                    </p:set>
                    <p:animEffect transition="in" filter="wipe(left)">
                      <p:cBhvr>
                        <p:cTn dur="500"/>
                        <p:tgtEl>
                          <p:spTgt spid="1049821"/>
                        </p:tgtEl>
                      </p:cBhvr>
                    </p:animEffect>
                  </p:childTnLst>
                </p:cTn>
              </p:par>
            </p:tnLst>
          </p:tmpl>
        </p:tmplLst>
      </p:bldP>
      <p:bldP spid="1049822" grpId="0" animBg="1"/>
      <p:bldP spid="1049823" grpId="0" animBg="1"/>
      <p:bldP spid="1049823" grpId="1" animBg="1"/>
      <p:bldP spid="1049824" grpId="0" animBg="1"/>
      <p:bldP spid="1049824" grpId="1" animBg="1"/>
      <p:bldP spid="1049825" grpId="0" animBg="1"/>
      <p:bldP spid="1049825" grpId="1" animBg="1"/>
      <p:bldP spid="1049826" grpId="0" animBg="1"/>
      <p:bldP spid="1049826" grpId="1" animBg="1"/>
      <p:bldP spid="1049827" grpId="0"/>
      <p:bldP spid="1049828" grpId="0" animBg="1"/>
      <p:bldP spid="1049828" grpId="1" animBg="1"/>
      <p:bldP spid="1049829" grpId="0" animBg="1"/>
      <p:bldP spid="1049829" grpId="1" animBg="1"/>
      <p:bldP spid="1049830" grpId="0" animBg="1"/>
      <p:bldP spid="1049830" grpId="1" animBg="1"/>
      <p:bldP spid="1049831" grpId="0"/>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ig Image and Animated Texts">
    <p:spTree>
      <p:nvGrpSpPr>
        <p:cNvPr id="1" name=""/>
        <p:cNvGrpSpPr/>
        <p:nvPr/>
      </p:nvGrpSpPr>
      <p:grpSpPr>
        <a:xfrm>
          <a:off x="0" y="0"/>
          <a:ext cx="0" cy="0"/>
          <a:chOff x="0" y="0"/>
          <a:chExt cx="0" cy="0"/>
        </a:xfrm>
      </p:grpSpPr>
      <p:sp>
        <p:nvSpPr>
          <p:cNvPr id="1049745" name="図プレースホルダー 34"/>
          <p:cNvSpPr>
            <a:spLocks noGrp="1"/>
          </p:cNvSpPr>
          <p:nvPr>
            <p:ph type="pic" sz="quarter" idx="14" hasCustomPrompt="1"/>
          </p:nvPr>
        </p:nvSpPr>
        <p:spPr>
          <a:xfrm>
            <a:off x="2095500" y="0"/>
            <a:ext cx="18286413" cy="10287000"/>
          </a:xfrm>
          <a:solidFill>
            <a:schemeClr val="accent1">
              <a:lumMod val="20000"/>
              <a:lumOff val="80000"/>
            </a:schemeClr>
          </a:solidFill>
        </p:spPr>
        <p:txBody>
          <a:bodyPr/>
          <a:lstStyle>
            <a:lvl1pPr>
              <a:defRPr baseline="0"/>
            </a:lvl1pPr>
          </a:lstStyle>
          <a:p>
            <a:r>
              <a:rPr kumimoji="1" lang="en-US" altLang="ja-JP" dirty="0"/>
              <a:t>Add an image</a:t>
            </a:r>
            <a:endParaRPr kumimoji="1" lang="ja-JP" altLang="en-US" dirty="0"/>
          </a:p>
        </p:txBody>
      </p:sp>
      <p:sp>
        <p:nvSpPr>
          <p:cNvPr id="1049746" name="テキスト プレースホルダー 25"/>
          <p:cNvSpPr>
            <a:spLocks noGrp="1"/>
          </p:cNvSpPr>
          <p:nvPr>
            <p:ph type="body" sz="quarter" idx="11" hasCustomPrompt="1"/>
          </p:nvPr>
        </p:nvSpPr>
        <p:spPr>
          <a:xfrm flipH="1">
            <a:off x="1609270" y="0"/>
            <a:ext cx="8606971" cy="10287000"/>
          </a:xfrm>
          <a:prstGeom prst="parallelogram">
            <a:avLst>
              <a:gd name="adj" fmla="val 41863"/>
            </a:avLst>
          </a:prstGeom>
          <a:solidFill>
            <a:schemeClr val="accent1">
              <a:lumMod val="75000"/>
              <a:alpha val="40000"/>
            </a:schemeClr>
          </a:solidFill>
        </p:spPr>
        <p:txBody>
          <a:bodyPr/>
          <a:lstStyle/>
          <a:p>
            <a:pPr lvl="0"/>
            <a:r>
              <a:rPr kumimoji="1" lang="en-US" altLang="ja-JP" dirty="0"/>
              <a:t> </a:t>
            </a:r>
            <a:endParaRPr kumimoji="1" lang="ja-JP" altLang="en-US" dirty="0"/>
          </a:p>
        </p:txBody>
      </p:sp>
      <p:sp>
        <p:nvSpPr>
          <p:cNvPr id="1049747" name="テキスト プレースホルダー 25"/>
          <p:cNvSpPr>
            <a:spLocks noGrp="1"/>
          </p:cNvSpPr>
          <p:nvPr>
            <p:ph type="body" sz="quarter" idx="13" hasCustomPrompt="1"/>
          </p:nvPr>
        </p:nvSpPr>
        <p:spPr>
          <a:xfrm flipH="1">
            <a:off x="11977007" y="0"/>
            <a:ext cx="8606971" cy="10287000"/>
          </a:xfrm>
          <a:prstGeom prst="parallelogram">
            <a:avLst>
              <a:gd name="adj" fmla="val 41863"/>
            </a:avLst>
          </a:prstGeom>
          <a:solidFill>
            <a:schemeClr val="accent1">
              <a:lumMod val="75000"/>
              <a:alpha val="40000"/>
            </a:schemeClr>
          </a:solidFill>
        </p:spPr>
        <p:txBody>
          <a:bodyPr/>
          <a:lstStyle/>
          <a:p>
            <a:pPr lvl="0"/>
            <a:r>
              <a:rPr kumimoji="1" lang="en-US" altLang="ja-JP" dirty="0"/>
              <a:t> </a:t>
            </a:r>
            <a:endParaRPr kumimoji="1" lang="ja-JP" altLang="en-US" dirty="0"/>
          </a:p>
        </p:txBody>
      </p:sp>
      <p:sp>
        <p:nvSpPr>
          <p:cNvPr id="1049748" name="テキスト プレースホルダー 25"/>
          <p:cNvSpPr>
            <a:spLocks noGrp="1"/>
          </p:cNvSpPr>
          <p:nvPr>
            <p:ph type="body" sz="quarter" idx="15" hasCustomPrompt="1"/>
          </p:nvPr>
        </p:nvSpPr>
        <p:spPr>
          <a:xfrm flipH="1">
            <a:off x="-4691291" y="0"/>
            <a:ext cx="13914663" cy="10287000"/>
          </a:xfrm>
          <a:prstGeom prst="parallelogram">
            <a:avLst>
              <a:gd name="adj" fmla="val 35022"/>
            </a:avLst>
          </a:prstGeom>
          <a:solidFill>
            <a:schemeClr val="accent1">
              <a:lumMod val="75000"/>
            </a:schemeClr>
          </a:solidFill>
        </p:spPr>
        <p:txBody>
          <a:bodyPr/>
          <a:lstStyle/>
          <a:p>
            <a:pPr lvl="0"/>
            <a:r>
              <a:rPr kumimoji="1" lang="en-US" altLang="ja-JP" dirty="0"/>
              <a:t> </a:t>
            </a:r>
            <a:endParaRPr kumimoji="1" lang="ja-JP" altLang="en-US" dirty="0"/>
          </a:p>
        </p:txBody>
      </p:sp>
      <p:sp>
        <p:nvSpPr>
          <p:cNvPr id="1049749" name="テキスト プレースホルダー 25"/>
          <p:cNvSpPr>
            <a:spLocks noGrp="1"/>
          </p:cNvSpPr>
          <p:nvPr>
            <p:ph type="body" sz="quarter" idx="16" hasCustomPrompt="1"/>
          </p:nvPr>
        </p:nvSpPr>
        <p:spPr>
          <a:xfrm flipH="1">
            <a:off x="12963524" y="0"/>
            <a:ext cx="13914663" cy="10287000"/>
          </a:xfrm>
          <a:prstGeom prst="parallelogram">
            <a:avLst>
              <a:gd name="adj" fmla="val 35022"/>
            </a:avLst>
          </a:prstGeom>
          <a:solidFill>
            <a:schemeClr val="accent1">
              <a:lumMod val="75000"/>
            </a:schemeClr>
          </a:solidFill>
        </p:spPr>
        <p:txBody>
          <a:bodyPr/>
          <a:lstStyle/>
          <a:p>
            <a:pPr lvl="0"/>
            <a:r>
              <a:rPr kumimoji="1" lang="en-US" altLang="ja-JP" dirty="0"/>
              <a:t> </a:t>
            </a:r>
            <a:endParaRPr kumimoji="1" lang="ja-JP" altLang="en-US" dirty="0"/>
          </a:p>
        </p:txBody>
      </p:sp>
      <p:sp>
        <p:nvSpPr>
          <p:cNvPr id="1049750" name="テキスト プレースホルダー 25"/>
          <p:cNvSpPr>
            <a:spLocks noGrp="1"/>
          </p:cNvSpPr>
          <p:nvPr>
            <p:ph type="body" sz="quarter" idx="17" hasCustomPrompt="1"/>
          </p:nvPr>
        </p:nvSpPr>
        <p:spPr>
          <a:xfrm flipH="1">
            <a:off x="-9496426" y="0"/>
            <a:ext cx="5353051" cy="10287000"/>
          </a:xfrm>
          <a:prstGeom prst="parallelogram">
            <a:avLst>
              <a:gd name="adj" fmla="val 67559"/>
            </a:avLst>
          </a:prstGeom>
          <a:solidFill>
            <a:schemeClr val="bg1">
              <a:alpha val="30000"/>
            </a:schemeClr>
          </a:solidFill>
        </p:spPr>
        <p:txBody>
          <a:bodyPr/>
          <a:lstStyle/>
          <a:p>
            <a:pPr lvl="0"/>
            <a:r>
              <a:rPr kumimoji="1" lang="en-US" altLang="ja-JP" dirty="0"/>
              <a:t> </a:t>
            </a:r>
            <a:endParaRPr kumimoji="1" lang="ja-JP" altLang="en-US" dirty="0"/>
          </a:p>
        </p:txBody>
      </p:sp>
      <p:sp>
        <p:nvSpPr>
          <p:cNvPr id="1049751" name="テキスト プレースホルダー 25"/>
          <p:cNvSpPr>
            <a:spLocks noGrp="1"/>
          </p:cNvSpPr>
          <p:nvPr>
            <p:ph type="body" sz="quarter" idx="18" hasCustomPrompt="1"/>
          </p:nvPr>
        </p:nvSpPr>
        <p:spPr>
          <a:xfrm flipH="1">
            <a:off x="-6619883" y="0"/>
            <a:ext cx="4648207" cy="10287000"/>
          </a:xfrm>
          <a:prstGeom prst="parallelogram">
            <a:avLst>
              <a:gd name="adj" fmla="val 77247"/>
            </a:avLst>
          </a:prstGeom>
          <a:solidFill>
            <a:schemeClr val="bg1">
              <a:alpha val="30000"/>
            </a:schemeClr>
          </a:solidFill>
        </p:spPr>
        <p:txBody>
          <a:bodyPr/>
          <a:lstStyle/>
          <a:p>
            <a:pPr lvl="0"/>
            <a:r>
              <a:rPr kumimoji="1" lang="en-US" altLang="ja-JP" dirty="0"/>
              <a:t> </a:t>
            </a:r>
            <a:endParaRPr kumimoji="1" lang="ja-JP" altLang="en-US" dirty="0"/>
          </a:p>
        </p:txBody>
      </p:sp>
      <p:sp>
        <p:nvSpPr>
          <p:cNvPr id="1049752" name="タイトル プレースホルダー 1"/>
          <p:cNvSpPr>
            <a:spLocks noGrp="1"/>
          </p:cNvSpPr>
          <p:nvPr>
            <p:ph type="title" hasCustomPrompt="1"/>
          </p:nvPr>
        </p:nvSpPr>
        <p:spPr>
          <a:xfrm>
            <a:off x="559004" y="4055836"/>
            <a:ext cx="7235167" cy="3312381"/>
          </a:xfrm>
          <a:prstGeom prst="rect">
            <a:avLst/>
          </a:prstGeom>
        </p:spPr>
        <p:txBody>
          <a:bodyPr vert="horz" lIns="163275" tIns="81638" rIns="163275" bIns="81638" rtlCol="0" anchor="b">
            <a:normAutofit/>
          </a:bodyPr>
          <a:lstStyle>
            <a:lvl1pPr>
              <a:defRPr baseline="0">
                <a:solidFill>
                  <a:schemeClr val="bg1"/>
                </a:solidFill>
              </a:defRPr>
            </a:lvl1pPr>
          </a:lstStyle>
          <a:p>
            <a:r>
              <a:rPr kumimoji="1" lang="en-US" altLang="ja-JP" dirty="0"/>
              <a:t>Text Goes Here</a:t>
            </a:r>
            <a:endParaRPr kumimoji="1" lang="ja-JP" altLang="en-US" dirty="0"/>
          </a:p>
        </p:txBody>
      </p:sp>
      <p:sp>
        <p:nvSpPr>
          <p:cNvPr id="1049753" name="テキスト プレースホルダー 6"/>
          <p:cNvSpPr>
            <a:spLocks noGrp="1"/>
          </p:cNvSpPr>
          <p:nvPr>
            <p:ph type="body" sz="quarter" idx="42" hasCustomPrompt="1"/>
          </p:nvPr>
        </p:nvSpPr>
        <p:spPr>
          <a:xfrm>
            <a:off x="567171" y="7667281"/>
            <a:ext cx="7227000" cy="2086317"/>
          </a:xfrm>
        </p:spPr>
        <p:txBody>
          <a:bodyPr>
            <a:noAutofit/>
          </a:bodyPr>
          <a:lstStyle>
            <a:lvl1pPr algn="l">
              <a:defRPr sz="2000" b="0" i="0" u="none" baseline="0">
                <a:solidFill>
                  <a:schemeClr val="bg1"/>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sp>
        <p:nvSpPr>
          <p:cNvPr id="1049754" name="テキスト プレースホルダー 6"/>
          <p:cNvSpPr>
            <a:spLocks noGrp="1"/>
          </p:cNvSpPr>
          <p:nvPr>
            <p:ph type="body" sz="quarter" idx="43" hasCustomPrompt="1"/>
          </p:nvPr>
        </p:nvSpPr>
        <p:spPr>
          <a:xfrm rot="4250327">
            <a:off x="10978043" y="3220775"/>
            <a:ext cx="10698970" cy="4019551"/>
          </a:xfrm>
        </p:spPr>
        <p:txBody>
          <a:bodyPr anchor="b">
            <a:noAutofit/>
          </a:bodyPr>
          <a:lstStyle>
            <a:lvl1pPr algn="l">
              <a:lnSpc>
                <a:spcPct val="100000"/>
              </a:lnSpc>
              <a:spcBef>
                <a:spcPts val="0"/>
              </a:spcBef>
              <a:defRPr sz="17000" b="0" i="0" u="none" baseline="0">
                <a:solidFill>
                  <a:schemeClr val="bg1">
                    <a:alpha val="30000"/>
                  </a:schemeClr>
                </a:solidFill>
                <a:latin typeface="Route 159 Bold" pitchFamily="50" charset="0"/>
                <a:cs typeface="Open Sans Light" panose="020B0306030504020204" pitchFamily="34" charset="0"/>
              </a:defRPr>
            </a:lvl1pPr>
          </a:lstStyle>
          <a:p>
            <a:pPr lvl="0"/>
            <a:r>
              <a:rPr kumimoji="1" lang="en-US" altLang="ja-JP" dirty="0"/>
              <a:t>WORD</a:t>
            </a:r>
            <a:endParaRPr kumimoji="1" lang="ja-JP" altLang="en-US" dirty="0"/>
          </a:p>
        </p:txBody>
      </p:sp>
      <p:sp>
        <p:nvSpPr>
          <p:cNvPr id="1049755" name="テキスト プレースホルダー 6"/>
          <p:cNvSpPr>
            <a:spLocks noGrp="1"/>
          </p:cNvSpPr>
          <p:nvPr>
            <p:ph type="body" sz="quarter" idx="44" hasCustomPrompt="1"/>
          </p:nvPr>
        </p:nvSpPr>
        <p:spPr>
          <a:xfrm>
            <a:off x="661514" y="7485852"/>
            <a:ext cx="3240000" cy="72000"/>
          </a:xfrm>
          <a:solidFill>
            <a:schemeClr val="bg1"/>
          </a:solidFill>
        </p:spPr>
        <p:txBody>
          <a:bodyPr>
            <a:noAutofit/>
          </a:bodyPr>
          <a:lstStyle>
            <a:lvl1pPr algn="l">
              <a:defRPr sz="2000" b="0" i="0" u="none" baseline="0">
                <a:solidFill>
                  <a:schemeClr val="bg1"/>
                </a:solidFill>
                <a:latin typeface="+mn-lt"/>
                <a:cs typeface="Open Sans Light" panose="020B0306030504020204" pitchFamily="34" charset="0"/>
              </a:defRPr>
            </a:lvl1pPr>
          </a:lstStyle>
          <a:p>
            <a:pPr lvl="0"/>
            <a:r>
              <a:rPr kumimoji="1" lang="en-US" altLang="ja-JP" dirty="0"/>
              <a:t> </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049748"/>
                                        </p:tgtEl>
                                        <p:attrNameLst>
                                          <p:attrName>style.visibility</p:attrName>
                                        </p:attrNameLst>
                                      </p:cBhvr>
                                      <p:to>
                                        <p:strVal val="visible"/>
                                      </p:to>
                                    </p:set>
                                    <p:anim calcmode="lin" valueType="num">
                                      <p:cBhvr additive="base">
                                        <p:cTn id="7" dur="1000" fill="hold"/>
                                        <p:tgtEl>
                                          <p:spTgt spid="1049748"/>
                                        </p:tgtEl>
                                        <p:attrNameLst>
                                          <p:attrName>ppt_x</p:attrName>
                                        </p:attrNameLst>
                                      </p:cBhvr>
                                      <p:tavLst>
                                        <p:tav tm="0">
                                          <p:val>
                                            <p:strVal val="0-#ppt_w/2"/>
                                          </p:val>
                                        </p:tav>
                                        <p:tav tm="100000">
                                          <p:val>
                                            <p:strVal val="#ppt_x"/>
                                          </p:val>
                                        </p:tav>
                                      </p:tavLst>
                                    </p:anim>
                                    <p:anim calcmode="lin" valueType="num">
                                      <p:cBhvr additive="base">
                                        <p:cTn id="8" dur="1000" fill="hold"/>
                                        <p:tgtEl>
                                          <p:spTgt spid="1049748"/>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049749"/>
                                        </p:tgtEl>
                                        <p:attrNameLst>
                                          <p:attrName>style.visibility</p:attrName>
                                        </p:attrNameLst>
                                      </p:cBhvr>
                                      <p:to>
                                        <p:strVal val="visible"/>
                                      </p:to>
                                    </p:set>
                                    <p:anim calcmode="lin" valueType="num">
                                      <p:cBhvr additive="base">
                                        <p:cTn id="11" dur="1000" fill="hold"/>
                                        <p:tgtEl>
                                          <p:spTgt spid="1049749"/>
                                        </p:tgtEl>
                                        <p:attrNameLst>
                                          <p:attrName>ppt_x</p:attrName>
                                        </p:attrNameLst>
                                      </p:cBhvr>
                                      <p:tavLst>
                                        <p:tav tm="0">
                                          <p:val>
                                            <p:strVal val="1+#ppt_w/2"/>
                                          </p:val>
                                        </p:tav>
                                        <p:tav tm="100000">
                                          <p:val>
                                            <p:strVal val="#ppt_x"/>
                                          </p:val>
                                        </p:tav>
                                      </p:tavLst>
                                    </p:anim>
                                    <p:anim calcmode="lin" valueType="num">
                                      <p:cBhvr additive="base">
                                        <p:cTn id="12" dur="1000" fill="hold"/>
                                        <p:tgtEl>
                                          <p:spTgt spid="1049749"/>
                                        </p:tgtEl>
                                        <p:attrNameLst>
                                          <p:attrName>ppt_y</p:attrName>
                                        </p:attrNameLst>
                                      </p:cBhvr>
                                      <p:tavLst>
                                        <p:tav tm="0">
                                          <p:val>
                                            <p:strVal val="#ppt_y"/>
                                          </p:val>
                                        </p:tav>
                                        <p:tav tm="100000">
                                          <p:val>
                                            <p:strVal val="#ppt_y"/>
                                          </p:val>
                                        </p:tav>
                                      </p:tavLst>
                                    </p:anim>
                                  </p:childTnLst>
                                </p:cTn>
                              </p:par>
                              <p:par>
                                <p:cTn id="13" presetID="14" presetClass="entr" presetSubtype="10" fill="hold" grpId="0" nodeType="withEffect">
                                  <p:stCondLst>
                                    <p:cond delay="500"/>
                                  </p:stCondLst>
                                  <p:childTnLst>
                                    <p:set>
                                      <p:cBhvr>
                                        <p:cTn id="14" dur="1" fill="hold">
                                          <p:stCondLst>
                                            <p:cond delay="0"/>
                                          </p:stCondLst>
                                        </p:cTn>
                                        <p:tgtEl>
                                          <p:spTgt spid="1049745"/>
                                        </p:tgtEl>
                                        <p:attrNameLst>
                                          <p:attrName>style.visibility</p:attrName>
                                        </p:attrNameLst>
                                      </p:cBhvr>
                                      <p:to>
                                        <p:strVal val="visible"/>
                                      </p:to>
                                    </p:set>
                                    <p:animEffect transition="in" filter="randombar(horizontal)">
                                      <p:cBhvr>
                                        <p:cTn id="15" dur="500"/>
                                        <p:tgtEl>
                                          <p:spTgt spid="1049745"/>
                                        </p:tgtEl>
                                      </p:cBhvr>
                                    </p:animEffect>
                                  </p:childTnLst>
                                </p:cTn>
                              </p:par>
                              <p:par>
                                <p:cTn id="16" presetID="2" presetClass="entr" presetSubtype="2" accel="100000" fill="hold" grpId="0" nodeType="withEffect">
                                  <p:stCondLst>
                                    <p:cond delay="250"/>
                                  </p:stCondLst>
                                  <p:childTnLst>
                                    <p:set>
                                      <p:cBhvr>
                                        <p:cTn id="17" dur="1" fill="hold">
                                          <p:stCondLst>
                                            <p:cond delay="0"/>
                                          </p:stCondLst>
                                        </p:cTn>
                                        <p:tgtEl>
                                          <p:spTgt spid="1049751"/>
                                        </p:tgtEl>
                                        <p:attrNameLst>
                                          <p:attrName>style.visibility</p:attrName>
                                        </p:attrNameLst>
                                      </p:cBhvr>
                                      <p:to>
                                        <p:strVal val="visible"/>
                                      </p:to>
                                    </p:set>
                                    <p:anim calcmode="lin" valueType="num">
                                      <p:cBhvr additive="base">
                                        <p:cTn id="18" dur="750" fill="hold"/>
                                        <p:tgtEl>
                                          <p:spTgt spid="1049751"/>
                                        </p:tgtEl>
                                        <p:attrNameLst>
                                          <p:attrName>ppt_x</p:attrName>
                                        </p:attrNameLst>
                                      </p:cBhvr>
                                      <p:tavLst>
                                        <p:tav tm="0">
                                          <p:val>
                                            <p:strVal val="1+#ppt_w/2"/>
                                          </p:val>
                                        </p:tav>
                                        <p:tav tm="100000">
                                          <p:val>
                                            <p:strVal val="#ppt_x"/>
                                          </p:val>
                                        </p:tav>
                                      </p:tavLst>
                                    </p:anim>
                                    <p:anim calcmode="lin" valueType="num">
                                      <p:cBhvr additive="base">
                                        <p:cTn id="19" dur="750" fill="hold"/>
                                        <p:tgtEl>
                                          <p:spTgt spid="1049751"/>
                                        </p:tgtEl>
                                        <p:attrNameLst>
                                          <p:attrName>ppt_y</p:attrName>
                                        </p:attrNameLst>
                                      </p:cBhvr>
                                      <p:tavLst>
                                        <p:tav tm="0">
                                          <p:val>
                                            <p:strVal val="#ppt_y"/>
                                          </p:val>
                                        </p:tav>
                                        <p:tav tm="100000">
                                          <p:val>
                                            <p:strVal val="#ppt_y"/>
                                          </p:val>
                                        </p:tav>
                                      </p:tavLst>
                                    </p:anim>
                                  </p:childTnLst>
                                </p:cTn>
                              </p:par>
                              <p:par>
                                <p:cTn id="20" presetID="2" presetClass="entr" presetSubtype="2" accel="100000" fill="hold" grpId="0" nodeType="withEffect">
                                  <p:stCondLst>
                                    <p:cond delay="250"/>
                                  </p:stCondLst>
                                  <p:childTnLst>
                                    <p:set>
                                      <p:cBhvr>
                                        <p:cTn id="21" dur="1" fill="hold">
                                          <p:stCondLst>
                                            <p:cond delay="0"/>
                                          </p:stCondLst>
                                        </p:cTn>
                                        <p:tgtEl>
                                          <p:spTgt spid="1049750"/>
                                        </p:tgtEl>
                                        <p:attrNameLst>
                                          <p:attrName>style.visibility</p:attrName>
                                        </p:attrNameLst>
                                      </p:cBhvr>
                                      <p:to>
                                        <p:strVal val="visible"/>
                                      </p:to>
                                    </p:set>
                                    <p:anim calcmode="lin" valueType="num">
                                      <p:cBhvr additive="base">
                                        <p:cTn id="22" dur="750" fill="hold"/>
                                        <p:tgtEl>
                                          <p:spTgt spid="1049750"/>
                                        </p:tgtEl>
                                        <p:attrNameLst>
                                          <p:attrName>ppt_x</p:attrName>
                                        </p:attrNameLst>
                                      </p:cBhvr>
                                      <p:tavLst>
                                        <p:tav tm="0">
                                          <p:val>
                                            <p:strVal val="1+#ppt_w/2"/>
                                          </p:val>
                                        </p:tav>
                                        <p:tav tm="100000">
                                          <p:val>
                                            <p:strVal val="#ppt_x"/>
                                          </p:val>
                                        </p:tav>
                                      </p:tavLst>
                                    </p:anim>
                                    <p:anim calcmode="lin" valueType="num">
                                      <p:cBhvr additive="base">
                                        <p:cTn id="23" dur="750" fill="hold"/>
                                        <p:tgtEl>
                                          <p:spTgt spid="1049750"/>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500"/>
                                  </p:stCondLst>
                                  <p:childTnLst>
                                    <p:set>
                                      <p:cBhvr>
                                        <p:cTn id="25" dur="1" fill="hold">
                                          <p:stCondLst>
                                            <p:cond delay="0"/>
                                          </p:stCondLst>
                                        </p:cTn>
                                        <p:tgtEl>
                                          <p:spTgt spid="1049746"/>
                                        </p:tgtEl>
                                        <p:attrNameLst>
                                          <p:attrName>style.visibility</p:attrName>
                                        </p:attrNameLst>
                                      </p:cBhvr>
                                      <p:to>
                                        <p:strVal val="visible"/>
                                      </p:to>
                                    </p:set>
                                    <p:anim calcmode="lin" valueType="num">
                                      <p:cBhvr additive="base">
                                        <p:cTn id="26" dur="2000" fill="hold"/>
                                        <p:tgtEl>
                                          <p:spTgt spid="1049746"/>
                                        </p:tgtEl>
                                        <p:attrNameLst>
                                          <p:attrName>ppt_x</p:attrName>
                                        </p:attrNameLst>
                                      </p:cBhvr>
                                      <p:tavLst>
                                        <p:tav tm="0">
                                          <p:val>
                                            <p:strVal val="0-#ppt_w/2"/>
                                          </p:val>
                                        </p:tav>
                                        <p:tav tm="100000">
                                          <p:val>
                                            <p:strVal val="#ppt_x"/>
                                          </p:val>
                                        </p:tav>
                                      </p:tavLst>
                                    </p:anim>
                                    <p:anim calcmode="lin" valueType="num">
                                      <p:cBhvr additive="base">
                                        <p:cTn id="27" dur="2000" fill="hold"/>
                                        <p:tgtEl>
                                          <p:spTgt spid="1049746"/>
                                        </p:tgtEl>
                                        <p:attrNameLst>
                                          <p:attrName>ppt_y</p:attrName>
                                        </p:attrNameLst>
                                      </p:cBhvr>
                                      <p:tavLst>
                                        <p:tav tm="0">
                                          <p:val>
                                            <p:strVal val="#ppt_y"/>
                                          </p:val>
                                        </p:tav>
                                        <p:tav tm="100000">
                                          <p:val>
                                            <p:strVal val="#ppt_y"/>
                                          </p:val>
                                        </p:tav>
                                      </p:tavLst>
                                    </p:anim>
                                  </p:childTnLst>
                                </p:cTn>
                              </p:par>
                              <p:par>
                                <p:cTn id="28" presetID="2" presetClass="entr" presetSubtype="2" decel="100000" fill="hold" grpId="0" nodeType="withEffect">
                                  <p:stCondLst>
                                    <p:cond delay="500"/>
                                  </p:stCondLst>
                                  <p:childTnLst>
                                    <p:set>
                                      <p:cBhvr>
                                        <p:cTn id="29" dur="1" fill="hold">
                                          <p:stCondLst>
                                            <p:cond delay="0"/>
                                          </p:stCondLst>
                                        </p:cTn>
                                        <p:tgtEl>
                                          <p:spTgt spid="1049747"/>
                                        </p:tgtEl>
                                        <p:attrNameLst>
                                          <p:attrName>style.visibility</p:attrName>
                                        </p:attrNameLst>
                                      </p:cBhvr>
                                      <p:to>
                                        <p:strVal val="visible"/>
                                      </p:to>
                                    </p:set>
                                    <p:anim calcmode="lin" valueType="num">
                                      <p:cBhvr additive="base">
                                        <p:cTn id="30" dur="2000" fill="hold"/>
                                        <p:tgtEl>
                                          <p:spTgt spid="1049747"/>
                                        </p:tgtEl>
                                        <p:attrNameLst>
                                          <p:attrName>ppt_x</p:attrName>
                                        </p:attrNameLst>
                                      </p:cBhvr>
                                      <p:tavLst>
                                        <p:tav tm="0">
                                          <p:val>
                                            <p:strVal val="1+#ppt_w/2"/>
                                          </p:val>
                                        </p:tav>
                                        <p:tav tm="100000">
                                          <p:val>
                                            <p:strVal val="#ppt_x"/>
                                          </p:val>
                                        </p:tav>
                                      </p:tavLst>
                                    </p:anim>
                                    <p:anim calcmode="lin" valueType="num">
                                      <p:cBhvr additive="base">
                                        <p:cTn id="31" dur="2000" fill="hold"/>
                                        <p:tgtEl>
                                          <p:spTgt spid="1049747"/>
                                        </p:tgtEl>
                                        <p:attrNameLst>
                                          <p:attrName>ppt_y</p:attrName>
                                        </p:attrNameLst>
                                      </p:cBhvr>
                                      <p:tavLst>
                                        <p:tav tm="0">
                                          <p:val>
                                            <p:strVal val="#ppt_y"/>
                                          </p:val>
                                        </p:tav>
                                        <p:tav tm="100000">
                                          <p:val>
                                            <p:strVal val="#ppt_y"/>
                                          </p:val>
                                        </p:tav>
                                      </p:tavLst>
                                    </p:anim>
                                  </p:childTnLst>
                                </p:cTn>
                              </p:par>
                              <p:par>
                                <p:cTn id="32" presetID="2" presetClass="entr" presetSubtype="3" decel="100000" fill="hold" grpId="0" nodeType="withEffect">
                                  <p:stCondLst>
                                    <p:cond delay="250"/>
                                  </p:stCondLst>
                                  <p:iterate type="lt">
                                    <p:tmPct val="5000"/>
                                  </p:iterate>
                                  <p:childTnLst>
                                    <p:set>
                                      <p:cBhvr>
                                        <p:cTn id="33" dur="1" fill="hold">
                                          <p:stCondLst>
                                            <p:cond delay="0"/>
                                          </p:stCondLst>
                                        </p:cTn>
                                        <p:tgtEl>
                                          <p:spTgt spid="1049754">
                                            <p:txEl>
                                              <p:pRg st="0" end="0"/>
                                            </p:txEl>
                                          </p:spTgt>
                                        </p:tgtEl>
                                        <p:attrNameLst>
                                          <p:attrName>style.visibility</p:attrName>
                                        </p:attrNameLst>
                                      </p:cBhvr>
                                      <p:to>
                                        <p:strVal val="visible"/>
                                      </p:to>
                                    </p:set>
                                    <p:anim calcmode="lin" valueType="num">
                                      <p:cBhvr additive="base">
                                        <p:cTn id="34" dur="750" fill="hold"/>
                                        <p:tgtEl>
                                          <p:spTgt spid="1049754">
                                            <p:txEl>
                                              <p:pRg st="0" end="0"/>
                                            </p:txEl>
                                          </p:spTgt>
                                        </p:tgtEl>
                                        <p:attrNameLst>
                                          <p:attrName>ppt_x</p:attrName>
                                        </p:attrNameLst>
                                      </p:cBhvr>
                                      <p:tavLst>
                                        <p:tav tm="0">
                                          <p:val>
                                            <p:strVal val="1+#ppt_w/2"/>
                                          </p:val>
                                        </p:tav>
                                        <p:tav tm="100000">
                                          <p:val>
                                            <p:strVal val="#ppt_x"/>
                                          </p:val>
                                        </p:tav>
                                      </p:tavLst>
                                    </p:anim>
                                    <p:anim calcmode="lin" valueType="num">
                                      <p:cBhvr additive="base">
                                        <p:cTn id="35" dur="750" fill="hold"/>
                                        <p:tgtEl>
                                          <p:spTgt spid="1049754">
                                            <p:txEl>
                                              <p:pRg st="0" end="0"/>
                                            </p:txEl>
                                          </p:spTgt>
                                        </p:tgtEl>
                                        <p:attrNameLst>
                                          <p:attrName>ppt_y</p:attrName>
                                        </p:attrNameLst>
                                      </p:cBhvr>
                                      <p:tavLst>
                                        <p:tav tm="0">
                                          <p:val>
                                            <p:strVal val="0-#ppt_h/2"/>
                                          </p:val>
                                        </p:tav>
                                        <p:tav tm="100000">
                                          <p:val>
                                            <p:strVal val="#ppt_y"/>
                                          </p:val>
                                        </p:tav>
                                      </p:tavLst>
                                    </p:anim>
                                  </p:childTnLst>
                                </p:cTn>
                              </p:par>
                              <p:par>
                                <p:cTn id="36" presetID="2" presetClass="entr" presetSubtype="9" decel="100000" fill="hold" grpId="0" nodeType="withEffect">
                                  <p:stCondLst>
                                    <p:cond delay="750"/>
                                  </p:stCondLst>
                                  <p:iterate type="wd">
                                    <p:tmPct val="10000"/>
                                  </p:iterate>
                                  <p:childTnLst>
                                    <p:set>
                                      <p:cBhvr>
                                        <p:cTn id="37" dur="1" fill="hold">
                                          <p:stCondLst>
                                            <p:cond delay="0"/>
                                          </p:stCondLst>
                                        </p:cTn>
                                        <p:tgtEl>
                                          <p:spTgt spid="1049752"/>
                                        </p:tgtEl>
                                        <p:attrNameLst>
                                          <p:attrName>style.visibility</p:attrName>
                                        </p:attrNameLst>
                                      </p:cBhvr>
                                      <p:to>
                                        <p:strVal val="visible"/>
                                      </p:to>
                                    </p:set>
                                    <p:anim calcmode="lin" valueType="num">
                                      <p:cBhvr additive="base">
                                        <p:cTn id="38" dur="1000" fill="hold"/>
                                        <p:tgtEl>
                                          <p:spTgt spid="1049752"/>
                                        </p:tgtEl>
                                        <p:attrNameLst>
                                          <p:attrName>ppt_x</p:attrName>
                                        </p:attrNameLst>
                                      </p:cBhvr>
                                      <p:tavLst>
                                        <p:tav tm="0">
                                          <p:val>
                                            <p:strVal val="0-#ppt_w/2"/>
                                          </p:val>
                                        </p:tav>
                                        <p:tav tm="100000">
                                          <p:val>
                                            <p:strVal val="#ppt_x"/>
                                          </p:val>
                                        </p:tav>
                                      </p:tavLst>
                                    </p:anim>
                                    <p:anim calcmode="lin" valueType="num">
                                      <p:cBhvr additive="base">
                                        <p:cTn id="39" dur="1000" fill="hold"/>
                                        <p:tgtEl>
                                          <p:spTgt spid="1049752"/>
                                        </p:tgtEl>
                                        <p:attrNameLst>
                                          <p:attrName>ppt_y</p:attrName>
                                        </p:attrNameLst>
                                      </p:cBhvr>
                                      <p:tavLst>
                                        <p:tav tm="0">
                                          <p:val>
                                            <p:strVal val="0-#ppt_h/2"/>
                                          </p:val>
                                        </p:tav>
                                        <p:tav tm="100000">
                                          <p:val>
                                            <p:strVal val="#ppt_y"/>
                                          </p:val>
                                        </p:tav>
                                      </p:tavLst>
                                    </p:anim>
                                  </p:childTnLst>
                                </p:cTn>
                              </p:par>
                              <p:par>
                                <p:cTn id="40" presetID="2" presetClass="entr" presetSubtype="2" decel="100000" fill="hold" grpId="0" nodeType="withEffect">
                                  <p:stCondLst>
                                    <p:cond delay="1250"/>
                                  </p:stCondLst>
                                  <p:childTnLst>
                                    <p:set>
                                      <p:cBhvr>
                                        <p:cTn id="41" dur="1" fill="hold">
                                          <p:stCondLst>
                                            <p:cond delay="0"/>
                                          </p:stCondLst>
                                        </p:cTn>
                                        <p:tgtEl>
                                          <p:spTgt spid="1049755"/>
                                        </p:tgtEl>
                                        <p:attrNameLst>
                                          <p:attrName>style.visibility</p:attrName>
                                        </p:attrNameLst>
                                      </p:cBhvr>
                                      <p:to>
                                        <p:strVal val="visible"/>
                                      </p:to>
                                    </p:set>
                                    <p:anim calcmode="lin" valueType="num">
                                      <p:cBhvr additive="base">
                                        <p:cTn id="42" dur="750" fill="hold"/>
                                        <p:tgtEl>
                                          <p:spTgt spid="1049755"/>
                                        </p:tgtEl>
                                        <p:attrNameLst>
                                          <p:attrName>ppt_x</p:attrName>
                                        </p:attrNameLst>
                                      </p:cBhvr>
                                      <p:tavLst>
                                        <p:tav tm="0">
                                          <p:val>
                                            <p:strVal val="1+#ppt_w/2"/>
                                          </p:val>
                                        </p:tav>
                                        <p:tav tm="100000">
                                          <p:val>
                                            <p:strVal val="#ppt_x"/>
                                          </p:val>
                                        </p:tav>
                                      </p:tavLst>
                                    </p:anim>
                                    <p:anim calcmode="lin" valueType="num">
                                      <p:cBhvr additive="base">
                                        <p:cTn id="43" dur="750" fill="hold"/>
                                        <p:tgtEl>
                                          <p:spTgt spid="1049755"/>
                                        </p:tgtEl>
                                        <p:attrNameLst>
                                          <p:attrName>ppt_y</p:attrName>
                                        </p:attrNameLst>
                                      </p:cBhvr>
                                      <p:tavLst>
                                        <p:tav tm="0">
                                          <p:val>
                                            <p:strVal val="#ppt_y"/>
                                          </p:val>
                                        </p:tav>
                                        <p:tav tm="100000">
                                          <p:val>
                                            <p:strVal val="#ppt_y"/>
                                          </p:val>
                                        </p:tav>
                                      </p:tavLst>
                                    </p:anim>
                                  </p:childTnLst>
                                </p:cTn>
                              </p:par>
                              <p:par>
                                <p:cTn id="44" presetID="22" presetClass="entr" presetSubtype="8" fill="hold" grpId="0" nodeType="withEffect">
                                  <p:stCondLst>
                                    <p:cond delay="1500"/>
                                  </p:stCondLst>
                                  <p:childTnLst>
                                    <p:set>
                                      <p:cBhvr>
                                        <p:cTn id="45" dur="1" fill="hold">
                                          <p:stCondLst>
                                            <p:cond delay="0"/>
                                          </p:stCondLst>
                                        </p:cTn>
                                        <p:tgtEl>
                                          <p:spTgt spid="1049753">
                                            <p:txEl>
                                              <p:pRg st="0" end="0"/>
                                            </p:txEl>
                                          </p:spTgt>
                                        </p:tgtEl>
                                        <p:attrNameLst>
                                          <p:attrName>style.visibility</p:attrName>
                                        </p:attrNameLst>
                                      </p:cBhvr>
                                      <p:to>
                                        <p:strVal val="visible"/>
                                      </p:to>
                                    </p:set>
                                    <p:animEffect transition="in" filter="wipe(left)">
                                      <p:cBhvr>
                                        <p:cTn id="46" dur="500"/>
                                        <p:tgtEl>
                                          <p:spTgt spid="10497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745" grpId="0" animBg="1"/>
      <p:bldP spid="1049746" grpId="0" animBg="1">
        <p:tmplLst>
          <p:tmpl>
            <p:tnLst>
              <p:par>
                <p:cTn presetID="2" presetClass="entr" presetSubtype="8" decel="100000" fill="hold" nodeType="withEffect">
                  <p:stCondLst>
                    <p:cond delay="500"/>
                  </p:stCondLst>
                  <p:childTnLst>
                    <p:set>
                      <p:cBhvr>
                        <p:cTn dur="1" fill="hold">
                          <p:stCondLst>
                            <p:cond delay="0"/>
                          </p:stCondLst>
                        </p:cTn>
                        <p:tgtEl>
                          <p:spTgt spid="1049746"/>
                        </p:tgtEl>
                        <p:attrNameLst>
                          <p:attrName>style.visibility</p:attrName>
                        </p:attrNameLst>
                      </p:cBhvr>
                      <p:to>
                        <p:strVal val="visible"/>
                      </p:to>
                    </p:set>
                    <p:anim calcmode="lin" valueType="num">
                      <p:cBhvr additive="base">
                        <p:cTn dur="2000" fill="hold"/>
                        <p:tgtEl>
                          <p:spTgt spid="1049746"/>
                        </p:tgtEl>
                        <p:attrNameLst>
                          <p:attrName>ppt_x</p:attrName>
                        </p:attrNameLst>
                      </p:cBhvr>
                      <p:tavLst>
                        <p:tav tm="0">
                          <p:val>
                            <p:strVal val="0-#ppt_w/2"/>
                          </p:val>
                        </p:tav>
                        <p:tav tm="100000">
                          <p:val>
                            <p:strVal val="#ppt_x"/>
                          </p:val>
                        </p:tav>
                      </p:tavLst>
                    </p:anim>
                    <p:anim calcmode="lin" valueType="num">
                      <p:cBhvr additive="base">
                        <p:cTn dur="2000" fill="hold"/>
                        <p:tgtEl>
                          <p:spTgt spid="1049746"/>
                        </p:tgtEl>
                        <p:attrNameLst>
                          <p:attrName>ppt_y</p:attrName>
                        </p:attrNameLst>
                      </p:cBhvr>
                      <p:tavLst>
                        <p:tav tm="0">
                          <p:val>
                            <p:strVal val="#ppt_y"/>
                          </p:val>
                        </p:tav>
                        <p:tav tm="100000">
                          <p:val>
                            <p:strVal val="#ppt_y"/>
                          </p:val>
                        </p:tav>
                      </p:tavLst>
                    </p:anim>
                  </p:childTnLst>
                </p:cTn>
              </p:par>
            </p:tnLst>
          </p:tmpl>
        </p:tmplLst>
      </p:bldP>
      <p:bldP spid="1049747" grpId="0" animBg="1">
        <p:tmplLst>
          <p:tmpl>
            <p:tnLst>
              <p:par>
                <p:cTn presetID="2" presetClass="entr" presetSubtype="2" decel="100000" fill="hold" nodeType="withEffect">
                  <p:stCondLst>
                    <p:cond delay="500"/>
                  </p:stCondLst>
                  <p:childTnLst>
                    <p:set>
                      <p:cBhvr>
                        <p:cTn dur="1" fill="hold">
                          <p:stCondLst>
                            <p:cond delay="0"/>
                          </p:stCondLst>
                        </p:cTn>
                        <p:tgtEl>
                          <p:spTgt spid="1049747"/>
                        </p:tgtEl>
                        <p:attrNameLst>
                          <p:attrName>style.visibility</p:attrName>
                        </p:attrNameLst>
                      </p:cBhvr>
                      <p:to>
                        <p:strVal val="visible"/>
                      </p:to>
                    </p:set>
                    <p:anim calcmode="lin" valueType="num">
                      <p:cBhvr additive="base">
                        <p:cTn dur="2000" fill="hold"/>
                        <p:tgtEl>
                          <p:spTgt spid="1049747"/>
                        </p:tgtEl>
                        <p:attrNameLst>
                          <p:attrName>ppt_x</p:attrName>
                        </p:attrNameLst>
                      </p:cBhvr>
                      <p:tavLst>
                        <p:tav tm="0">
                          <p:val>
                            <p:strVal val="1+#ppt_w/2"/>
                          </p:val>
                        </p:tav>
                        <p:tav tm="100000">
                          <p:val>
                            <p:strVal val="#ppt_x"/>
                          </p:val>
                        </p:tav>
                      </p:tavLst>
                    </p:anim>
                    <p:anim calcmode="lin" valueType="num">
                      <p:cBhvr additive="base">
                        <p:cTn dur="2000" fill="hold"/>
                        <p:tgtEl>
                          <p:spTgt spid="1049747"/>
                        </p:tgtEl>
                        <p:attrNameLst>
                          <p:attrName>ppt_y</p:attrName>
                        </p:attrNameLst>
                      </p:cBhvr>
                      <p:tavLst>
                        <p:tav tm="0">
                          <p:val>
                            <p:strVal val="#ppt_y"/>
                          </p:val>
                        </p:tav>
                        <p:tav tm="100000">
                          <p:val>
                            <p:strVal val="#ppt_y"/>
                          </p:val>
                        </p:tav>
                      </p:tavLst>
                    </p:anim>
                  </p:childTnLst>
                </p:cTn>
              </p:par>
            </p:tnLst>
          </p:tmpl>
        </p:tmplLst>
      </p:bldP>
      <p:bldP spid="1049748" grpId="0" animBg="1">
        <p:tmplLst>
          <p:tmpl>
            <p:tnLst>
              <p:par>
                <p:cTn presetID="2" presetClass="entr" presetSubtype="8" decel="100000" fill="hold" nodeType="afterEffect">
                  <p:stCondLst>
                    <p:cond delay="0"/>
                  </p:stCondLst>
                  <p:childTnLst>
                    <p:set>
                      <p:cBhvr>
                        <p:cTn dur="1" fill="hold">
                          <p:stCondLst>
                            <p:cond delay="0"/>
                          </p:stCondLst>
                        </p:cTn>
                        <p:tgtEl>
                          <p:spTgt spid="1049748"/>
                        </p:tgtEl>
                        <p:attrNameLst>
                          <p:attrName>style.visibility</p:attrName>
                        </p:attrNameLst>
                      </p:cBhvr>
                      <p:to>
                        <p:strVal val="visible"/>
                      </p:to>
                    </p:set>
                    <p:anim calcmode="lin" valueType="num">
                      <p:cBhvr additive="base">
                        <p:cTn dur="1000" fill="hold"/>
                        <p:tgtEl>
                          <p:spTgt spid="1049748"/>
                        </p:tgtEl>
                        <p:attrNameLst>
                          <p:attrName>ppt_x</p:attrName>
                        </p:attrNameLst>
                      </p:cBhvr>
                      <p:tavLst>
                        <p:tav tm="0">
                          <p:val>
                            <p:strVal val="0-#ppt_w/2"/>
                          </p:val>
                        </p:tav>
                        <p:tav tm="100000">
                          <p:val>
                            <p:strVal val="#ppt_x"/>
                          </p:val>
                        </p:tav>
                      </p:tavLst>
                    </p:anim>
                    <p:anim calcmode="lin" valueType="num">
                      <p:cBhvr additive="base">
                        <p:cTn dur="1000" fill="hold"/>
                        <p:tgtEl>
                          <p:spTgt spid="1049748"/>
                        </p:tgtEl>
                        <p:attrNameLst>
                          <p:attrName>ppt_y</p:attrName>
                        </p:attrNameLst>
                      </p:cBhvr>
                      <p:tavLst>
                        <p:tav tm="0">
                          <p:val>
                            <p:strVal val="#ppt_y"/>
                          </p:val>
                        </p:tav>
                        <p:tav tm="100000">
                          <p:val>
                            <p:strVal val="#ppt_y"/>
                          </p:val>
                        </p:tav>
                      </p:tavLst>
                    </p:anim>
                  </p:childTnLst>
                </p:cTn>
              </p:par>
            </p:tnLst>
          </p:tmpl>
        </p:tmplLst>
      </p:bldP>
      <p:bldP spid="1049749" grpId="0" animBg="1">
        <p:tmplLst>
          <p:tmpl>
            <p:tnLst>
              <p:par>
                <p:cTn presetID="2" presetClass="entr" presetSubtype="2" decel="100000" fill="hold" nodeType="withEffect">
                  <p:stCondLst>
                    <p:cond delay="0"/>
                  </p:stCondLst>
                  <p:childTnLst>
                    <p:set>
                      <p:cBhvr>
                        <p:cTn dur="1" fill="hold">
                          <p:stCondLst>
                            <p:cond delay="0"/>
                          </p:stCondLst>
                        </p:cTn>
                        <p:tgtEl>
                          <p:spTgt spid="1049749"/>
                        </p:tgtEl>
                        <p:attrNameLst>
                          <p:attrName>style.visibility</p:attrName>
                        </p:attrNameLst>
                      </p:cBhvr>
                      <p:to>
                        <p:strVal val="visible"/>
                      </p:to>
                    </p:set>
                    <p:anim calcmode="lin" valueType="num">
                      <p:cBhvr additive="base">
                        <p:cTn dur="1000" fill="hold"/>
                        <p:tgtEl>
                          <p:spTgt spid="1049749"/>
                        </p:tgtEl>
                        <p:attrNameLst>
                          <p:attrName>ppt_x</p:attrName>
                        </p:attrNameLst>
                      </p:cBhvr>
                      <p:tavLst>
                        <p:tav tm="0">
                          <p:val>
                            <p:strVal val="1+#ppt_w/2"/>
                          </p:val>
                        </p:tav>
                        <p:tav tm="100000">
                          <p:val>
                            <p:strVal val="#ppt_x"/>
                          </p:val>
                        </p:tav>
                      </p:tavLst>
                    </p:anim>
                    <p:anim calcmode="lin" valueType="num">
                      <p:cBhvr additive="base">
                        <p:cTn dur="1000" fill="hold"/>
                        <p:tgtEl>
                          <p:spTgt spid="1049749"/>
                        </p:tgtEl>
                        <p:attrNameLst>
                          <p:attrName>ppt_y</p:attrName>
                        </p:attrNameLst>
                      </p:cBhvr>
                      <p:tavLst>
                        <p:tav tm="0">
                          <p:val>
                            <p:strVal val="#ppt_y"/>
                          </p:val>
                        </p:tav>
                        <p:tav tm="100000">
                          <p:val>
                            <p:strVal val="#ppt_y"/>
                          </p:val>
                        </p:tav>
                      </p:tavLst>
                    </p:anim>
                  </p:childTnLst>
                </p:cTn>
              </p:par>
            </p:tnLst>
          </p:tmpl>
        </p:tmplLst>
      </p:bldP>
      <p:bldP spid="1049750" grpId="0" animBg="1">
        <p:tmplLst>
          <p:tmpl>
            <p:tnLst>
              <p:par>
                <p:cTn presetID="2" presetClass="entr" presetSubtype="2" accel="100000" fill="hold" nodeType="withEffect">
                  <p:stCondLst>
                    <p:cond delay="250"/>
                  </p:stCondLst>
                  <p:childTnLst>
                    <p:set>
                      <p:cBhvr>
                        <p:cTn dur="1" fill="hold">
                          <p:stCondLst>
                            <p:cond delay="0"/>
                          </p:stCondLst>
                        </p:cTn>
                        <p:tgtEl>
                          <p:spTgt spid="1049750"/>
                        </p:tgtEl>
                        <p:attrNameLst>
                          <p:attrName>style.visibility</p:attrName>
                        </p:attrNameLst>
                      </p:cBhvr>
                      <p:to>
                        <p:strVal val="visible"/>
                      </p:to>
                    </p:set>
                    <p:anim calcmode="lin" valueType="num">
                      <p:cBhvr additive="base">
                        <p:cTn dur="750" fill="hold"/>
                        <p:tgtEl>
                          <p:spTgt spid="1049750"/>
                        </p:tgtEl>
                        <p:attrNameLst>
                          <p:attrName>ppt_x</p:attrName>
                        </p:attrNameLst>
                      </p:cBhvr>
                      <p:tavLst>
                        <p:tav tm="0">
                          <p:val>
                            <p:strVal val="1+#ppt_w/2"/>
                          </p:val>
                        </p:tav>
                        <p:tav tm="100000">
                          <p:val>
                            <p:strVal val="#ppt_x"/>
                          </p:val>
                        </p:tav>
                      </p:tavLst>
                    </p:anim>
                    <p:anim calcmode="lin" valueType="num">
                      <p:cBhvr additive="base">
                        <p:cTn dur="750" fill="hold"/>
                        <p:tgtEl>
                          <p:spTgt spid="1049750"/>
                        </p:tgtEl>
                        <p:attrNameLst>
                          <p:attrName>ppt_y</p:attrName>
                        </p:attrNameLst>
                      </p:cBhvr>
                      <p:tavLst>
                        <p:tav tm="0">
                          <p:val>
                            <p:strVal val="#ppt_y"/>
                          </p:val>
                        </p:tav>
                        <p:tav tm="100000">
                          <p:val>
                            <p:strVal val="#ppt_y"/>
                          </p:val>
                        </p:tav>
                      </p:tavLst>
                    </p:anim>
                  </p:childTnLst>
                </p:cTn>
              </p:par>
            </p:tnLst>
          </p:tmpl>
        </p:tmplLst>
      </p:bldP>
      <p:bldP spid="1049751" grpId="0" animBg="1">
        <p:tmplLst>
          <p:tmpl>
            <p:tnLst>
              <p:par>
                <p:cTn presetID="2" presetClass="entr" presetSubtype="2" accel="100000" fill="hold" nodeType="withEffect">
                  <p:stCondLst>
                    <p:cond delay="250"/>
                  </p:stCondLst>
                  <p:childTnLst>
                    <p:set>
                      <p:cBhvr>
                        <p:cTn dur="1" fill="hold">
                          <p:stCondLst>
                            <p:cond delay="0"/>
                          </p:stCondLst>
                        </p:cTn>
                        <p:tgtEl>
                          <p:spTgt spid="1049751"/>
                        </p:tgtEl>
                        <p:attrNameLst>
                          <p:attrName>style.visibility</p:attrName>
                        </p:attrNameLst>
                      </p:cBhvr>
                      <p:to>
                        <p:strVal val="visible"/>
                      </p:to>
                    </p:set>
                    <p:anim calcmode="lin" valueType="num">
                      <p:cBhvr additive="base">
                        <p:cTn dur="750" fill="hold"/>
                        <p:tgtEl>
                          <p:spTgt spid="1049751"/>
                        </p:tgtEl>
                        <p:attrNameLst>
                          <p:attrName>ppt_x</p:attrName>
                        </p:attrNameLst>
                      </p:cBhvr>
                      <p:tavLst>
                        <p:tav tm="0">
                          <p:val>
                            <p:strVal val="1+#ppt_w/2"/>
                          </p:val>
                        </p:tav>
                        <p:tav tm="100000">
                          <p:val>
                            <p:strVal val="#ppt_x"/>
                          </p:val>
                        </p:tav>
                      </p:tavLst>
                    </p:anim>
                    <p:anim calcmode="lin" valueType="num">
                      <p:cBhvr additive="base">
                        <p:cTn dur="750" fill="hold"/>
                        <p:tgtEl>
                          <p:spTgt spid="1049751"/>
                        </p:tgtEl>
                        <p:attrNameLst>
                          <p:attrName>ppt_y</p:attrName>
                        </p:attrNameLst>
                      </p:cBhvr>
                      <p:tavLst>
                        <p:tav tm="0">
                          <p:val>
                            <p:strVal val="#ppt_y"/>
                          </p:val>
                        </p:tav>
                        <p:tav tm="100000">
                          <p:val>
                            <p:strVal val="#ppt_y"/>
                          </p:val>
                        </p:tav>
                      </p:tavLst>
                    </p:anim>
                  </p:childTnLst>
                </p:cTn>
              </p:par>
            </p:tnLst>
          </p:tmpl>
        </p:tmplLst>
      </p:bldP>
      <p:bldP spid="1049752" grpId="0"/>
      <p:bldP spid="1049753" grpId="0" build="p">
        <p:tmplLst>
          <p:tmpl lvl="1">
            <p:tnLst>
              <p:par>
                <p:cTn presetID="22" presetClass="entr" presetSubtype="8" fill="hold" nodeType="withEffect">
                  <p:stCondLst>
                    <p:cond delay="1500"/>
                  </p:stCondLst>
                  <p:childTnLst>
                    <p:set>
                      <p:cBhvr>
                        <p:cTn dur="1" fill="hold">
                          <p:stCondLst>
                            <p:cond delay="0"/>
                          </p:stCondLst>
                        </p:cTn>
                        <p:tgtEl>
                          <p:spTgt spid="1049753"/>
                        </p:tgtEl>
                        <p:attrNameLst>
                          <p:attrName>style.visibility</p:attrName>
                        </p:attrNameLst>
                      </p:cBhvr>
                      <p:to>
                        <p:strVal val="visible"/>
                      </p:to>
                    </p:set>
                    <p:animEffect transition="in" filter="wipe(left)">
                      <p:cBhvr>
                        <p:cTn dur="500"/>
                        <p:tgtEl>
                          <p:spTgt spid="1049753"/>
                        </p:tgtEl>
                      </p:cBhvr>
                    </p:animEffect>
                  </p:childTnLst>
                </p:cTn>
              </p:par>
            </p:tnLst>
          </p:tmpl>
        </p:tmplLst>
      </p:bldP>
      <p:bldP spid="1049754" grpId="0" build="p">
        <p:tmplLst>
          <p:tmpl lvl="1">
            <p:tnLst>
              <p:par>
                <p:cTn presetID="2" presetClass="entr" presetSubtype="3" decel="100000" fill="hold" nodeType="withEffect">
                  <p:stCondLst>
                    <p:cond delay="250"/>
                  </p:stCondLst>
                  <p:iterate type="lt">
                    <p:tmPct val="5000"/>
                  </p:iterate>
                  <p:childTnLst>
                    <p:set>
                      <p:cBhvr>
                        <p:cTn dur="1" fill="hold">
                          <p:stCondLst>
                            <p:cond delay="0"/>
                          </p:stCondLst>
                        </p:cTn>
                        <p:tgtEl>
                          <p:spTgt spid="1049754"/>
                        </p:tgtEl>
                        <p:attrNameLst>
                          <p:attrName>style.visibility</p:attrName>
                        </p:attrNameLst>
                      </p:cBhvr>
                      <p:to>
                        <p:strVal val="visible"/>
                      </p:to>
                    </p:set>
                    <p:anim calcmode="lin" valueType="num">
                      <p:cBhvr additive="base">
                        <p:cTn dur="750" fill="hold"/>
                        <p:tgtEl>
                          <p:spTgt spid="1049754"/>
                        </p:tgtEl>
                        <p:attrNameLst>
                          <p:attrName>ppt_x</p:attrName>
                        </p:attrNameLst>
                      </p:cBhvr>
                      <p:tavLst>
                        <p:tav tm="0">
                          <p:val>
                            <p:strVal val="1+#ppt_w/2"/>
                          </p:val>
                        </p:tav>
                        <p:tav tm="100000">
                          <p:val>
                            <p:strVal val="#ppt_x"/>
                          </p:val>
                        </p:tav>
                      </p:tavLst>
                    </p:anim>
                    <p:anim calcmode="lin" valueType="num">
                      <p:cBhvr additive="base">
                        <p:cTn dur="750" fill="hold"/>
                        <p:tgtEl>
                          <p:spTgt spid="1049754"/>
                        </p:tgtEl>
                        <p:attrNameLst>
                          <p:attrName>ppt_y</p:attrName>
                        </p:attrNameLst>
                      </p:cBhvr>
                      <p:tavLst>
                        <p:tav tm="0">
                          <p:val>
                            <p:strVal val="0-#ppt_h/2"/>
                          </p:val>
                        </p:tav>
                        <p:tav tm="100000">
                          <p:val>
                            <p:strVal val="#ppt_y"/>
                          </p:val>
                        </p:tav>
                      </p:tavLst>
                    </p:anim>
                  </p:childTnLst>
                </p:cTn>
              </p:par>
            </p:tnLst>
          </p:tmpl>
        </p:tmplLst>
      </p:bldP>
      <p:bldP spid="1049755" grpId="0" animBg="1">
        <p:tmplLst>
          <p:tmpl>
            <p:tnLst>
              <p:par>
                <p:cTn presetID="2" presetClass="entr" presetSubtype="2" decel="100000" fill="hold" nodeType="withEffect">
                  <p:stCondLst>
                    <p:cond delay="1250"/>
                  </p:stCondLst>
                  <p:childTnLst>
                    <p:set>
                      <p:cBhvr>
                        <p:cTn dur="1" fill="hold">
                          <p:stCondLst>
                            <p:cond delay="0"/>
                          </p:stCondLst>
                        </p:cTn>
                        <p:tgtEl>
                          <p:spTgt spid="1049755"/>
                        </p:tgtEl>
                        <p:attrNameLst>
                          <p:attrName>style.visibility</p:attrName>
                        </p:attrNameLst>
                      </p:cBhvr>
                      <p:to>
                        <p:strVal val="visible"/>
                      </p:to>
                    </p:set>
                    <p:anim calcmode="lin" valueType="num">
                      <p:cBhvr additive="base">
                        <p:cTn dur="750" fill="hold"/>
                        <p:tgtEl>
                          <p:spTgt spid="1049755"/>
                        </p:tgtEl>
                        <p:attrNameLst>
                          <p:attrName>ppt_x</p:attrName>
                        </p:attrNameLst>
                      </p:cBhvr>
                      <p:tavLst>
                        <p:tav tm="0">
                          <p:val>
                            <p:strVal val="1+#ppt_w/2"/>
                          </p:val>
                        </p:tav>
                        <p:tav tm="100000">
                          <p:val>
                            <p:strVal val="#ppt_x"/>
                          </p:val>
                        </p:tav>
                      </p:tavLst>
                    </p:anim>
                    <p:anim calcmode="lin" valueType="num">
                      <p:cBhvr additive="base">
                        <p:cTn dur="750" fill="hold"/>
                        <p:tgtEl>
                          <p:spTgt spid="104975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ullscreen Image with Caption">
    <p:spTree>
      <p:nvGrpSpPr>
        <p:cNvPr id="1" name=""/>
        <p:cNvGrpSpPr/>
        <p:nvPr/>
      </p:nvGrpSpPr>
      <p:grpSpPr>
        <a:xfrm>
          <a:off x="0" y="0"/>
          <a:ext cx="0" cy="0"/>
          <a:chOff x="0" y="0"/>
          <a:chExt cx="0" cy="0"/>
        </a:xfrm>
      </p:grpSpPr>
      <p:sp>
        <p:nvSpPr>
          <p:cNvPr id="1049763" name="図プレースホルダー 34"/>
          <p:cNvSpPr>
            <a:spLocks noGrp="1"/>
          </p:cNvSpPr>
          <p:nvPr>
            <p:ph type="pic" sz="quarter" idx="14" hasCustomPrompt="1"/>
          </p:nvPr>
        </p:nvSpPr>
        <p:spPr>
          <a:xfrm>
            <a:off x="0" y="-3175"/>
            <a:ext cx="18286413" cy="10287000"/>
          </a:xfrm>
          <a:solidFill>
            <a:schemeClr val="accent1">
              <a:lumMod val="20000"/>
              <a:lumOff val="80000"/>
            </a:schemeClr>
          </a:solidFill>
        </p:spPr>
        <p:txBody>
          <a:bodyPr/>
          <a:lstStyle>
            <a:lvl1pPr>
              <a:defRPr baseline="0"/>
            </a:lvl1pPr>
          </a:lstStyle>
          <a:p>
            <a:r>
              <a:rPr kumimoji="1" lang="en-US" altLang="ja-JP" dirty="0"/>
              <a:t>Add an image</a:t>
            </a:r>
            <a:endParaRPr kumimoji="1" lang="ja-JP" altLang="en-US" dirty="0"/>
          </a:p>
        </p:txBody>
      </p:sp>
      <p:sp>
        <p:nvSpPr>
          <p:cNvPr id="1049764" name="タイトル プレースホルダー 1"/>
          <p:cNvSpPr>
            <a:spLocks noGrp="1"/>
          </p:cNvSpPr>
          <p:nvPr>
            <p:ph type="title" hasCustomPrompt="1"/>
          </p:nvPr>
        </p:nvSpPr>
        <p:spPr>
          <a:xfrm>
            <a:off x="-1" y="8563429"/>
            <a:ext cx="9142413" cy="1170617"/>
          </a:xfrm>
          <a:prstGeom prst="rect">
            <a:avLst/>
          </a:prstGeom>
          <a:solidFill>
            <a:schemeClr val="tx2">
              <a:alpha val="70000"/>
            </a:schemeClr>
          </a:solidFill>
        </p:spPr>
        <p:txBody>
          <a:bodyPr vert="horz" lIns="163275" tIns="81638" rIns="163275" bIns="81638" rtlCol="0" anchor="ctr">
            <a:normAutofit/>
          </a:bodyPr>
          <a:lstStyle>
            <a:lvl1pPr algn="ctr">
              <a:defRPr baseline="0">
                <a:solidFill>
                  <a:schemeClr val="bg1"/>
                </a:solidFill>
              </a:defRPr>
            </a:lvl1pPr>
          </a:lstStyle>
          <a:p>
            <a:r>
              <a:rPr kumimoji="1" lang="en-US" altLang="ja-JP" dirty="0"/>
              <a:t>Text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49763"/>
                                        </p:tgtEl>
                                        <p:attrNameLst>
                                          <p:attrName>style.visibility</p:attrName>
                                        </p:attrNameLst>
                                      </p:cBhvr>
                                      <p:to>
                                        <p:strVal val="visible"/>
                                      </p:to>
                                    </p:set>
                                    <p:animEffect transition="in" filter="randombar(horizontal)">
                                      <p:cBhvr>
                                        <p:cTn id="7" dur="500"/>
                                        <p:tgtEl>
                                          <p:spTgt spid="1049763"/>
                                        </p:tgtEl>
                                      </p:cBhvr>
                                    </p:animEffect>
                                  </p:childTnLst>
                                </p:cTn>
                              </p:par>
                            </p:childTnLst>
                          </p:cTn>
                        </p:par>
                        <p:par>
                          <p:cTn id="8" fill="hold">
                            <p:stCondLst>
                              <p:cond delay="500"/>
                            </p:stCondLst>
                            <p:childTnLst>
                              <p:par>
                                <p:cTn id="9" presetID="2" presetClass="entr" presetSubtype="8" decel="100000" fill="hold" grpId="0" nodeType="afterEffect">
                                  <p:stCondLst>
                                    <p:cond delay="250"/>
                                  </p:stCondLst>
                                  <p:childTnLst>
                                    <p:set>
                                      <p:cBhvr>
                                        <p:cTn id="10" dur="1" fill="hold">
                                          <p:stCondLst>
                                            <p:cond delay="0"/>
                                          </p:stCondLst>
                                        </p:cTn>
                                        <p:tgtEl>
                                          <p:spTgt spid="1049764"/>
                                        </p:tgtEl>
                                        <p:attrNameLst>
                                          <p:attrName>style.visibility</p:attrName>
                                        </p:attrNameLst>
                                      </p:cBhvr>
                                      <p:to>
                                        <p:strVal val="visible"/>
                                      </p:to>
                                    </p:set>
                                    <p:anim calcmode="lin" valueType="num">
                                      <p:cBhvr additive="base">
                                        <p:cTn id="11" dur="500" fill="hold"/>
                                        <p:tgtEl>
                                          <p:spTgt spid="1049764"/>
                                        </p:tgtEl>
                                        <p:attrNameLst>
                                          <p:attrName>ppt_x</p:attrName>
                                        </p:attrNameLst>
                                      </p:cBhvr>
                                      <p:tavLst>
                                        <p:tav tm="0">
                                          <p:val>
                                            <p:strVal val="0-#ppt_w/2"/>
                                          </p:val>
                                        </p:tav>
                                        <p:tav tm="100000">
                                          <p:val>
                                            <p:strVal val="#ppt_x"/>
                                          </p:val>
                                        </p:tav>
                                      </p:tavLst>
                                    </p:anim>
                                    <p:anim calcmode="lin" valueType="num">
                                      <p:cBhvr additive="base">
                                        <p:cTn id="12" dur="500" fill="hold"/>
                                        <p:tgtEl>
                                          <p:spTgt spid="10497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763" grpId="0" animBg="1"/>
      <p:bldP spid="1049764" grpId="0" animBg="1"/>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Fullscreen Image ">
    <p:spTree>
      <p:nvGrpSpPr>
        <p:cNvPr id="1" name=""/>
        <p:cNvGrpSpPr/>
        <p:nvPr/>
      </p:nvGrpSpPr>
      <p:grpSpPr>
        <a:xfrm>
          <a:off x="0" y="0"/>
          <a:ext cx="0" cy="0"/>
          <a:chOff x="0" y="0"/>
          <a:chExt cx="0" cy="0"/>
        </a:xfrm>
      </p:grpSpPr>
      <p:sp>
        <p:nvSpPr>
          <p:cNvPr id="1049957" name="図プレースホルダー 34"/>
          <p:cNvSpPr>
            <a:spLocks noGrp="1"/>
          </p:cNvSpPr>
          <p:nvPr>
            <p:ph type="pic" sz="quarter" idx="14" hasCustomPrompt="1"/>
          </p:nvPr>
        </p:nvSpPr>
        <p:spPr>
          <a:xfrm>
            <a:off x="0" y="-3175"/>
            <a:ext cx="18286413" cy="10287000"/>
          </a:xfrm>
          <a:solidFill>
            <a:schemeClr val="accent1">
              <a:lumMod val="20000"/>
              <a:lumOff val="80000"/>
            </a:schemeClr>
          </a:solidFill>
        </p:spPr>
        <p:txBody>
          <a:bodyPr/>
          <a:lstStyle>
            <a:lvl1pPr>
              <a:defRPr baseline="0"/>
            </a:lvl1pPr>
          </a:lstStyle>
          <a:p>
            <a:r>
              <a:rPr kumimoji="1" lang="en-US" altLang="ja-JP" dirty="0"/>
              <a:t>Add an image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49957"/>
                                        </p:tgtEl>
                                        <p:attrNameLst>
                                          <p:attrName>style.visibility</p:attrName>
                                        </p:attrNameLst>
                                      </p:cBhvr>
                                      <p:to>
                                        <p:strVal val="visible"/>
                                      </p:to>
                                    </p:set>
                                    <p:animEffect transition="in" filter="randombar(horizontal)">
                                      <p:cBhvr>
                                        <p:cTn id="7" dur="500"/>
                                        <p:tgtEl>
                                          <p:spTgt spid="10499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957" grpId="0" animBg="1"/>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ig Image &amp; Text 1">
    <p:spTree>
      <p:nvGrpSpPr>
        <p:cNvPr id="1" name=""/>
        <p:cNvGrpSpPr/>
        <p:nvPr/>
      </p:nvGrpSpPr>
      <p:grpSpPr>
        <a:xfrm>
          <a:off x="0" y="0"/>
          <a:ext cx="0" cy="0"/>
          <a:chOff x="0" y="0"/>
          <a:chExt cx="0" cy="0"/>
        </a:xfrm>
      </p:grpSpPr>
      <p:sp>
        <p:nvSpPr>
          <p:cNvPr id="1049968" name="図プレースホルダー 34"/>
          <p:cNvSpPr>
            <a:spLocks noGrp="1"/>
          </p:cNvSpPr>
          <p:nvPr>
            <p:ph type="pic" sz="quarter" idx="14" hasCustomPrompt="1"/>
          </p:nvPr>
        </p:nvSpPr>
        <p:spPr>
          <a:xfrm>
            <a:off x="0" y="-3175"/>
            <a:ext cx="18286413" cy="10287000"/>
          </a:xfrm>
          <a:solidFill>
            <a:schemeClr val="accent1">
              <a:lumMod val="20000"/>
              <a:lumOff val="80000"/>
            </a:schemeClr>
          </a:solidFill>
        </p:spPr>
        <p:txBody>
          <a:bodyPr/>
          <a:lstStyle>
            <a:lvl1pPr>
              <a:defRPr baseline="0"/>
            </a:lvl1pPr>
          </a:lstStyle>
          <a:p>
            <a:r>
              <a:rPr kumimoji="1" lang="en-US" altLang="ja-JP" dirty="0"/>
              <a:t>Add an image</a:t>
            </a:r>
            <a:endParaRPr kumimoji="1" lang="ja-JP" altLang="en-US" dirty="0"/>
          </a:p>
        </p:txBody>
      </p:sp>
      <p:sp>
        <p:nvSpPr>
          <p:cNvPr id="1049969" name="タイトル プレースホルダー 1"/>
          <p:cNvSpPr>
            <a:spLocks noGrp="1"/>
          </p:cNvSpPr>
          <p:nvPr>
            <p:ph type="title" hasCustomPrompt="1"/>
          </p:nvPr>
        </p:nvSpPr>
        <p:spPr>
          <a:xfrm>
            <a:off x="-1" y="6778172"/>
            <a:ext cx="18286414" cy="1843314"/>
          </a:xfrm>
          <a:prstGeom prst="rect">
            <a:avLst/>
          </a:prstGeom>
          <a:solidFill>
            <a:schemeClr val="tx2">
              <a:alpha val="50000"/>
            </a:schemeClr>
          </a:solidFill>
        </p:spPr>
        <p:txBody>
          <a:bodyPr vert="horz" lIns="163275" tIns="81638" rIns="163275" bIns="81638" rtlCol="0" anchor="ctr">
            <a:normAutofit/>
          </a:bodyPr>
          <a:lstStyle>
            <a:lvl1pPr algn="ctr">
              <a:defRPr baseline="0">
                <a:solidFill>
                  <a:schemeClr val="bg1"/>
                </a:solidFill>
              </a:defRPr>
            </a:lvl1pPr>
          </a:lstStyle>
          <a:p>
            <a:r>
              <a:rPr kumimoji="1" lang="en-US" altLang="ja-JP" dirty="0"/>
              <a:t> </a:t>
            </a:r>
            <a:endParaRPr kumimoji="1" lang="ja-JP" altLang="en-US" dirty="0"/>
          </a:p>
        </p:txBody>
      </p:sp>
      <p:sp>
        <p:nvSpPr>
          <p:cNvPr id="1049970" name="テキスト プレースホルダー 4"/>
          <p:cNvSpPr>
            <a:spLocks noGrp="1"/>
          </p:cNvSpPr>
          <p:nvPr>
            <p:ph type="body" sz="quarter" idx="15" hasCustomPrompt="1"/>
          </p:nvPr>
        </p:nvSpPr>
        <p:spPr>
          <a:xfrm>
            <a:off x="456406" y="6894738"/>
            <a:ext cx="17373600" cy="1552575"/>
          </a:xfrm>
        </p:spPr>
        <p:txBody>
          <a:bodyPr anchor="ctr">
            <a:noAutofit/>
          </a:bodyPr>
          <a:lstStyle>
            <a:lvl1pPr algn="ctr">
              <a:lnSpc>
                <a:spcPct val="100000"/>
              </a:lnSpc>
              <a:spcBef>
                <a:spcPts val="0"/>
              </a:spcBef>
              <a:defRPr sz="9600">
                <a:solidFill>
                  <a:schemeClr val="bg1"/>
                </a:solidFill>
                <a:latin typeface="+mj-lt"/>
              </a:defRPr>
            </a:lvl1pPr>
          </a:lstStyle>
          <a:p>
            <a:pPr lvl="0"/>
            <a:r>
              <a:rPr kumimoji="1" lang="en-US" altLang="ja-JP" dirty="0"/>
              <a:t>Text</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049968"/>
                                        </p:tgtEl>
                                        <p:attrNameLst>
                                          <p:attrName>style.visibility</p:attrName>
                                        </p:attrNameLst>
                                      </p:cBhvr>
                                      <p:to>
                                        <p:strVal val="visible"/>
                                      </p:to>
                                    </p:set>
                                    <p:animEffect transition="in" filter="wipe(right)">
                                      <p:cBhvr>
                                        <p:cTn id="7" dur="500"/>
                                        <p:tgtEl>
                                          <p:spTgt spid="1049968"/>
                                        </p:tgtEl>
                                      </p:cBhvr>
                                    </p:animEffect>
                                  </p:childTnLst>
                                </p:cTn>
                              </p:par>
                              <p:par>
                                <p:cTn id="8" presetID="22" presetClass="entr" presetSubtype="2" fill="hold" grpId="0" nodeType="withEffect">
                                  <p:stCondLst>
                                    <p:cond delay="500"/>
                                  </p:stCondLst>
                                  <p:childTnLst>
                                    <p:set>
                                      <p:cBhvr>
                                        <p:cTn id="9" dur="1" fill="hold">
                                          <p:stCondLst>
                                            <p:cond delay="0"/>
                                          </p:stCondLst>
                                        </p:cTn>
                                        <p:tgtEl>
                                          <p:spTgt spid="1049969"/>
                                        </p:tgtEl>
                                        <p:attrNameLst>
                                          <p:attrName>style.visibility</p:attrName>
                                        </p:attrNameLst>
                                      </p:cBhvr>
                                      <p:to>
                                        <p:strVal val="visible"/>
                                      </p:to>
                                    </p:set>
                                    <p:animEffect transition="in" filter="wipe(right)">
                                      <p:cBhvr>
                                        <p:cTn id="10" dur="500"/>
                                        <p:tgtEl>
                                          <p:spTgt spid="1049969"/>
                                        </p:tgtEl>
                                      </p:cBhvr>
                                    </p:animEffect>
                                  </p:childTnLst>
                                </p:cTn>
                              </p:par>
                            </p:childTnLst>
                          </p:cTn>
                        </p:par>
                        <p:par>
                          <p:cTn id="11" fill="hold">
                            <p:stCondLst>
                              <p:cond delay="1000"/>
                            </p:stCondLst>
                            <p:childTnLst>
                              <p:par>
                                <p:cTn id="12" presetID="2" presetClass="entr" presetSubtype="3" decel="100000" fill="hold" grpId="0" nodeType="afterEffect">
                                  <p:stCondLst>
                                    <p:cond delay="0"/>
                                  </p:stCondLst>
                                  <p:iterate type="wd">
                                    <p:tmPct val="10000"/>
                                  </p:iterate>
                                  <p:childTnLst>
                                    <p:set>
                                      <p:cBhvr>
                                        <p:cTn id="13" dur="1" fill="hold">
                                          <p:stCondLst>
                                            <p:cond delay="0"/>
                                          </p:stCondLst>
                                        </p:cTn>
                                        <p:tgtEl>
                                          <p:spTgt spid="1049970">
                                            <p:txEl>
                                              <p:pRg st="0" end="0"/>
                                            </p:txEl>
                                          </p:spTgt>
                                        </p:tgtEl>
                                        <p:attrNameLst>
                                          <p:attrName>style.visibility</p:attrName>
                                        </p:attrNameLst>
                                      </p:cBhvr>
                                      <p:to>
                                        <p:strVal val="visible"/>
                                      </p:to>
                                    </p:set>
                                    <p:anim calcmode="lin" valueType="num">
                                      <p:cBhvr additive="base">
                                        <p:cTn id="14" dur="750" fill="hold"/>
                                        <p:tgtEl>
                                          <p:spTgt spid="1049970">
                                            <p:txEl>
                                              <p:pRg st="0" end="0"/>
                                            </p:txEl>
                                          </p:spTgt>
                                        </p:tgtEl>
                                        <p:attrNameLst>
                                          <p:attrName>ppt_x</p:attrName>
                                        </p:attrNameLst>
                                      </p:cBhvr>
                                      <p:tavLst>
                                        <p:tav tm="0">
                                          <p:val>
                                            <p:strVal val="1+#ppt_w/2"/>
                                          </p:val>
                                        </p:tav>
                                        <p:tav tm="100000">
                                          <p:val>
                                            <p:strVal val="#ppt_x"/>
                                          </p:val>
                                        </p:tav>
                                      </p:tavLst>
                                    </p:anim>
                                    <p:anim calcmode="lin" valueType="num">
                                      <p:cBhvr additive="base">
                                        <p:cTn id="15" dur="750" fill="hold"/>
                                        <p:tgtEl>
                                          <p:spTgt spid="1049970">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968" grpId="0" animBg="1"/>
      <p:bldP spid="1049969" grpId="0" animBg="1"/>
      <p:bldP spid="1049970" grpId="0" build="p">
        <p:tmplLst>
          <p:tmpl lvl="1">
            <p:tnLst>
              <p:par>
                <p:cTn presetID="2" presetClass="entr" presetSubtype="3" decel="100000" fill="hold" nodeType="afterEffect">
                  <p:stCondLst>
                    <p:cond delay="0"/>
                  </p:stCondLst>
                  <p:iterate type="wd">
                    <p:tmPct val="10000"/>
                  </p:iterate>
                  <p:childTnLst>
                    <p:set>
                      <p:cBhvr>
                        <p:cTn dur="1" fill="hold">
                          <p:stCondLst>
                            <p:cond delay="0"/>
                          </p:stCondLst>
                        </p:cTn>
                        <p:tgtEl>
                          <p:spTgt spid="1049970"/>
                        </p:tgtEl>
                        <p:attrNameLst>
                          <p:attrName>style.visibility</p:attrName>
                        </p:attrNameLst>
                      </p:cBhvr>
                      <p:to>
                        <p:strVal val="visible"/>
                      </p:to>
                    </p:set>
                    <p:anim calcmode="lin" valueType="num">
                      <p:cBhvr additive="base">
                        <p:cTn dur="750" fill="hold"/>
                        <p:tgtEl>
                          <p:spTgt spid="1049970"/>
                        </p:tgtEl>
                        <p:attrNameLst>
                          <p:attrName>ppt_x</p:attrName>
                        </p:attrNameLst>
                      </p:cBhvr>
                      <p:tavLst>
                        <p:tav tm="0">
                          <p:val>
                            <p:strVal val="1+#ppt_w/2"/>
                          </p:val>
                        </p:tav>
                        <p:tav tm="100000">
                          <p:val>
                            <p:strVal val="#ppt_x"/>
                          </p:val>
                        </p:tav>
                      </p:tavLst>
                    </p:anim>
                    <p:anim calcmode="lin" valueType="num">
                      <p:cBhvr additive="base">
                        <p:cTn dur="750" fill="hold"/>
                        <p:tgtEl>
                          <p:spTgt spid="1049970"/>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ig Image &amp; Text 2">
    <p:spTree>
      <p:nvGrpSpPr>
        <p:cNvPr id="1" name=""/>
        <p:cNvGrpSpPr/>
        <p:nvPr/>
      </p:nvGrpSpPr>
      <p:grpSpPr>
        <a:xfrm>
          <a:off x="0" y="0"/>
          <a:ext cx="0" cy="0"/>
          <a:chOff x="0" y="0"/>
          <a:chExt cx="0" cy="0"/>
        </a:xfrm>
      </p:grpSpPr>
      <p:sp>
        <p:nvSpPr>
          <p:cNvPr id="1049797" name="図プレースホルダー 34"/>
          <p:cNvSpPr>
            <a:spLocks noGrp="1"/>
          </p:cNvSpPr>
          <p:nvPr>
            <p:ph type="pic" sz="quarter" idx="14" hasCustomPrompt="1"/>
          </p:nvPr>
        </p:nvSpPr>
        <p:spPr>
          <a:xfrm>
            <a:off x="0" y="-3175"/>
            <a:ext cx="18286413" cy="10287000"/>
          </a:xfrm>
          <a:solidFill>
            <a:schemeClr val="accent1">
              <a:lumMod val="20000"/>
              <a:lumOff val="80000"/>
            </a:schemeClr>
          </a:solidFill>
        </p:spPr>
        <p:txBody>
          <a:bodyPr/>
          <a:lstStyle>
            <a:lvl1pPr>
              <a:defRPr baseline="0"/>
            </a:lvl1pPr>
          </a:lstStyle>
          <a:p>
            <a:r>
              <a:rPr kumimoji="1" lang="en-US" altLang="ja-JP" dirty="0"/>
              <a:t>Add an image</a:t>
            </a:r>
            <a:endParaRPr kumimoji="1" lang="ja-JP" altLang="en-US" dirty="0"/>
          </a:p>
        </p:txBody>
      </p:sp>
      <p:sp>
        <p:nvSpPr>
          <p:cNvPr id="1049798" name="テキスト プレースホルダー 4"/>
          <p:cNvSpPr>
            <a:spLocks noGrp="1"/>
          </p:cNvSpPr>
          <p:nvPr>
            <p:ph type="body" sz="quarter" idx="16" hasCustomPrompt="1"/>
          </p:nvPr>
        </p:nvSpPr>
        <p:spPr>
          <a:xfrm>
            <a:off x="-1" y="1016451"/>
            <a:ext cx="18286413" cy="1552575"/>
          </a:xfrm>
          <a:solidFill>
            <a:schemeClr val="tx2">
              <a:alpha val="40000"/>
            </a:schemeClr>
          </a:solidFill>
        </p:spPr>
        <p:txBody>
          <a:bodyPr anchor="ctr">
            <a:noAutofit/>
          </a:bodyPr>
          <a:lstStyle>
            <a:lvl1pPr algn="ctr">
              <a:lnSpc>
                <a:spcPct val="100000"/>
              </a:lnSpc>
              <a:spcBef>
                <a:spcPts val="0"/>
              </a:spcBef>
              <a:defRPr sz="7200">
                <a:solidFill>
                  <a:schemeClr val="tx2"/>
                </a:solidFill>
                <a:latin typeface="+mj-lt"/>
              </a:defRPr>
            </a:lvl1pPr>
          </a:lstStyle>
          <a:p>
            <a:pPr lvl="0"/>
            <a:r>
              <a:rPr kumimoji="1" lang="en-US" altLang="ja-JP" dirty="0"/>
              <a:t> </a:t>
            </a:r>
            <a:endParaRPr kumimoji="1" lang="ja-JP" altLang="en-US" dirty="0"/>
          </a:p>
        </p:txBody>
      </p:sp>
      <p:sp>
        <p:nvSpPr>
          <p:cNvPr id="1049799" name="テキスト プレースホルダー 4"/>
          <p:cNvSpPr>
            <a:spLocks noGrp="1"/>
          </p:cNvSpPr>
          <p:nvPr>
            <p:ph type="body" sz="quarter" idx="15" hasCustomPrompt="1"/>
          </p:nvPr>
        </p:nvSpPr>
        <p:spPr>
          <a:xfrm>
            <a:off x="456406" y="1016452"/>
            <a:ext cx="17373600" cy="1552575"/>
          </a:xfrm>
        </p:spPr>
        <p:txBody>
          <a:bodyPr anchor="ctr">
            <a:noAutofit/>
          </a:bodyPr>
          <a:lstStyle>
            <a:lvl1pPr algn="ctr">
              <a:lnSpc>
                <a:spcPct val="100000"/>
              </a:lnSpc>
              <a:spcBef>
                <a:spcPts val="0"/>
              </a:spcBef>
              <a:defRPr sz="6600">
                <a:solidFill>
                  <a:schemeClr val="bg1"/>
                </a:solidFill>
                <a:latin typeface="+mj-lt"/>
              </a:defRPr>
            </a:lvl1pPr>
          </a:lstStyle>
          <a:p>
            <a:pPr lvl="0"/>
            <a:r>
              <a:rPr kumimoji="1" lang="en-US" altLang="ja-JP" dirty="0"/>
              <a:t>Text</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49797"/>
                                        </p:tgtEl>
                                        <p:attrNameLst>
                                          <p:attrName>style.visibility</p:attrName>
                                        </p:attrNameLst>
                                      </p:cBhvr>
                                      <p:to>
                                        <p:strVal val="visible"/>
                                      </p:to>
                                    </p:set>
                                    <p:animEffect transition="in" filter="randombar(horizontal)">
                                      <p:cBhvr>
                                        <p:cTn id="7" dur="500"/>
                                        <p:tgtEl>
                                          <p:spTgt spid="104979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049798"/>
                                        </p:tgtEl>
                                        <p:attrNameLst>
                                          <p:attrName>style.visibility</p:attrName>
                                        </p:attrNameLst>
                                      </p:cBhvr>
                                      <p:to>
                                        <p:strVal val="visible"/>
                                      </p:to>
                                    </p:set>
                                    <p:animEffect transition="in" filter="barn(outVertical)">
                                      <p:cBhvr>
                                        <p:cTn id="11" dur="500"/>
                                        <p:tgtEl>
                                          <p:spTgt spid="1049798"/>
                                        </p:tgtEl>
                                      </p:cBhvr>
                                    </p:animEffect>
                                  </p:childTnLst>
                                </p:cTn>
                              </p:par>
                            </p:childTnLst>
                          </p:cTn>
                        </p:par>
                        <p:par>
                          <p:cTn id="12" fill="hold">
                            <p:stCondLst>
                              <p:cond delay="1000"/>
                            </p:stCondLst>
                            <p:childTnLst>
                              <p:par>
                                <p:cTn id="13" presetID="2" presetClass="entr" presetSubtype="4" decel="100000" fill="hold" grpId="0" nodeType="afterEffect">
                                  <p:stCondLst>
                                    <p:cond delay="0"/>
                                  </p:stCondLst>
                                  <p:iterate type="lt">
                                    <p:tmPct val="5000"/>
                                  </p:iterate>
                                  <p:childTnLst>
                                    <p:set>
                                      <p:cBhvr>
                                        <p:cTn id="14" dur="1" fill="hold">
                                          <p:stCondLst>
                                            <p:cond delay="0"/>
                                          </p:stCondLst>
                                        </p:cTn>
                                        <p:tgtEl>
                                          <p:spTgt spid="1049799">
                                            <p:txEl>
                                              <p:pRg st="0" end="0"/>
                                            </p:txEl>
                                          </p:spTgt>
                                        </p:tgtEl>
                                        <p:attrNameLst>
                                          <p:attrName>style.visibility</p:attrName>
                                        </p:attrNameLst>
                                      </p:cBhvr>
                                      <p:to>
                                        <p:strVal val="visible"/>
                                      </p:to>
                                    </p:set>
                                    <p:anim calcmode="lin" valueType="num">
                                      <p:cBhvr additive="base">
                                        <p:cTn id="15" dur="1000" fill="hold"/>
                                        <p:tgtEl>
                                          <p:spTgt spid="1049799">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1049799">
                                            <p:txEl>
                                              <p:pRg st="0" end="0"/>
                                            </p:txEl>
                                          </p:spTgt>
                                        </p:tgtEl>
                                        <p:attrNameLst>
                                          <p:attrName>ppt_y</p:attrName>
                                        </p:attrNameLst>
                                      </p:cBhvr>
                                      <p:tavLst>
                                        <p:tav tm="0">
                                          <p:val>
                                            <p:strVal val="1+#ppt_h/2"/>
                                          </p:val>
                                        </p:tav>
                                        <p:tav tm="100000">
                                          <p:val>
                                            <p:strVal val="#ppt_y"/>
                                          </p:val>
                                        </p:tav>
                                      </p:tavLst>
                                    </p:anim>
                                  </p:childTnLst>
                                </p:cTn>
                              </p:par>
                              <p:par>
                                <p:cTn id="17" presetID="45" presetClass="entr" presetSubtype="0" fill="hold" grpId="1" nodeType="withEffect">
                                  <p:stCondLst>
                                    <p:cond delay="0"/>
                                  </p:stCondLst>
                                  <p:iterate type="lt">
                                    <p:tmPct val="5000"/>
                                  </p:iterate>
                                  <p:childTnLst>
                                    <p:set>
                                      <p:cBhvr>
                                        <p:cTn id="18" dur="1" fill="hold">
                                          <p:stCondLst>
                                            <p:cond delay="0"/>
                                          </p:stCondLst>
                                        </p:cTn>
                                        <p:tgtEl>
                                          <p:spTgt spid="1049799">
                                            <p:txEl>
                                              <p:pRg st="0" end="0"/>
                                            </p:txEl>
                                          </p:spTgt>
                                        </p:tgtEl>
                                        <p:attrNameLst>
                                          <p:attrName>style.visibility</p:attrName>
                                        </p:attrNameLst>
                                      </p:cBhvr>
                                      <p:to>
                                        <p:strVal val="visible"/>
                                      </p:to>
                                    </p:set>
                                    <p:animEffect transition="in" filter="fade">
                                      <p:cBhvr>
                                        <p:cTn id="19" dur="1000"/>
                                        <p:tgtEl>
                                          <p:spTgt spid="1049799">
                                            <p:txEl>
                                              <p:pRg st="0" end="0"/>
                                            </p:txEl>
                                          </p:spTgt>
                                        </p:tgtEl>
                                      </p:cBhvr>
                                    </p:animEffect>
                                    <p:anim calcmode="lin" valueType="num">
                                      <p:cBhvr>
                                        <p:cTn id="20" dur="1000" fill="hold"/>
                                        <p:tgtEl>
                                          <p:spTgt spid="1049799">
                                            <p:txEl>
                                              <p:pRg st="0" end="0"/>
                                            </p:txEl>
                                          </p:spTgt>
                                        </p:tgtEl>
                                        <p:attrNameLst>
                                          <p:attrName>ppt_w</p:attrName>
                                        </p:attrNameLst>
                                      </p:cBhvr>
                                      <p:tavLst>
                                        <p:tav tm="0" fmla="#ppt_w*sin(2.5*pi*$)">
                                          <p:val>
                                            <p:fltVal val="0"/>
                                          </p:val>
                                        </p:tav>
                                        <p:tav tm="100000">
                                          <p:val>
                                            <p:fltVal val="1"/>
                                          </p:val>
                                        </p:tav>
                                      </p:tavLst>
                                    </p:anim>
                                    <p:anim calcmode="lin" valueType="num">
                                      <p:cBhvr>
                                        <p:cTn id="21" dur="1000" fill="hold"/>
                                        <p:tgtEl>
                                          <p:spTgt spid="1049799">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797" grpId="0" animBg="1"/>
      <p:bldP spid="1049798" grpId="0" animBg="1">
        <p:tmplLst>
          <p:tmpl>
            <p:tnLst>
              <p:par>
                <p:cTn presetID="16" presetClass="entr" presetSubtype="37" fill="hold" nodeType="afterEffect">
                  <p:stCondLst>
                    <p:cond delay="0"/>
                  </p:stCondLst>
                  <p:childTnLst>
                    <p:set>
                      <p:cBhvr>
                        <p:cTn dur="1" fill="hold">
                          <p:stCondLst>
                            <p:cond delay="0"/>
                          </p:stCondLst>
                        </p:cTn>
                        <p:tgtEl>
                          <p:spTgt spid="1049798"/>
                        </p:tgtEl>
                        <p:attrNameLst>
                          <p:attrName>style.visibility</p:attrName>
                        </p:attrNameLst>
                      </p:cBhvr>
                      <p:to>
                        <p:strVal val="visible"/>
                      </p:to>
                    </p:set>
                    <p:animEffect transition="in" filter="barn(outVertical)">
                      <p:cBhvr>
                        <p:cTn dur="500"/>
                        <p:tgtEl>
                          <p:spTgt spid="1049798"/>
                        </p:tgtEl>
                      </p:cBhvr>
                    </p:animEffect>
                  </p:childTnLst>
                </p:cTn>
              </p:par>
            </p:tnLst>
          </p:tmpl>
        </p:tmplLst>
      </p:bldP>
      <p:bldP spid="1049799" grpId="0" build="p">
        <p:tmplLst>
          <p:tmpl lvl="1">
            <p:tnLst>
              <p:par>
                <p:cTn presetID="2" presetClass="entr" presetSubtype="4" decel="100000" fill="hold" nodeType="afterEffect">
                  <p:stCondLst>
                    <p:cond delay="0"/>
                  </p:stCondLst>
                  <p:iterate type="lt">
                    <p:tmPct val="5000"/>
                  </p:iterate>
                  <p:childTnLst>
                    <p:set>
                      <p:cBhvr>
                        <p:cTn dur="1" fill="hold">
                          <p:stCondLst>
                            <p:cond delay="0"/>
                          </p:stCondLst>
                        </p:cTn>
                        <p:tgtEl>
                          <p:spTgt spid="1049799"/>
                        </p:tgtEl>
                        <p:attrNameLst>
                          <p:attrName>style.visibility</p:attrName>
                        </p:attrNameLst>
                      </p:cBhvr>
                      <p:to>
                        <p:strVal val="visible"/>
                      </p:to>
                    </p:set>
                    <p:anim calcmode="lin" valueType="num">
                      <p:cBhvr additive="base">
                        <p:cTn dur="1000" fill="hold"/>
                        <p:tgtEl>
                          <p:spTgt spid="1049799"/>
                        </p:tgtEl>
                        <p:attrNameLst>
                          <p:attrName>ppt_x</p:attrName>
                        </p:attrNameLst>
                      </p:cBhvr>
                      <p:tavLst>
                        <p:tav tm="0">
                          <p:val>
                            <p:strVal val="#ppt_x"/>
                          </p:val>
                        </p:tav>
                        <p:tav tm="100000">
                          <p:val>
                            <p:strVal val="#ppt_x"/>
                          </p:val>
                        </p:tav>
                      </p:tavLst>
                    </p:anim>
                    <p:anim calcmode="lin" valueType="num">
                      <p:cBhvr additive="base">
                        <p:cTn dur="1000" fill="hold"/>
                        <p:tgtEl>
                          <p:spTgt spid="1049799"/>
                        </p:tgtEl>
                        <p:attrNameLst>
                          <p:attrName>ppt_y</p:attrName>
                        </p:attrNameLst>
                      </p:cBhvr>
                      <p:tavLst>
                        <p:tav tm="0">
                          <p:val>
                            <p:strVal val="1+#ppt_h/2"/>
                          </p:val>
                        </p:tav>
                        <p:tav tm="100000">
                          <p:val>
                            <p:strVal val="#ppt_y"/>
                          </p:val>
                        </p:tav>
                      </p:tavLst>
                    </p:anim>
                  </p:childTnLst>
                </p:cTn>
              </p:par>
            </p:tnLst>
          </p:tmpl>
        </p:tmplLst>
      </p:bldP>
      <p:bldP spid="1049799" grpId="1" build="p">
        <p:tmplLst>
          <p:tmpl lvl="1">
            <p:tnLst>
              <p:par>
                <p:cTn presetID="45" presetClass="entr" presetSubtype="0" fill="hold" nodeType="withEffect">
                  <p:stCondLst>
                    <p:cond delay="0"/>
                  </p:stCondLst>
                  <p:iterate type="lt">
                    <p:tmPct val="5000"/>
                  </p:iterate>
                  <p:childTnLst>
                    <p:set>
                      <p:cBhvr>
                        <p:cTn dur="1" fill="hold">
                          <p:stCondLst>
                            <p:cond delay="0"/>
                          </p:stCondLst>
                        </p:cTn>
                        <p:tgtEl>
                          <p:spTgt spid="1049799"/>
                        </p:tgtEl>
                        <p:attrNameLst>
                          <p:attrName>style.visibility</p:attrName>
                        </p:attrNameLst>
                      </p:cBhvr>
                      <p:to>
                        <p:strVal val="visible"/>
                      </p:to>
                    </p:set>
                    <p:animEffect transition="in" filter="fade">
                      <p:cBhvr>
                        <p:cTn dur="1000"/>
                        <p:tgtEl>
                          <p:spTgt spid="1049799"/>
                        </p:tgtEl>
                      </p:cBhvr>
                    </p:animEffect>
                    <p:anim calcmode="lin" valueType="num">
                      <p:cBhvr>
                        <p:cTn dur="1000" fill="hold"/>
                        <p:tgtEl>
                          <p:spTgt spid="1049799"/>
                        </p:tgtEl>
                        <p:attrNameLst>
                          <p:attrName>ppt_w</p:attrName>
                        </p:attrNameLst>
                      </p:cBhvr>
                      <p:tavLst>
                        <p:tav tm="0" fmla="#ppt_w*sin(2.5*pi*$)">
                          <p:val>
                            <p:fltVal val="0"/>
                          </p:val>
                        </p:tav>
                        <p:tav tm="100000">
                          <p:val>
                            <p:fltVal val="1"/>
                          </p:val>
                        </p:tav>
                      </p:tavLst>
                    </p:anim>
                    <p:anim calcmode="lin" valueType="num">
                      <p:cBhvr>
                        <p:cTn dur="1000" fill="hold"/>
                        <p:tgtEl>
                          <p:spTgt spid="1049799"/>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othing">
    <p:spTree>
      <p:nvGrpSpPr>
        <p:cNvPr id="1" name=""/>
        <p:cNvGrpSpPr/>
        <p:nvPr/>
      </p:nvGrpSpPr>
      <p:grpSpPr>
        <a:xfrm>
          <a:off x="0" y="0"/>
          <a:ext cx="0" cy="0"/>
          <a:chOff x="0" y="0"/>
          <a:chExt cx="0" cy="0"/>
        </a:xfrm>
      </p:grpSpPr>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ide Image 1">
    <p:spTree>
      <p:nvGrpSpPr>
        <p:cNvPr id="1" name=""/>
        <p:cNvGrpSpPr/>
        <p:nvPr/>
      </p:nvGrpSpPr>
      <p:grpSpPr>
        <a:xfrm>
          <a:off x="0" y="0"/>
          <a:ext cx="0" cy="0"/>
          <a:chOff x="0" y="0"/>
          <a:chExt cx="0" cy="0"/>
        </a:xfrm>
      </p:grpSpPr>
      <p:sp>
        <p:nvSpPr>
          <p:cNvPr id="1049612" name="図プレースホルダー 9"/>
          <p:cNvSpPr>
            <a:spLocks noGrp="1"/>
          </p:cNvSpPr>
          <p:nvPr>
            <p:ph type="pic" sz="quarter" idx="14" hasCustomPrompt="1"/>
          </p:nvPr>
        </p:nvSpPr>
        <p:spPr>
          <a:xfrm>
            <a:off x="6982966" y="2407196"/>
            <a:ext cx="11303446" cy="4680520"/>
          </a:xfrm>
          <a:solidFill>
            <a:schemeClr val="bg1">
              <a:lumMod val="95000"/>
            </a:schemeClr>
          </a:solidFill>
        </p:spPr>
        <p:txBody>
          <a:bodyPr/>
          <a:lstStyle/>
          <a:p>
            <a:r>
              <a:rPr kumimoji="1" lang="en-US" altLang="ja-JP" dirty="0"/>
              <a:t>Add an image</a:t>
            </a:r>
            <a:endParaRPr kumimoji="1" lang="ja-JP" altLang="en-US" dirty="0"/>
          </a:p>
        </p:txBody>
      </p:sp>
      <p:sp>
        <p:nvSpPr>
          <p:cNvPr id="1049613"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1049614"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1049615"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1049616"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049617"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618" name="テキスト プレースホルダー 6"/>
          <p:cNvSpPr>
            <a:spLocks noGrp="1"/>
          </p:cNvSpPr>
          <p:nvPr>
            <p:ph type="body" sz="quarter" idx="15" hasCustomPrompt="1"/>
          </p:nvPr>
        </p:nvSpPr>
        <p:spPr>
          <a:xfrm>
            <a:off x="1078310" y="7663779"/>
            <a:ext cx="16200313" cy="1530553"/>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049619" name="正方形/長方形 11"/>
          <p:cNvSpPr/>
          <p:nvPr userDrawn="1"/>
        </p:nvSpPr>
        <p:spPr>
          <a:xfrm>
            <a:off x="1222326" y="7519764"/>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620" name="正方形/長方形 13"/>
          <p:cNvSpPr/>
          <p:nvPr userDrawn="1"/>
        </p:nvSpPr>
        <p:spPr>
          <a:xfrm>
            <a:off x="0" y="2407196"/>
            <a:ext cx="6982966" cy="46805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49621" name="テキスト プレースホルダー 6"/>
          <p:cNvSpPr>
            <a:spLocks noGrp="1"/>
          </p:cNvSpPr>
          <p:nvPr>
            <p:ph type="body" sz="quarter" idx="16" hasCustomPrompt="1"/>
          </p:nvPr>
        </p:nvSpPr>
        <p:spPr>
          <a:xfrm>
            <a:off x="1078310" y="2767236"/>
            <a:ext cx="5400599" cy="4032448"/>
          </a:xfrm>
        </p:spPr>
        <p:txBody>
          <a:bodyPr anchor="b">
            <a:normAutofit/>
          </a:bodyPr>
          <a:lstStyle>
            <a:lvl1pPr algn="r">
              <a:defRPr sz="3600" baseline="0">
                <a:solidFill>
                  <a:schemeClr val="bg1"/>
                </a:solidFill>
                <a:latin typeface="Route 159 Light" pitchFamily="50" charset="0"/>
              </a:defRPr>
            </a:lvl1pPr>
          </a:lstStyle>
          <a:p>
            <a:pPr lvl="0"/>
            <a:r>
              <a:rPr kumimoji="1" lang="en-US" altLang="ja-JP" dirty="0"/>
              <a:t>Text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049617"/>
                                        </p:tgtEl>
                                        <p:attrNameLst>
                                          <p:attrName>style.visibility</p:attrName>
                                        </p:attrNameLst>
                                      </p:cBhvr>
                                      <p:to>
                                        <p:strVal val="visible"/>
                                      </p:to>
                                    </p:set>
                                    <p:anim calcmode="lin" valueType="num">
                                      <p:cBhvr additive="base">
                                        <p:cTn id="7" dur="500" fill="hold"/>
                                        <p:tgtEl>
                                          <p:spTgt spid="1049617"/>
                                        </p:tgtEl>
                                        <p:attrNameLst>
                                          <p:attrName>ppt_x</p:attrName>
                                        </p:attrNameLst>
                                      </p:cBhvr>
                                      <p:tavLst>
                                        <p:tav tm="0">
                                          <p:val>
                                            <p:strVal val="1+#ppt_w/2"/>
                                          </p:val>
                                        </p:tav>
                                        <p:tav tm="100000">
                                          <p:val>
                                            <p:strVal val="#ppt_x"/>
                                          </p:val>
                                        </p:tav>
                                      </p:tavLst>
                                    </p:anim>
                                    <p:anim calcmode="lin" valueType="num">
                                      <p:cBhvr additive="base">
                                        <p:cTn id="8" dur="500" fill="hold"/>
                                        <p:tgtEl>
                                          <p:spTgt spid="1049617"/>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049616">
                                            <p:txEl>
                                              <p:pRg st="0" end="0"/>
                                            </p:txEl>
                                          </p:spTgt>
                                        </p:tgtEl>
                                        <p:attrNameLst>
                                          <p:attrName>style.visibility</p:attrName>
                                        </p:attrNameLst>
                                      </p:cBhvr>
                                      <p:to>
                                        <p:strVal val="visible"/>
                                      </p:to>
                                    </p:set>
                                    <p:animEffect transition="in" filter="wipe(left)">
                                      <p:cBhvr>
                                        <p:cTn id="11" dur="500"/>
                                        <p:tgtEl>
                                          <p:spTgt spid="1049616">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049620"/>
                                        </p:tgtEl>
                                        <p:attrNameLst>
                                          <p:attrName>style.visibility</p:attrName>
                                        </p:attrNameLst>
                                      </p:cBhvr>
                                      <p:to>
                                        <p:strVal val="visible"/>
                                      </p:to>
                                    </p:set>
                                    <p:animEffect transition="in" filter="wipe(left)">
                                      <p:cBhvr>
                                        <p:cTn id="15" dur="500"/>
                                        <p:tgtEl>
                                          <p:spTgt spid="1049620"/>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1049612"/>
                                        </p:tgtEl>
                                        <p:attrNameLst>
                                          <p:attrName>style.visibility</p:attrName>
                                        </p:attrNameLst>
                                      </p:cBhvr>
                                      <p:to>
                                        <p:strVal val="visible"/>
                                      </p:to>
                                    </p:set>
                                    <p:animEffect transition="in" filter="wipe(right)">
                                      <p:cBhvr>
                                        <p:cTn id="19" dur="500"/>
                                        <p:tgtEl>
                                          <p:spTgt spid="1049612"/>
                                        </p:tgtEl>
                                      </p:cBhvr>
                                    </p:animEffect>
                                  </p:childTnLst>
                                </p:cTn>
                              </p:par>
                              <p:par>
                                <p:cTn id="20" presetID="22" presetClass="entr" presetSubtype="4" fill="hold" grpId="0" nodeType="withEffect">
                                  <p:stCondLst>
                                    <p:cond delay="0"/>
                                  </p:stCondLst>
                                  <p:iterate type="lt">
                                    <p:tmPct val="5000"/>
                                  </p:iterate>
                                  <p:childTnLst>
                                    <p:set>
                                      <p:cBhvr>
                                        <p:cTn id="21" dur="1" fill="hold">
                                          <p:stCondLst>
                                            <p:cond delay="0"/>
                                          </p:stCondLst>
                                        </p:cTn>
                                        <p:tgtEl>
                                          <p:spTgt spid="1049621">
                                            <p:txEl>
                                              <p:pRg st="0" end="0"/>
                                            </p:txEl>
                                          </p:spTgt>
                                        </p:tgtEl>
                                        <p:attrNameLst>
                                          <p:attrName>style.visibility</p:attrName>
                                        </p:attrNameLst>
                                      </p:cBhvr>
                                      <p:to>
                                        <p:strVal val="visible"/>
                                      </p:to>
                                    </p:set>
                                    <p:animEffect transition="in" filter="wipe(down)">
                                      <p:cBhvr>
                                        <p:cTn id="22" dur="500"/>
                                        <p:tgtEl>
                                          <p:spTgt spid="1049621">
                                            <p:txEl>
                                              <p:pRg st="0" end="0"/>
                                            </p:txEl>
                                          </p:spTgt>
                                        </p:tgtEl>
                                      </p:cBhvr>
                                    </p:animEffect>
                                  </p:childTnLst>
                                </p:cTn>
                              </p:par>
                            </p:childTnLst>
                          </p:cTn>
                        </p:par>
                        <p:par>
                          <p:cTn id="23" fill="hold">
                            <p:stCondLst>
                              <p:cond delay="1775"/>
                            </p:stCondLst>
                            <p:childTnLst>
                              <p:par>
                                <p:cTn id="24" presetID="2" presetClass="entr" presetSubtype="8" decel="100000" fill="hold" grpId="0" nodeType="afterEffect">
                                  <p:stCondLst>
                                    <p:cond delay="500"/>
                                  </p:stCondLst>
                                  <p:childTnLst>
                                    <p:set>
                                      <p:cBhvr>
                                        <p:cTn id="25" dur="1" fill="hold">
                                          <p:stCondLst>
                                            <p:cond delay="0"/>
                                          </p:stCondLst>
                                        </p:cTn>
                                        <p:tgtEl>
                                          <p:spTgt spid="1049619"/>
                                        </p:tgtEl>
                                        <p:attrNameLst>
                                          <p:attrName>style.visibility</p:attrName>
                                        </p:attrNameLst>
                                      </p:cBhvr>
                                      <p:to>
                                        <p:strVal val="visible"/>
                                      </p:to>
                                    </p:set>
                                    <p:anim calcmode="lin" valueType="num">
                                      <p:cBhvr additive="base">
                                        <p:cTn id="26" dur="500" fill="hold"/>
                                        <p:tgtEl>
                                          <p:spTgt spid="1049619"/>
                                        </p:tgtEl>
                                        <p:attrNameLst>
                                          <p:attrName>ppt_x</p:attrName>
                                        </p:attrNameLst>
                                      </p:cBhvr>
                                      <p:tavLst>
                                        <p:tav tm="0">
                                          <p:val>
                                            <p:strVal val="0-#ppt_w/2"/>
                                          </p:val>
                                        </p:tav>
                                        <p:tav tm="100000">
                                          <p:val>
                                            <p:strVal val="#ppt_x"/>
                                          </p:val>
                                        </p:tav>
                                      </p:tavLst>
                                    </p:anim>
                                    <p:anim calcmode="lin" valueType="num">
                                      <p:cBhvr additive="base">
                                        <p:cTn id="27" dur="500" fill="hold"/>
                                        <p:tgtEl>
                                          <p:spTgt spid="1049619"/>
                                        </p:tgtEl>
                                        <p:attrNameLst>
                                          <p:attrName>ppt_y</p:attrName>
                                        </p:attrNameLst>
                                      </p:cBhvr>
                                      <p:tavLst>
                                        <p:tav tm="0">
                                          <p:val>
                                            <p:strVal val="#ppt_y"/>
                                          </p:val>
                                        </p:tav>
                                        <p:tav tm="100000">
                                          <p:val>
                                            <p:strVal val="#ppt_y"/>
                                          </p:val>
                                        </p:tav>
                                      </p:tavLst>
                                    </p:anim>
                                  </p:childTnLst>
                                </p:cTn>
                              </p:par>
                              <p:par>
                                <p:cTn id="28" presetID="2" presetClass="entr" presetSubtype="2" decel="100000" fill="hold" grpId="0" nodeType="withEffect">
                                  <p:stCondLst>
                                    <p:cond delay="500"/>
                                  </p:stCondLst>
                                  <p:childTnLst>
                                    <p:set>
                                      <p:cBhvr>
                                        <p:cTn id="29" dur="1" fill="hold">
                                          <p:stCondLst>
                                            <p:cond delay="0"/>
                                          </p:stCondLst>
                                        </p:cTn>
                                        <p:tgtEl>
                                          <p:spTgt spid="1049618">
                                            <p:txEl>
                                              <p:pRg st="0" end="0"/>
                                            </p:txEl>
                                          </p:spTgt>
                                        </p:tgtEl>
                                        <p:attrNameLst>
                                          <p:attrName>style.visibility</p:attrName>
                                        </p:attrNameLst>
                                      </p:cBhvr>
                                      <p:to>
                                        <p:strVal val="visible"/>
                                      </p:to>
                                    </p:set>
                                    <p:anim calcmode="lin" valueType="num">
                                      <p:cBhvr additive="base">
                                        <p:cTn id="30" dur="500" fill="hold"/>
                                        <p:tgtEl>
                                          <p:spTgt spid="1049618">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04961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612" grpId="0" animBg="1"/>
      <p:bldP spid="1049616" grpId="0" build="p">
        <p:tmplLst>
          <p:tmpl lvl="1">
            <p:tnLst>
              <p:par>
                <p:cTn presetID="22" presetClass="entr" presetSubtype="8" fill="hold" nodeType="withEffect">
                  <p:stCondLst>
                    <p:cond delay="0"/>
                  </p:stCondLst>
                  <p:childTnLst>
                    <p:set>
                      <p:cBhvr>
                        <p:cTn dur="1" fill="hold">
                          <p:stCondLst>
                            <p:cond delay="0"/>
                          </p:stCondLst>
                        </p:cTn>
                        <p:tgtEl>
                          <p:spTgt spid="1049616"/>
                        </p:tgtEl>
                        <p:attrNameLst>
                          <p:attrName>style.visibility</p:attrName>
                        </p:attrNameLst>
                      </p:cBhvr>
                      <p:to>
                        <p:strVal val="visible"/>
                      </p:to>
                    </p:set>
                    <p:animEffect transition="in" filter="wipe(left)">
                      <p:cBhvr>
                        <p:cTn dur="500"/>
                        <p:tgtEl>
                          <p:spTgt spid="1049616"/>
                        </p:tgtEl>
                      </p:cBhvr>
                    </p:animEffect>
                  </p:childTnLst>
                </p:cTn>
              </p:par>
            </p:tnLst>
          </p:tmpl>
        </p:tmplLst>
      </p:bldP>
      <p:bldP spid="1049617" grpId="0" animBg="1"/>
      <p:bldP spid="1049618" grpId="0" build="allAtOnce">
        <p:tmplLst>
          <p:tmpl lvl="1">
            <p:tnLst>
              <p:par>
                <p:cTn presetID="2" presetClass="entr" presetSubtype="2" decel="100000" fill="hold" nodeType="withEffect">
                  <p:stCondLst>
                    <p:cond delay="500"/>
                  </p:stCondLst>
                  <p:childTnLst>
                    <p:set>
                      <p:cBhvr>
                        <p:cTn dur="1" fill="hold">
                          <p:stCondLst>
                            <p:cond delay="0"/>
                          </p:stCondLst>
                        </p:cTn>
                        <p:tgtEl>
                          <p:spTgt spid="1049618"/>
                        </p:tgtEl>
                        <p:attrNameLst>
                          <p:attrName>style.visibility</p:attrName>
                        </p:attrNameLst>
                      </p:cBhvr>
                      <p:to>
                        <p:strVal val="visible"/>
                      </p:to>
                    </p:set>
                    <p:anim calcmode="lin" valueType="num">
                      <p:cBhvr additive="base">
                        <p:cTn dur="500" fill="hold"/>
                        <p:tgtEl>
                          <p:spTgt spid="1049618"/>
                        </p:tgtEl>
                        <p:attrNameLst>
                          <p:attrName>ppt_x</p:attrName>
                        </p:attrNameLst>
                      </p:cBhvr>
                      <p:tavLst>
                        <p:tav tm="0">
                          <p:val>
                            <p:strVal val="1+#ppt_w/2"/>
                          </p:val>
                        </p:tav>
                        <p:tav tm="100000">
                          <p:val>
                            <p:strVal val="#ppt_x"/>
                          </p:val>
                        </p:tav>
                      </p:tavLst>
                    </p:anim>
                    <p:anim calcmode="lin" valueType="num">
                      <p:cBhvr additive="base">
                        <p:cTn dur="500" fill="hold"/>
                        <p:tgtEl>
                          <p:spTgt spid="1049618"/>
                        </p:tgtEl>
                        <p:attrNameLst>
                          <p:attrName>ppt_y</p:attrName>
                        </p:attrNameLst>
                      </p:cBhvr>
                      <p:tavLst>
                        <p:tav tm="0">
                          <p:val>
                            <p:strVal val="#ppt_y"/>
                          </p:val>
                        </p:tav>
                        <p:tav tm="100000">
                          <p:val>
                            <p:strVal val="#ppt_y"/>
                          </p:val>
                        </p:tav>
                      </p:tavLst>
                    </p:anim>
                  </p:childTnLst>
                </p:cTn>
              </p:par>
            </p:tnLst>
          </p:tmpl>
        </p:tmplLst>
      </p:bldP>
      <p:bldP spid="1049619" grpId="0" animBg="1"/>
      <p:bldP spid="1049620" grpId="0" animBg="1"/>
      <p:bldP spid="1049621" grpId="0" build="allAtOnce">
        <p:tmplLst>
          <p:tmpl lvl="1">
            <p:tnLst>
              <p:par>
                <p:cTn presetID="22" presetClass="entr" presetSubtype="4" fill="hold" nodeType="withEffect">
                  <p:stCondLst>
                    <p:cond delay="0"/>
                  </p:stCondLst>
                  <p:iterate type="lt">
                    <p:tmPct val="5000"/>
                  </p:iterate>
                  <p:childTnLst>
                    <p:set>
                      <p:cBhvr>
                        <p:cTn dur="1" fill="hold">
                          <p:stCondLst>
                            <p:cond delay="0"/>
                          </p:stCondLst>
                        </p:cTn>
                        <p:tgtEl>
                          <p:spTgt spid="1049621"/>
                        </p:tgtEl>
                        <p:attrNameLst>
                          <p:attrName>style.visibility</p:attrName>
                        </p:attrNameLst>
                      </p:cBhvr>
                      <p:to>
                        <p:strVal val="visible"/>
                      </p:to>
                    </p:set>
                    <p:animEffect transition="in" filter="wipe(down)">
                      <p:cBhvr>
                        <p:cTn dur="500"/>
                        <p:tgtEl>
                          <p:spTgt spid="1049621"/>
                        </p:tgtEl>
                      </p:cBhvr>
                    </p:animEffect>
                  </p:childTnLst>
                </p:cTn>
              </p:par>
            </p:tnLst>
          </p:tmpl>
        </p:tmplLst>
      </p:bldP>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imple Text">
    <p:bg>
      <p:bgPr>
        <a:solidFill>
          <a:schemeClr val="tx2"/>
        </a:solidFill>
        <a:effectLst/>
      </p:bgPr>
    </p:bg>
    <p:spTree>
      <p:nvGrpSpPr>
        <p:cNvPr id="1" name=""/>
        <p:cNvGrpSpPr/>
        <p:nvPr/>
      </p:nvGrpSpPr>
      <p:grpSpPr>
        <a:xfrm>
          <a:off x="0" y="0"/>
          <a:ext cx="0" cy="0"/>
          <a:chOff x="0" y="0"/>
          <a:chExt cx="0" cy="0"/>
        </a:xfrm>
      </p:grpSpPr>
      <p:sp>
        <p:nvSpPr>
          <p:cNvPr id="1049744" name="タイトル プレースホルダー 1"/>
          <p:cNvSpPr>
            <a:spLocks noGrp="1"/>
          </p:cNvSpPr>
          <p:nvPr>
            <p:ph type="title" hasCustomPrompt="1"/>
          </p:nvPr>
        </p:nvSpPr>
        <p:spPr>
          <a:xfrm>
            <a:off x="725715" y="2830287"/>
            <a:ext cx="16826888" cy="4368800"/>
          </a:xfrm>
          <a:prstGeom prst="rect">
            <a:avLst/>
          </a:prstGeom>
        </p:spPr>
        <p:txBody>
          <a:bodyPr vert="horz" lIns="163275" tIns="81638" rIns="163275" bIns="81638" rtlCol="0" anchor="ctr">
            <a:normAutofit/>
          </a:bodyPr>
          <a:lstStyle>
            <a:lvl1pPr algn="ctr">
              <a:defRPr baseline="0">
                <a:solidFill>
                  <a:schemeClr val="bg1"/>
                </a:solidFill>
              </a:defRPr>
            </a:lvl1pPr>
          </a:lstStyle>
          <a:p>
            <a:r>
              <a:rPr kumimoji="1" lang="en-US" altLang="ja-JP" dirty="0"/>
              <a:t>Message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iterate type="lt">
                                    <p:tmPct val="5000"/>
                                  </p:iterate>
                                  <p:childTnLst>
                                    <p:set>
                                      <p:cBhvr>
                                        <p:cTn id="6" dur="1" fill="hold">
                                          <p:stCondLst>
                                            <p:cond delay="0"/>
                                          </p:stCondLst>
                                        </p:cTn>
                                        <p:tgtEl>
                                          <p:spTgt spid="1049744"/>
                                        </p:tgtEl>
                                        <p:attrNameLst>
                                          <p:attrName>style.visibility</p:attrName>
                                        </p:attrNameLst>
                                      </p:cBhvr>
                                      <p:to>
                                        <p:strVal val="visible"/>
                                      </p:to>
                                    </p:set>
                                    <p:anim calcmode="lin" valueType="num">
                                      <p:cBhvr additive="base">
                                        <p:cTn id="7" dur="1000" fill="hold"/>
                                        <p:tgtEl>
                                          <p:spTgt spid="1049744"/>
                                        </p:tgtEl>
                                        <p:attrNameLst>
                                          <p:attrName>ppt_x</p:attrName>
                                        </p:attrNameLst>
                                      </p:cBhvr>
                                      <p:tavLst>
                                        <p:tav tm="0">
                                          <p:val>
                                            <p:strVal val="#ppt_x"/>
                                          </p:val>
                                        </p:tav>
                                        <p:tav tm="100000">
                                          <p:val>
                                            <p:strVal val="#ppt_x"/>
                                          </p:val>
                                        </p:tav>
                                      </p:tavLst>
                                    </p:anim>
                                    <p:anim calcmode="lin" valueType="num">
                                      <p:cBhvr additive="base">
                                        <p:cTn id="8" dur="1000" fill="hold"/>
                                        <p:tgtEl>
                                          <p:spTgt spid="1049744"/>
                                        </p:tgtEl>
                                        <p:attrNameLst>
                                          <p:attrName>ppt_y</p:attrName>
                                        </p:attrNameLst>
                                      </p:cBhvr>
                                      <p:tavLst>
                                        <p:tav tm="0">
                                          <p:val>
                                            <p:strVal val="0-#ppt_h/2"/>
                                          </p:val>
                                        </p:tav>
                                        <p:tav tm="100000">
                                          <p:val>
                                            <p:strVal val="#ppt_y"/>
                                          </p:val>
                                        </p:tav>
                                      </p:tavLst>
                                    </p:anim>
                                  </p:childTnLst>
                                </p:cTn>
                              </p:par>
                              <p:par>
                                <p:cTn id="9" presetID="45" presetClass="entr" presetSubtype="0" fill="hold" grpId="1" nodeType="withEffect">
                                  <p:stCondLst>
                                    <p:cond delay="0"/>
                                  </p:stCondLst>
                                  <p:iterate type="lt">
                                    <p:tmPct val="5000"/>
                                  </p:iterate>
                                  <p:childTnLst>
                                    <p:set>
                                      <p:cBhvr>
                                        <p:cTn id="10" dur="1" fill="hold">
                                          <p:stCondLst>
                                            <p:cond delay="0"/>
                                          </p:stCondLst>
                                        </p:cTn>
                                        <p:tgtEl>
                                          <p:spTgt spid="1049744"/>
                                        </p:tgtEl>
                                        <p:attrNameLst>
                                          <p:attrName>style.visibility</p:attrName>
                                        </p:attrNameLst>
                                      </p:cBhvr>
                                      <p:to>
                                        <p:strVal val="visible"/>
                                      </p:to>
                                    </p:set>
                                    <p:animEffect transition="in" filter="fade">
                                      <p:cBhvr>
                                        <p:cTn id="11" dur="1000"/>
                                        <p:tgtEl>
                                          <p:spTgt spid="1049744"/>
                                        </p:tgtEl>
                                      </p:cBhvr>
                                    </p:animEffect>
                                    <p:anim calcmode="lin" valueType="num">
                                      <p:cBhvr>
                                        <p:cTn id="12" dur="1000" fill="hold"/>
                                        <p:tgtEl>
                                          <p:spTgt spid="1049744"/>
                                        </p:tgtEl>
                                        <p:attrNameLst>
                                          <p:attrName>ppt_w</p:attrName>
                                        </p:attrNameLst>
                                      </p:cBhvr>
                                      <p:tavLst>
                                        <p:tav tm="0" fmla="#ppt_w*sin(2.5*pi*$)">
                                          <p:val>
                                            <p:fltVal val="0"/>
                                          </p:val>
                                        </p:tav>
                                        <p:tav tm="100000">
                                          <p:val>
                                            <p:fltVal val="1"/>
                                          </p:val>
                                        </p:tav>
                                      </p:tavLst>
                                    </p:anim>
                                    <p:anim calcmode="lin" valueType="num">
                                      <p:cBhvr>
                                        <p:cTn id="13" dur="1000" fill="hold"/>
                                        <p:tgtEl>
                                          <p:spTgt spid="104974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744" grpId="0"/>
      <p:bldP spid="1049744" grpId="1"/>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1049931" name="正方形/長方形 8"/>
          <p:cNvSpPr/>
          <p:nvPr userDrawn="1"/>
        </p:nvSpPr>
        <p:spPr>
          <a:xfrm>
            <a:off x="-1" y="5964072"/>
            <a:ext cx="18286413" cy="4322928"/>
          </a:xfrm>
          <a:prstGeom prst="rect">
            <a:avLst/>
          </a:prstGeom>
          <a:solidFill>
            <a:schemeClr val="tx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49932" name="正方形/長方形 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933" name="フッター プレースホルダー 4"/>
          <p:cNvSpPr>
            <a:spLocks noGrp="1"/>
          </p:cNvSpPr>
          <p:nvPr>
            <p:ph type="ftr" sz="quarter" idx="3"/>
          </p:nvPr>
        </p:nvSpPr>
        <p:spPr>
          <a:xfrm>
            <a:off x="10507991" y="9463858"/>
            <a:ext cx="5790697" cy="547688"/>
          </a:xfrm>
          <a:prstGeom prst="rect">
            <a:avLst/>
          </a:prstGeom>
        </p:spPr>
        <p:txBody>
          <a:bodyPr vert="horz" lIns="163275" tIns="81638" rIns="163275" bIns="81638" rtlCol="0" anchor="ctr"/>
          <a:lstStyle>
            <a:lvl1pPr algn="r">
              <a:defRPr sz="2000">
                <a:solidFill>
                  <a:schemeClr val="tx1">
                    <a:tint val="75000"/>
                  </a:schemeClr>
                </a:solidFill>
                <a:latin typeface="+mj-lt"/>
              </a:defRPr>
            </a:lvl1pPr>
          </a:lstStyle>
          <a:p>
            <a:r>
              <a:rPr lang="en-US" altLang="ja-JP" dirty="0"/>
              <a:t>The Power of PowerPoint | thepopp.com</a:t>
            </a:r>
            <a:endParaRPr lang="ja-JP" altLang="en-US" dirty="0"/>
          </a:p>
        </p:txBody>
      </p:sp>
      <p:sp>
        <p:nvSpPr>
          <p:cNvPr id="1049934" name="円/楕円 4"/>
          <p:cNvSpPr/>
          <p:nvPr userDrawn="1"/>
        </p:nvSpPr>
        <p:spPr>
          <a:xfrm>
            <a:off x="16531653" y="9150345"/>
            <a:ext cx="434349" cy="4343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935" name="円/楕円 5"/>
          <p:cNvSpPr/>
          <p:nvPr userDrawn="1"/>
        </p:nvSpPr>
        <p:spPr>
          <a:xfrm>
            <a:off x="17151170" y="9166572"/>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936" name="円/楕円 19"/>
          <p:cNvSpPr/>
          <p:nvPr userDrawn="1"/>
        </p:nvSpPr>
        <p:spPr>
          <a:xfrm>
            <a:off x="16289464" y="9704242"/>
            <a:ext cx="720080" cy="582759"/>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937" name="スライド番号プレースホルダー 5"/>
          <p:cNvSpPr>
            <a:spLocks noGrp="1"/>
          </p:cNvSpPr>
          <p:nvPr>
            <p:ph type="sldNum" sz="quarter" idx="4"/>
          </p:nvPr>
        </p:nvSpPr>
        <p:spPr>
          <a:xfrm>
            <a:off x="17151170"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1049935"/>
                                        </p:tgtEl>
                                        <p:attrNameLst>
                                          <p:attrName>style.visibility</p:attrName>
                                        </p:attrNameLst>
                                      </p:cBhvr>
                                      <p:to>
                                        <p:strVal val="visible"/>
                                      </p:to>
                                    </p:set>
                                    <p:animEffect transition="in" filter="fade">
                                      <p:cBhvr>
                                        <p:cTn id="7" dur="400"/>
                                        <p:tgtEl>
                                          <p:spTgt spid="1049935"/>
                                        </p:tgtEl>
                                      </p:cBhvr>
                                    </p:animEffect>
                                  </p:childTnLst>
                                </p:cTn>
                              </p:par>
                              <p:par>
                                <p:cTn id="8" presetID="2" presetClass="entr" presetSubtype="6" decel="100000" fill="hold" grpId="1" nodeType="withEffect">
                                  <p:stCondLst>
                                    <p:cond delay="300"/>
                                  </p:stCondLst>
                                  <p:childTnLst>
                                    <p:set>
                                      <p:cBhvr>
                                        <p:cTn id="9" dur="1" fill="hold">
                                          <p:stCondLst>
                                            <p:cond delay="0"/>
                                          </p:stCondLst>
                                        </p:cTn>
                                        <p:tgtEl>
                                          <p:spTgt spid="1049935"/>
                                        </p:tgtEl>
                                        <p:attrNameLst>
                                          <p:attrName>style.visibility</p:attrName>
                                        </p:attrNameLst>
                                      </p:cBhvr>
                                      <p:to>
                                        <p:strVal val="visible"/>
                                      </p:to>
                                    </p:set>
                                    <p:anim calcmode="lin" valueType="num">
                                      <p:cBhvr additive="base">
                                        <p:cTn id="10" dur="400" fill="hold"/>
                                        <p:tgtEl>
                                          <p:spTgt spid="1049935"/>
                                        </p:tgtEl>
                                        <p:attrNameLst>
                                          <p:attrName>ppt_x</p:attrName>
                                        </p:attrNameLst>
                                      </p:cBhvr>
                                      <p:tavLst>
                                        <p:tav tm="0">
                                          <p:val>
                                            <p:strVal val="1+#ppt_w/2"/>
                                          </p:val>
                                        </p:tav>
                                        <p:tav tm="100000">
                                          <p:val>
                                            <p:strVal val="#ppt_x"/>
                                          </p:val>
                                        </p:tav>
                                      </p:tavLst>
                                    </p:anim>
                                    <p:anim calcmode="lin" valueType="num">
                                      <p:cBhvr additive="base">
                                        <p:cTn id="11" dur="400" fill="hold"/>
                                        <p:tgtEl>
                                          <p:spTgt spid="1049935"/>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400"/>
                                  </p:stCondLst>
                                  <p:childTnLst>
                                    <p:set>
                                      <p:cBhvr>
                                        <p:cTn id="13" dur="1" fill="hold">
                                          <p:stCondLst>
                                            <p:cond delay="0"/>
                                          </p:stCondLst>
                                        </p:cTn>
                                        <p:tgtEl>
                                          <p:spTgt spid="1049936"/>
                                        </p:tgtEl>
                                        <p:attrNameLst>
                                          <p:attrName>style.visibility</p:attrName>
                                        </p:attrNameLst>
                                      </p:cBhvr>
                                      <p:to>
                                        <p:strVal val="visible"/>
                                      </p:to>
                                    </p:set>
                                    <p:animEffect transition="in" filter="fade">
                                      <p:cBhvr>
                                        <p:cTn id="14" dur="400"/>
                                        <p:tgtEl>
                                          <p:spTgt spid="1049936"/>
                                        </p:tgtEl>
                                      </p:cBhvr>
                                    </p:animEffect>
                                  </p:childTnLst>
                                </p:cTn>
                              </p:par>
                              <p:par>
                                <p:cTn id="15" presetID="2" presetClass="entr" presetSubtype="6" decel="100000" fill="hold" grpId="1" nodeType="withEffect">
                                  <p:stCondLst>
                                    <p:cond delay="400"/>
                                  </p:stCondLst>
                                  <p:childTnLst>
                                    <p:set>
                                      <p:cBhvr>
                                        <p:cTn id="16" dur="1" fill="hold">
                                          <p:stCondLst>
                                            <p:cond delay="0"/>
                                          </p:stCondLst>
                                        </p:cTn>
                                        <p:tgtEl>
                                          <p:spTgt spid="1049936"/>
                                        </p:tgtEl>
                                        <p:attrNameLst>
                                          <p:attrName>style.visibility</p:attrName>
                                        </p:attrNameLst>
                                      </p:cBhvr>
                                      <p:to>
                                        <p:strVal val="visible"/>
                                      </p:to>
                                    </p:set>
                                    <p:anim calcmode="lin" valueType="num">
                                      <p:cBhvr additive="base">
                                        <p:cTn id="17" dur="400" fill="hold"/>
                                        <p:tgtEl>
                                          <p:spTgt spid="1049936"/>
                                        </p:tgtEl>
                                        <p:attrNameLst>
                                          <p:attrName>ppt_x</p:attrName>
                                        </p:attrNameLst>
                                      </p:cBhvr>
                                      <p:tavLst>
                                        <p:tav tm="0">
                                          <p:val>
                                            <p:strVal val="1+#ppt_w/2"/>
                                          </p:val>
                                        </p:tav>
                                        <p:tav tm="100000">
                                          <p:val>
                                            <p:strVal val="#ppt_x"/>
                                          </p:val>
                                        </p:tav>
                                      </p:tavLst>
                                    </p:anim>
                                    <p:anim calcmode="lin" valueType="num">
                                      <p:cBhvr additive="base">
                                        <p:cTn id="18" dur="400" fill="hold"/>
                                        <p:tgtEl>
                                          <p:spTgt spid="1049936"/>
                                        </p:tgtEl>
                                        <p:attrNameLst>
                                          <p:attrName>ppt_y</p:attrName>
                                        </p:attrNameLst>
                                      </p:cBhvr>
                                      <p:tavLst>
                                        <p:tav tm="0">
                                          <p:val>
                                            <p:strVal val="1+#ppt_h/2"/>
                                          </p:val>
                                        </p:tav>
                                        <p:tav tm="100000">
                                          <p:val>
                                            <p:strVal val="#ppt_y"/>
                                          </p:val>
                                        </p:tav>
                                      </p:tavLst>
                                    </p:anim>
                                  </p:childTnLst>
                                </p:cTn>
                              </p:par>
                              <p:par>
                                <p:cTn id="19" presetID="10" presetClass="entr" presetSubtype="0" fill="hold" grpId="0" nodeType="withEffect">
                                  <p:stCondLst>
                                    <p:cond delay="600"/>
                                  </p:stCondLst>
                                  <p:childTnLst>
                                    <p:set>
                                      <p:cBhvr>
                                        <p:cTn id="20" dur="1" fill="hold">
                                          <p:stCondLst>
                                            <p:cond delay="0"/>
                                          </p:stCondLst>
                                        </p:cTn>
                                        <p:tgtEl>
                                          <p:spTgt spid="1049934"/>
                                        </p:tgtEl>
                                        <p:attrNameLst>
                                          <p:attrName>style.visibility</p:attrName>
                                        </p:attrNameLst>
                                      </p:cBhvr>
                                      <p:to>
                                        <p:strVal val="visible"/>
                                      </p:to>
                                    </p:set>
                                    <p:animEffect transition="in" filter="fade">
                                      <p:cBhvr>
                                        <p:cTn id="21" dur="400"/>
                                        <p:tgtEl>
                                          <p:spTgt spid="1049934"/>
                                        </p:tgtEl>
                                      </p:cBhvr>
                                    </p:animEffect>
                                  </p:childTnLst>
                                </p:cTn>
                              </p:par>
                              <p:par>
                                <p:cTn id="22" presetID="2" presetClass="entr" presetSubtype="6" decel="100000" fill="hold" grpId="1" nodeType="withEffect">
                                  <p:stCondLst>
                                    <p:cond delay="600"/>
                                  </p:stCondLst>
                                  <p:childTnLst>
                                    <p:set>
                                      <p:cBhvr>
                                        <p:cTn id="23" dur="1" fill="hold">
                                          <p:stCondLst>
                                            <p:cond delay="0"/>
                                          </p:stCondLst>
                                        </p:cTn>
                                        <p:tgtEl>
                                          <p:spTgt spid="1049934"/>
                                        </p:tgtEl>
                                        <p:attrNameLst>
                                          <p:attrName>style.visibility</p:attrName>
                                        </p:attrNameLst>
                                      </p:cBhvr>
                                      <p:to>
                                        <p:strVal val="visible"/>
                                      </p:to>
                                    </p:set>
                                    <p:anim calcmode="lin" valueType="num">
                                      <p:cBhvr additive="base">
                                        <p:cTn id="24" dur="400" fill="hold"/>
                                        <p:tgtEl>
                                          <p:spTgt spid="1049934"/>
                                        </p:tgtEl>
                                        <p:attrNameLst>
                                          <p:attrName>ppt_x</p:attrName>
                                        </p:attrNameLst>
                                      </p:cBhvr>
                                      <p:tavLst>
                                        <p:tav tm="0">
                                          <p:val>
                                            <p:strVal val="1+#ppt_w/2"/>
                                          </p:val>
                                        </p:tav>
                                        <p:tav tm="100000">
                                          <p:val>
                                            <p:strVal val="#ppt_x"/>
                                          </p:val>
                                        </p:tav>
                                      </p:tavLst>
                                    </p:anim>
                                    <p:anim calcmode="lin" valueType="num">
                                      <p:cBhvr additive="base">
                                        <p:cTn id="25" dur="400" fill="hold"/>
                                        <p:tgtEl>
                                          <p:spTgt spid="1049934"/>
                                        </p:tgtEl>
                                        <p:attrNameLst>
                                          <p:attrName>ppt_y</p:attrName>
                                        </p:attrNameLst>
                                      </p:cBhvr>
                                      <p:tavLst>
                                        <p:tav tm="0">
                                          <p:val>
                                            <p:strVal val="1+#ppt_h/2"/>
                                          </p:val>
                                        </p:tav>
                                        <p:tav tm="100000">
                                          <p:val>
                                            <p:strVal val="#ppt_y"/>
                                          </p:val>
                                        </p:tav>
                                      </p:tavLst>
                                    </p:anim>
                                  </p:childTnLst>
                                </p:cTn>
                              </p:par>
                              <p:par>
                                <p:cTn id="26" presetID="10" presetClass="entr" presetSubtype="0" fill="hold" grpId="0" nodeType="withEffect">
                                  <p:stCondLst>
                                    <p:cond delay="900"/>
                                  </p:stCondLst>
                                  <p:childTnLst>
                                    <p:set>
                                      <p:cBhvr>
                                        <p:cTn id="27" dur="1" fill="hold">
                                          <p:stCondLst>
                                            <p:cond delay="0"/>
                                          </p:stCondLst>
                                        </p:cTn>
                                        <p:tgtEl>
                                          <p:spTgt spid="1049937"/>
                                        </p:tgtEl>
                                        <p:attrNameLst>
                                          <p:attrName>style.visibility</p:attrName>
                                        </p:attrNameLst>
                                      </p:cBhvr>
                                      <p:to>
                                        <p:strVal val="visible"/>
                                      </p:to>
                                    </p:set>
                                    <p:animEffect transition="in" filter="fade">
                                      <p:cBhvr>
                                        <p:cTn id="28" dur="500"/>
                                        <p:tgtEl>
                                          <p:spTgt spid="1049937"/>
                                        </p:tgtEl>
                                      </p:cBhvr>
                                    </p:animEffect>
                                  </p:childTnLst>
                                </p:cTn>
                              </p:par>
                              <p:par>
                                <p:cTn id="29" presetID="10" presetClass="entr" presetSubtype="0" fill="hold" grpId="0" nodeType="withEffect">
                                  <p:stCondLst>
                                    <p:cond delay="900"/>
                                  </p:stCondLst>
                                  <p:childTnLst>
                                    <p:set>
                                      <p:cBhvr>
                                        <p:cTn id="30" dur="1" fill="hold">
                                          <p:stCondLst>
                                            <p:cond delay="0"/>
                                          </p:stCondLst>
                                        </p:cTn>
                                        <p:tgtEl>
                                          <p:spTgt spid="1049933"/>
                                        </p:tgtEl>
                                        <p:attrNameLst>
                                          <p:attrName>style.visibility</p:attrName>
                                        </p:attrNameLst>
                                      </p:cBhvr>
                                      <p:to>
                                        <p:strVal val="visible"/>
                                      </p:to>
                                    </p:set>
                                    <p:animEffect transition="in" filter="fade">
                                      <p:cBhvr>
                                        <p:cTn id="31" dur="500"/>
                                        <p:tgtEl>
                                          <p:spTgt spid="1049933"/>
                                        </p:tgtEl>
                                      </p:cBhvr>
                                    </p:animEffect>
                                  </p:childTnLst>
                                </p:cTn>
                              </p:par>
                            </p:childTnLst>
                          </p:cTn>
                        </p:par>
                        <p:par>
                          <p:cTn id="32" fill="hold">
                            <p:stCondLst>
                              <p:cond delay="1400"/>
                            </p:stCondLst>
                            <p:childTnLst>
                              <p:par>
                                <p:cTn id="33" presetID="16" presetClass="entr" presetSubtype="37" fill="hold" grpId="0" nodeType="afterEffect">
                                  <p:stCondLst>
                                    <p:cond delay="0"/>
                                  </p:stCondLst>
                                  <p:childTnLst>
                                    <p:set>
                                      <p:cBhvr>
                                        <p:cTn id="34" dur="1" fill="hold">
                                          <p:stCondLst>
                                            <p:cond delay="0"/>
                                          </p:stCondLst>
                                        </p:cTn>
                                        <p:tgtEl>
                                          <p:spTgt spid="1049931"/>
                                        </p:tgtEl>
                                        <p:attrNameLst>
                                          <p:attrName>style.visibility</p:attrName>
                                        </p:attrNameLst>
                                      </p:cBhvr>
                                      <p:to>
                                        <p:strVal val="visible"/>
                                      </p:to>
                                    </p:set>
                                    <p:animEffect transition="in" filter="barn(outVertical)">
                                      <p:cBhvr>
                                        <p:cTn id="35" dur="500"/>
                                        <p:tgtEl>
                                          <p:spTgt spid="1049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931" grpId="0" animBg="1"/>
      <p:bldP spid="1049933" grpId="0"/>
      <p:bldP spid="1049934" grpId="0" animBg="1"/>
      <p:bldP spid="1049934" grpId="1" animBg="1"/>
      <p:bldP spid="1049935" grpId="0" animBg="1"/>
      <p:bldP spid="1049935" grpId="1" animBg="1"/>
      <p:bldP spid="1049936" grpId="0" animBg="1"/>
      <p:bldP spid="1049936" grpId="1" animBg="1"/>
      <p:bldP spid="1049937"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theme" Target="../theme/theme2.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theme" Target="../theme/theme3.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1048621" name="正方形/長方形 14"/>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622" name="タイトル プレースホルダー 1"/>
          <p:cNvSpPr>
            <a:spLocks noGrp="1"/>
          </p:cNvSpPr>
          <p:nvPr>
            <p:ph type="title"/>
          </p:nvPr>
        </p:nvSpPr>
        <p:spPr>
          <a:xfrm>
            <a:off x="3072630" y="246956"/>
            <a:ext cx="14349567" cy="1203151"/>
          </a:xfrm>
          <a:prstGeom prst="rect">
            <a:avLst/>
          </a:prstGeom>
        </p:spPr>
        <p:txBody>
          <a:bodyPr vert="horz" lIns="163275" tIns="81638" rIns="163275" bIns="81638" rtlCol="0" anchor="ctr">
            <a:normAutofit/>
          </a:bodyPr>
          <a:lstStyle/>
          <a:p>
            <a:r>
              <a:rPr kumimoji="1" lang="en-US" altLang="ja-JP" dirty="0"/>
              <a:t>Master Title</a:t>
            </a:r>
            <a:endParaRPr kumimoji="1" lang="ja-JP" altLang="en-US" dirty="0"/>
          </a:p>
        </p:txBody>
      </p:sp>
      <p:sp>
        <p:nvSpPr>
          <p:cNvPr id="1048623" name="テキスト プレースホルダー 2"/>
          <p:cNvSpPr>
            <a:spLocks noGrp="1"/>
          </p:cNvSpPr>
          <p:nvPr>
            <p:ph type="body" idx="1"/>
          </p:nvPr>
        </p:nvSpPr>
        <p:spPr>
          <a:xfrm>
            <a:off x="914321" y="2400301"/>
            <a:ext cx="16457772" cy="6788945"/>
          </a:xfrm>
          <a:prstGeom prst="rect">
            <a:avLst/>
          </a:prstGeom>
        </p:spPr>
        <p:txBody>
          <a:bodyPr vert="horz" lIns="163275" tIns="81638" rIns="163275" bIns="81638" rtlCol="0">
            <a:normAutofit/>
          </a:bodyPr>
          <a:lstStyle/>
          <a:p>
            <a:pPr lvl="0"/>
            <a:r>
              <a:rPr kumimoji="1" lang="en-US" altLang="ja-JP" dirty="0"/>
              <a:t>MASTER TEXT</a:t>
            </a:r>
            <a:endParaRPr kumimoji="1" lang="ja-JP" altLang="en-US" dirty="0"/>
          </a:p>
        </p:txBody>
      </p:sp>
      <p:sp>
        <p:nvSpPr>
          <p:cNvPr id="1048624" name="フッター プレースホルダー 4"/>
          <p:cNvSpPr>
            <a:spLocks noGrp="1"/>
          </p:cNvSpPr>
          <p:nvPr>
            <p:ph type="ftr" sz="quarter" idx="3"/>
          </p:nvPr>
        </p:nvSpPr>
        <p:spPr>
          <a:xfrm>
            <a:off x="10507991" y="9463858"/>
            <a:ext cx="5790697" cy="547688"/>
          </a:xfrm>
          <a:prstGeom prst="rect">
            <a:avLst/>
          </a:prstGeom>
        </p:spPr>
        <p:txBody>
          <a:bodyPr vert="horz" lIns="163275" tIns="81638" rIns="163275" bIns="81638" rtlCol="0" anchor="ctr"/>
          <a:lstStyle>
            <a:lvl1pPr algn="r">
              <a:defRPr sz="2000">
                <a:solidFill>
                  <a:schemeClr val="tx1">
                    <a:tint val="75000"/>
                  </a:schemeClr>
                </a:solidFill>
                <a:latin typeface="+mj-lt"/>
              </a:defRPr>
            </a:lvl1pPr>
          </a:lstStyle>
          <a:p>
            <a:r>
              <a:rPr lang="en-US" altLang="ja-JP" dirty="0"/>
              <a:t>The Power of PowerPoint | thepopp.com</a:t>
            </a:r>
            <a:endParaRPr lang="ja-JP" altLang="en-US" dirty="0"/>
          </a:p>
        </p:txBody>
      </p:sp>
      <p:sp>
        <p:nvSpPr>
          <p:cNvPr id="1048625" name="円/楕円 12"/>
          <p:cNvSpPr/>
          <p:nvPr userDrawn="1"/>
        </p:nvSpPr>
        <p:spPr>
          <a:xfrm>
            <a:off x="2333099" y="1358472"/>
            <a:ext cx="57606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626" name="円/楕円 13"/>
          <p:cNvSpPr/>
          <p:nvPr userDrawn="1"/>
        </p:nvSpPr>
        <p:spPr>
          <a:xfrm>
            <a:off x="47390" y="0"/>
            <a:ext cx="1368152" cy="1021905"/>
          </a:xfrm>
          <a:custGeom>
            <a:avLst/>
            <a:gdLst/>
            <a:ahLst/>
            <a:cxnLst/>
            <a:rect l="l" t="t" r="r" b="b"/>
            <a:pathLst>
              <a:path w="1368152" h="1021905">
                <a:moveTo>
                  <a:pt x="92597" y="0"/>
                </a:moveTo>
                <a:lnTo>
                  <a:pt x="1275555" y="0"/>
                </a:lnTo>
                <a:cubicBezTo>
                  <a:pt x="1335432" y="98498"/>
                  <a:pt x="1368152" y="214342"/>
                  <a:pt x="1368152" y="337829"/>
                </a:cubicBezTo>
                <a:cubicBezTo>
                  <a:pt x="1368152" y="715634"/>
                  <a:pt x="1061881" y="1021905"/>
                  <a:pt x="684076" y="1021905"/>
                </a:cubicBezTo>
                <a:cubicBezTo>
                  <a:pt x="306271" y="1021905"/>
                  <a:pt x="0" y="715634"/>
                  <a:pt x="0" y="337829"/>
                </a:cubicBezTo>
                <a:cubicBezTo>
                  <a:pt x="0" y="214342"/>
                  <a:pt x="32720" y="98498"/>
                  <a:pt x="9259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627" name="円/楕円 17"/>
          <p:cNvSpPr/>
          <p:nvPr userDrawn="1"/>
        </p:nvSpPr>
        <p:spPr>
          <a:xfrm>
            <a:off x="1022872" y="1021906"/>
            <a:ext cx="792088" cy="7920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628" name="円/楕円 18"/>
          <p:cNvSpPr/>
          <p:nvPr userDrawn="1"/>
        </p:nvSpPr>
        <p:spPr>
          <a:xfrm>
            <a:off x="1811586" y="223637"/>
            <a:ext cx="992843" cy="99284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629" name="円/楕円 20"/>
          <p:cNvSpPr/>
          <p:nvPr userDrawn="1"/>
        </p:nvSpPr>
        <p:spPr>
          <a:xfrm>
            <a:off x="16531653" y="9150345"/>
            <a:ext cx="434349" cy="4343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630" name="円/楕円 22"/>
          <p:cNvSpPr/>
          <p:nvPr userDrawn="1"/>
        </p:nvSpPr>
        <p:spPr>
          <a:xfrm>
            <a:off x="17151170" y="9166572"/>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631" name="円/楕円 19"/>
          <p:cNvSpPr/>
          <p:nvPr userDrawn="1"/>
        </p:nvSpPr>
        <p:spPr>
          <a:xfrm>
            <a:off x="16289464" y="9704242"/>
            <a:ext cx="720080" cy="582759"/>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632" name="スライド番号プレースホルダー 5"/>
          <p:cNvSpPr>
            <a:spLocks noGrp="1"/>
          </p:cNvSpPr>
          <p:nvPr>
            <p:ph type="sldNum" sz="quarter" idx="4"/>
          </p:nvPr>
        </p:nvSpPr>
        <p:spPr>
          <a:xfrm>
            <a:off x="17151170"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 id="2147483705" r:id="rId32"/>
    <p:sldLayoutId id="2147483706" r:id="rId33"/>
    <p:sldLayoutId id="2147483707" r:id="rId34"/>
    <p:sldLayoutId id="2147483708" r:id="rId35"/>
    <p:sldLayoutId id="2147483709" r:id="rId36"/>
    <p:sldLayoutId id="2147483710" r:id="rId37"/>
    <p:sldLayoutId id="2147483711" r:id="rId38"/>
    <p:sldLayoutId id="2147483712" r:id="rId39"/>
    <p:sldLayoutId id="2147483713" r:id="rId40"/>
    <p:sldLayoutId id="2147483714" r:id="rId4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8626"/>
                                        </p:tgtEl>
                                        <p:attrNameLst>
                                          <p:attrName>style.visibility</p:attrName>
                                        </p:attrNameLst>
                                      </p:cBhvr>
                                      <p:to>
                                        <p:strVal val="visible"/>
                                      </p:to>
                                    </p:set>
                                    <p:animEffect transition="in" filter="fade">
                                      <p:cBhvr>
                                        <p:cTn id="7" dur="400"/>
                                        <p:tgtEl>
                                          <p:spTgt spid="1048626"/>
                                        </p:tgtEl>
                                      </p:cBhvr>
                                    </p:animEffect>
                                  </p:childTnLst>
                                </p:cTn>
                              </p:par>
                              <p:par>
                                <p:cTn id="8" presetID="2" presetClass="entr" presetSubtype="9" decel="100000" fill="hold" grpId="1" nodeType="withEffect">
                                  <p:stCondLst>
                                    <p:cond delay="0"/>
                                  </p:stCondLst>
                                  <p:childTnLst>
                                    <p:set>
                                      <p:cBhvr>
                                        <p:cTn id="9" dur="1" fill="hold">
                                          <p:stCondLst>
                                            <p:cond delay="0"/>
                                          </p:stCondLst>
                                        </p:cTn>
                                        <p:tgtEl>
                                          <p:spTgt spid="1048626"/>
                                        </p:tgtEl>
                                        <p:attrNameLst>
                                          <p:attrName>style.visibility</p:attrName>
                                        </p:attrNameLst>
                                      </p:cBhvr>
                                      <p:to>
                                        <p:strVal val="visible"/>
                                      </p:to>
                                    </p:set>
                                    <p:anim calcmode="lin" valueType="num">
                                      <p:cBhvr additive="base">
                                        <p:cTn id="10" dur="400" fill="hold"/>
                                        <p:tgtEl>
                                          <p:spTgt spid="1048626"/>
                                        </p:tgtEl>
                                        <p:attrNameLst>
                                          <p:attrName>ppt_x</p:attrName>
                                        </p:attrNameLst>
                                      </p:cBhvr>
                                      <p:tavLst>
                                        <p:tav tm="0">
                                          <p:val>
                                            <p:strVal val="0-#ppt_w/2"/>
                                          </p:val>
                                        </p:tav>
                                        <p:tav tm="100000">
                                          <p:val>
                                            <p:strVal val="#ppt_x"/>
                                          </p:val>
                                        </p:tav>
                                      </p:tavLst>
                                    </p:anim>
                                    <p:anim calcmode="lin" valueType="num">
                                      <p:cBhvr additive="base">
                                        <p:cTn id="11" dur="400" fill="hold"/>
                                        <p:tgtEl>
                                          <p:spTgt spid="1048626"/>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100"/>
                                  </p:stCondLst>
                                  <p:childTnLst>
                                    <p:set>
                                      <p:cBhvr>
                                        <p:cTn id="13" dur="1" fill="hold">
                                          <p:stCondLst>
                                            <p:cond delay="0"/>
                                          </p:stCondLst>
                                        </p:cTn>
                                        <p:tgtEl>
                                          <p:spTgt spid="1048627"/>
                                        </p:tgtEl>
                                        <p:attrNameLst>
                                          <p:attrName>style.visibility</p:attrName>
                                        </p:attrNameLst>
                                      </p:cBhvr>
                                      <p:to>
                                        <p:strVal val="visible"/>
                                      </p:to>
                                    </p:set>
                                    <p:animEffect transition="in" filter="fade">
                                      <p:cBhvr>
                                        <p:cTn id="14" dur="400"/>
                                        <p:tgtEl>
                                          <p:spTgt spid="1048627"/>
                                        </p:tgtEl>
                                      </p:cBhvr>
                                    </p:animEffect>
                                  </p:childTnLst>
                                </p:cTn>
                              </p:par>
                              <p:par>
                                <p:cTn id="15" presetID="2" presetClass="entr" presetSubtype="9" decel="100000" fill="hold" grpId="1" nodeType="withEffect">
                                  <p:stCondLst>
                                    <p:cond delay="100"/>
                                  </p:stCondLst>
                                  <p:childTnLst>
                                    <p:set>
                                      <p:cBhvr>
                                        <p:cTn id="16" dur="1" fill="hold">
                                          <p:stCondLst>
                                            <p:cond delay="0"/>
                                          </p:stCondLst>
                                        </p:cTn>
                                        <p:tgtEl>
                                          <p:spTgt spid="1048627"/>
                                        </p:tgtEl>
                                        <p:attrNameLst>
                                          <p:attrName>style.visibility</p:attrName>
                                        </p:attrNameLst>
                                      </p:cBhvr>
                                      <p:to>
                                        <p:strVal val="visible"/>
                                      </p:to>
                                    </p:set>
                                    <p:anim calcmode="lin" valueType="num">
                                      <p:cBhvr additive="base">
                                        <p:cTn id="17" dur="400" fill="hold"/>
                                        <p:tgtEl>
                                          <p:spTgt spid="1048627"/>
                                        </p:tgtEl>
                                        <p:attrNameLst>
                                          <p:attrName>ppt_x</p:attrName>
                                        </p:attrNameLst>
                                      </p:cBhvr>
                                      <p:tavLst>
                                        <p:tav tm="0">
                                          <p:val>
                                            <p:strVal val="0-#ppt_w/2"/>
                                          </p:val>
                                        </p:tav>
                                        <p:tav tm="100000">
                                          <p:val>
                                            <p:strVal val="#ppt_x"/>
                                          </p:val>
                                        </p:tav>
                                      </p:tavLst>
                                    </p:anim>
                                    <p:anim calcmode="lin" valueType="num">
                                      <p:cBhvr additive="base">
                                        <p:cTn id="18" dur="400" fill="hold"/>
                                        <p:tgtEl>
                                          <p:spTgt spid="1048627"/>
                                        </p:tgtEl>
                                        <p:attrNameLst>
                                          <p:attrName>ppt_y</p:attrName>
                                        </p:attrNameLst>
                                      </p:cBhvr>
                                      <p:tavLst>
                                        <p:tav tm="0">
                                          <p:val>
                                            <p:strVal val="0-#ppt_h/2"/>
                                          </p:val>
                                        </p:tav>
                                        <p:tav tm="100000">
                                          <p:val>
                                            <p:strVal val="#ppt_y"/>
                                          </p:val>
                                        </p:tav>
                                      </p:tavLst>
                                    </p:anim>
                                  </p:childTnLst>
                                </p:cTn>
                              </p:par>
                              <p:par>
                                <p:cTn id="19" presetID="10" presetClass="entr" presetSubtype="0" fill="hold" grpId="0" nodeType="withEffect">
                                  <p:stCondLst>
                                    <p:cond delay="200"/>
                                  </p:stCondLst>
                                  <p:childTnLst>
                                    <p:set>
                                      <p:cBhvr>
                                        <p:cTn id="20" dur="1" fill="hold">
                                          <p:stCondLst>
                                            <p:cond delay="0"/>
                                          </p:stCondLst>
                                        </p:cTn>
                                        <p:tgtEl>
                                          <p:spTgt spid="1048628"/>
                                        </p:tgtEl>
                                        <p:attrNameLst>
                                          <p:attrName>style.visibility</p:attrName>
                                        </p:attrNameLst>
                                      </p:cBhvr>
                                      <p:to>
                                        <p:strVal val="visible"/>
                                      </p:to>
                                    </p:set>
                                    <p:animEffect transition="in" filter="fade">
                                      <p:cBhvr>
                                        <p:cTn id="21" dur="400"/>
                                        <p:tgtEl>
                                          <p:spTgt spid="1048628"/>
                                        </p:tgtEl>
                                      </p:cBhvr>
                                    </p:animEffect>
                                  </p:childTnLst>
                                </p:cTn>
                              </p:par>
                              <p:par>
                                <p:cTn id="22" presetID="2" presetClass="entr" presetSubtype="9" decel="100000" fill="hold" grpId="1" nodeType="withEffect">
                                  <p:stCondLst>
                                    <p:cond delay="200"/>
                                  </p:stCondLst>
                                  <p:childTnLst>
                                    <p:set>
                                      <p:cBhvr>
                                        <p:cTn id="23" dur="1" fill="hold">
                                          <p:stCondLst>
                                            <p:cond delay="0"/>
                                          </p:stCondLst>
                                        </p:cTn>
                                        <p:tgtEl>
                                          <p:spTgt spid="1048628"/>
                                        </p:tgtEl>
                                        <p:attrNameLst>
                                          <p:attrName>style.visibility</p:attrName>
                                        </p:attrNameLst>
                                      </p:cBhvr>
                                      <p:to>
                                        <p:strVal val="visible"/>
                                      </p:to>
                                    </p:set>
                                    <p:anim calcmode="lin" valueType="num">
                                      <p:cBhvr additive="base">
                                        <p:cTn id="24" dur="400" fill="hold"/>
                                        <p:tgtEl>
                                          <p:spTgt spid="1048628"/>
                                        </p:tgtEl>
                                        <p:attrNameLst>
                                          <p:attrName>ppt_x</p:attrName>
                                        </p:attrNameLst>
                                      </p:cBhvr>
                                      <p:tavLst>
                                        <p:tav tm="0">
                                          <p:val>
                                            <p:strVal val="0-#ppt_w/2"/>
                                          </p:val>
                                        </p:tav>
                                        <p:tav tm="100000">
                                          <p:val>
                                            <p:strVal val="#ppt_x"/>
                                          </p:val>
                                        </p:tav>
                                      </p:tavLst>
                                    </p:anim>
                                    <p:anim calcmode="lin" valueType="num">
                                      <p:cBhvr additive="base">
                                        <p:cTn id="25" dur="400" fill="hold"/>
                                        <p:tgtEl>
                                          <p:spTgt spid="1048628"/>
                                        </p:tgtEl>
                                        <p:attrNameLst>
                                          <p:attrName>ppt_y</p:attrName>
                                        </p:attrNameLst>
                                      </p:cBhvr>
                                      <p:tavLst>
                                        <p:tav tm="0">
                                          <p:val>
                                            <p:strVal val="0-#ppt_h/2"/>
                                          </p:val>
                                        </p:tav>
                                        <p:tav tm="100000">
                                          <p:val>
                                            <p:strVal val="#ppt_y"/>
                                          </p:val>
                                        </p:tav>
                                      </p:tavLst>
                                    </p:anim>
                                  </p:childTnLst>
                                </p:cTn>
                              </p:par>
                              <p:par>
                                <p:cTn id="26" presetID="10" presetClass="entr" presetSubtype="0" fill="hold" grpId="0" nodeType="withEffect">
                                  <p:stCondLst>
                                    <p:cond delay="300"/>
                                  </p:stCondLst>
                                  <p:childTnLst>
                                    <p:set>
                                      <p:cBhvr>
                                        <p:cTn id="27" dur="1" fill="hold">
                                          <p:stCondLst>
                                            <p:cond delay="0"/>
                                          </p:stCondLst>
                                        </p:cTn>
                                        <p:tgtEl>
                                          <p:spTgt spid="1048625"/>
                                        </p:tgtEl>
                                        <p:attrNameLst>
                                          <p:attrName>style.visibility</p:attrName>
                                        </p:attrNameLst>
                                      </p:cBhvr>
                                      <p:to>
                                        <p:strVal val="visible"/>
                                      </p:to>
                                    </p:set>
                                    <p:animEffect transition="in" filter="fade">
                                      <p:cBhvr>
                                        <p:cTn id="28" dur="400"/>
                                        <p:tgtEl>
                                          <p:spTgt spid="1048625"/>
                                        </p:tgtEl>
                                      </p:cBhvr>
                                    </p:animEffect>
                                  </p:childTnLst>
                                </p:cTn>
                              </p:par>
                              <p:par>
                                <p:cTn id="29" presetID="2" presetClass="entr" presetSubtype="9" decel="100000" fill="hold" grpId="1" nodeType="withEffect">
                                  <p:stCondLst>
                                    <p:cond delay="300"/>
                                  </p:stCondLst>
                                  <p:childTnLst>
                                    <p:set>
                                      <p:cBhvr>
                                        <p:cTn id="30" dur="1" fill="hold">
                                          <p:stCondLst>
                                            <p:cond delay="0"/>
                                          </p:stCondLst>
                                        </p:cTn>
                                        <p:tgtEl>
                                          <p:spTgt spid="1048625"/>
                                        </p:tgtEl>
                                        <p:attrNameLst>
                                          <p:attrName>style.visibility</p:attrName>
                                        </p:attrNameLst>
                                      </p:cBhvr>
                                      <p:to>
                                        <p:strVal val="visible"/>
                                      </p:to>
                                    </p:set>
                                    <p:anim calcmode="lin" valueType="num">
                                      <p:cBhvr additive="base">
                                        <p:cTn id="31" dur="400" fill="hold"/>
                                        <p:tgtEl>
                                          <p:spTgt spid="1048625"/>
                                        </p:tgtEl>
                                        <p:attrNameLst>
                                          <p:attrName>ppt_x</p:attrName>
                                        </p:attrNameLst>
                                      </p:cBhvr>
                                      <p:tavLst>
                                        <p:tav tm="0">
                                          <p:val>
                                            <p:strVal val="0-#ppt_w/2"/>
                                          </p:val>
                                        </p:tav>
                                        <p:tav tm="100000">
                                          <p:val>
                                            <p:strVal val="#ppt_x"/>
                                          </p:val>
                                        </p:tav>
                                      </p:tavLst>
                                    </p:anim>
                                    <p:anim calcmode="lin" valueType="num">
                                      <p:cBhvr additive="base">
                                        <p:cTn id="32" dur="400" fill="hold"/>
                                        <p:tgtEl>
                                          <p:spTgt spid="1048625"/>
                                        </p:tgtEl>
                                        <p:attrNameLst>
                                          <p:attrName>ppt_y</p:attrName>
                                        </p:attrNameLst>
                                      </p:cBhvr>
                                      <p:tavLst>
                                        <p:tav tm="0">
                                          <p:val>
                                            <p:strVal val="0-#ppt_h/2"/>
                                          </p:val>
                                        </p:tav>
                                        <p:tav tm="100000">
                                          <p:val>
                                            <p:strVal val="#ppt_y"/>
                                          </p:val>
                                        </p:tav>
                                      </p:tavLst>
                                    </p:anim>
                                  </p:childTnLst>
                                </p:cTn>
                              </p:par>
                              <p:par>
                                <p:cTn id="33" presetID="10" presetClass="entr" presetSubtype="0" fill="hold" grpId="0" nodeType="withEffect">
                                  <p:stCondLst>
                                    <p:cond delay="400"/>
                                  </p:stCondLst>
                                  <p:childTnLst>
                                    <p:set>
                                      <p:cBhvr>
                                        <p:cTn id="34" dur="1" fill="hold">
                                          <p:stCondLst>
                                            <p:cond delay="0"/>
                                          </p:stCondLst>
                                        </p:cTn>
                                        <p:tgtEl>
                                          <p:spTgt spid="1048630"/>
                                        </p:tgtEl>
                                        <p:attrNameLst>
                                          <p:attrName>style.visibility</p:attrName>
                                        </p:attrNameLst>
                                      </p:cBhvr>
                                      <p:to>
                                        <p:strVal val="visible"/>
                                      </p:to>
                                    </p:set>
                                    <p:animEffect transition="in" filter="fade">
                                      <p:cBhvr>
                                        <p:cTn id="35" dur="400"/>
                                        <p:tgtEl>
                                          <p:spTgt spid="1048630"/>
                                        </p:tgtEl>
                                      </p:cBhvr>
                                    </p:animEffect>
                                  </p:childTnLst>
                                </p:cTn>
                              </p:par>
                              <p:par>
                                <p:cTn id="36" presetID="2" presetClass="entr" presetSubtype="6" decel="100000" fill="hold" grpId="1" nodeType="withEffect">
                                  <p:stCondLst>
                                    <p:cond delay="400"/>
                                  </p:stCondLst>
                                  <p:childTnLst>
                                    <p:set>
                                      <p:cBhvr>
                                        <p:cTn id="37" dur="1" fill="hold">
                                          <p:stCondLst>
                                            <p:cond delay="0"/>
                                          </p:stCondLst>
                                        </p:cTn>
                                        <p:tgtEl>
                                          <p:spTgt spid="1048630"/>
                                        </p:tgtEl>
                                        <p:attrNameLst>
                                          <p:attrName>style.visibility</p:attrName>
                                        </p:attrNameLst>
                                      </p:cBhvr>
                                      <p:to>
                                        <p:strVal val="visible"/>
                                      </p:to>
                                    </p:set>
                                    <p:anim calcmode="lin" valueType="num">
                                      <p:cBhvr additive="base">
                                        <p:cTn id="38" dur="400" fill="hold"/>
                                        <p:tgtEl>
                                          <p:spTgt spid="1048630"/>
                                        </p:tgtEl>
                                        <p:attrNameLst>
                                          <p:attrName>ppt_x</p:attrName>
                                        </p:attrNameLst>
                                      </p:cBhvr>
                                      <p:tavLst>
                                        <p:tav tm="0">
                                          <p:val>
                                            <p:strVal val="1+#ppt_w/2"/>
                                          </p:val>
                                        </p:tav>
                                        <p:tav tm="100000">
                                          <p:val>
                                            <p:strVal val="#ppt_x"/>
                                          </p:val>
                                        </p:tav>
                                      </p:tavLst>
                                    </p:anim>
                                    <p:anim calcmode="lin" valueType="num">
                                      <p:cBhvr additive="base">
                                        <p:cTn id="39" dur="400" fill="hold"/>
                                        <p:tgtEl>
                                          <p:spTgt spid="1048630"/>
                                        </p:tgtEl>
                                        <p:attrNameLst>
                                          <p:attrName>ppt_y</p:attrName>
                                        </p:attrNameLst>
                                      </p:cBhvr>
                                      <p:tavLst>
                                        <p:tav tm="0">
                                          <p:val>
                                            <p:strVal val="1+#ppt_h/2"/>
                                          </p:val>
                                        </p:tav>
                                        <p:tav tm="100000">
                                          <p:val>
                                            <p:strVal val="#ppt_y"/>
                                          </p:val>
                                        </p:tav>
                                      </p:tavLst>
                                    </p:anim>
                                  </p:childTnLst>
                                </p:cTn>
                              </p:par>
                              <p:par>
                                <p:cTn id="40" presetID="10" presetClass="entr" presetSubtype="0" fill="hold" grpId="0" nodeType="withEffect">
                                  <p:stCondLst>
                                    <p:cond delay="500"/>
                                  </p:stCondLst>
                                  <p:childTnLst>
                                    <p:set>
                                      <p:cBhvr>
                                        <p:cTn id="41" dur="1" fill="hold">
                                          <p:stCondLst>
                                            <p:cond delay="0"/>
                                          </p:stCondLst>
                                        </p:cTn>
                                        <p:tgtEl>
                                          <p:spTgt spid="1048631"/>
                                        </p:tgtEl>
                                        <p:attrNameLst>
                                          <p:attrName>style.visibility</p:attrName>
                                        </p:attrNameLst>
                                      </p:cBhvr>
                                      <p:to>
                                        <p:strVal val="visible"/>
                                      </p:to>
                                    </p:set>
                                    <p:animEffect transition="in" filter="fade">
                                      <p:cBhvr>
                                        <p:cTn id="42" dur="400"/>
                                        <p:tgtEl>
                                          <p:spTgt spid="1048631"/>
                                        </p:tgtEl>
                                      </p:cBhvr>
                                    </p:animEffect>
                                  </p:childTnLst>
                                </p:cTn>
                              </p:par>
                              <p:par>
                                <p:cTn id="43" presetID="2" presetClass="entr" presetSubtype="6" decel="100000" fill="hold" grpId="1" nodeType="withEffect">
                                  <p:stCondLst>
                                    <p:cond delay="500"/>
                                  </p:stCondLst>
                                  <p:childTnLst>
                                    <p:set>
                                      <p:cBhvr>
                                        <p:cTn id="44" dur="1" fill="hold">
                                          <p:stCondLst>
                                            <p:cond delay="0"/>
                                          </p:stCondLst>
                                        </p:cTn>
                                        <p:tgtEl>
                                          <p:spTgt spid="1048631"/>
                                        </p:tgtEl>
                                        <p:attrNameLst>
                                          <p:attrName>style.visibility</p:attrName>
                                        </p:attrNameLst>
                                      </p:cBhvr>
                                      <p:to>
                                        <p:strVal val="visible"/>
                                      </p:to>
                                    </p:set>
                                    <p:anim calcmode="lin" valueType="num">
                                      <p:cBhvr additive="base">
                                        <p:cTn id="45" dur="400" fill="hold"/>
                                        <p:tgtEl>
                                          <p:spTgt spid="1048631"/>
                                        </p:tgtEl>
                                        <p:attrNameLst>
                                          <p:attrName>ppt_x</p:attrName>
                                        </p:attrNameLst>
                                      </p:cBhvr>
                                      <p:tavLst>
                                        <p:tav tm="0">
                                          <p:val>
                                            <p:strVal val="1+#ppt_w/2"/>
                                          </p:val>
                                        </p:tav>
                                        <p:tav tm="100000">
                                          <p:val>
                                            <p:strVal val="#ppt_x"/>
                                          </p:val>
                                        </p:tav>
                                      </p:tavLst>
                                    </p:anim>
                                    <p:anim calcmode="lin" valueType="num">
                                      <p:cBhvr additive="base">
                                        <p:cTn id="46" dur="400" fill="hold"/>
                                        <p:tgtEl>
                                          <p:spTgt spid="1048631"/>
                                        </p:tgtEl>
                                        <p:attrNameLst>
                                          <p:attrName>ppt_y</p:attrName>
                                        </p:attrNameLst>
                                      </p:cBhvr>
                                      <p:tavLst>
                                        <p:tav tm="0">
                                          <p:val>
                                            <p:strVal val="1+#ppt_h/2"/>
                                          </p:val>
                                        </p:tav>
                                        <p:tav tm="100000">
                                          <p:val>
                                            <p:strVal val="#ppt_y"/>
                                          </p:val>
                                        </p:tav>
                                      </p:tavLst>
                                    </p:anim>
                                  </p:childTnLst>
                                </p:cTn>
                              </p:par>
                              <p:par>
                                <p:cTn id="47" presetID="10" presetClass="entr" presetSubtype="0" fill="hold" grpId="0" nodeType="withEffect">
                                  <p:stCondLst>
                                    <p:cond delay="700"/>
                                  </p:stCondLst>
                                  <p:childTnLst>
                                    <p:set>
                                      <p:cBhvr>
                                        <p:cTn id="48" dur="1" fill="hold">
                                          <p:stCondLst>
                                            <p:cond delay="0"/>
                                          </p:stCondLst>
                                        </p:cTn>
                                        <p:tgtEl>
                                          <p:spTgt spid="1048629"/>
                                        </p:tgtEl>
                                        <p:attrNameLst>
                                          <p:attrName>style.visibility</p:attrName>
                                        </p:attrNameLst>
                                      </p:cBhvr>
                                      <p:to>
                                        <p:strVal val="visible"/>
                                      </p:to>
                                    </p:set>
                                    <p:animEffect transition="in" filter="fade">
                                      <p:cBhvr>
                                        <p:cTn id="49" dur="400"/>
                                        <p:tgtEl>
                                          <p:spTgt spid="1048629"/>
                                        </p:tgtEl>
                                      </p:cBhvr>
                                    </p:animEffect>
                                  </p:childTnLst>
                                </p:cTn>
                              </p:par>
                              <p:par>
                                <p:cTn id="50" presetID="2" presetClass="entr" presetSubtype="6" decel="100000" fill="hold" grpId="1" nodeType="withEffect">
                                  <p:stCondLst>
                                    <p:cond delay="700"/>
                                  </p:stCondLst>
                                  <p:childTnLst>
                                    <p:set>
                                      <p:cBhvr>
                                        <p:cTn id="51" dur="1" fill="hold">
                                          <p:stCondLst>
                                            <p:cond delay="0"/>
                                          </p:stCondLst>
                                        </p:cTn>
                                        <p:tgtEl>
                                          <p:spTgt spid="1048629"/>
                                        </p:tgtEl>
                                        <p:attrNameLst>
                                          <p:attrName>style.visibility</p:attrName>
                                        </p:attrNameLst>
                                      </p:cBhvr>
                                      <p:to>
                                        <p:strVal val="visible"/>
                                      </p:to>
                                    </p:set>
                                    <p:anim calcmode="lin" valueType="num">
                                      <p:cBhvr additive="base">
                                        <p:cTn id="52" dur="400" fill="hold"/>
                                        <p:tgtEl>
                                          <p:spTgt spid="1048629"/>
                                        </p:tgtEl>
                                        <p:attrNameLst>
                                          <p:attrName>ppt_x</p:attrName>
                                        </p:attrNameLst>
                                      </p:cBhvr>
                                      <p:tavLst>
                                        <p:tav tm="0">
                                          <p:val>
                                            <p:strVal val="1+#ppt_w/2"/>
                                          </p:val>
                                        </p:tav>
                                        <p:tav tm="100000">
                                          <p:val>
                                            <p:strVal val="#ppt_x"/>
                                          </p:val>
                                        </p:tav>
                                      </p:tavLst>
                                    </p:anim>
                                    <p:anim calcmode="lin" valueType="num">
                                      <p:cBhvr additive="base">
                                        <p:cTn id="53" dur="400" fill="hold"/>
                                        <p:tgtEl>
                                          <p:spTgt spid="1048629"/>
                                        </p:tgtEl>
                                        <p:attrNameLst>
                                          <p:attrName>ppt_y</p:attrName>
                                        </p:attrNameLst>
                                      </p:cBhvr>
                                      <p:tavLst>
                                        <p:tav tm="0">
                                          <p:val>
                                            <p:strVal val="1+#ppt_h/2"/>
                                          </p:val>
                                        </p:tav>
                                        <p:tav tm="100000">
                                          <p:val>
                                            <p:strVal val="#ppt_y"/>
                                          </p:val>
                                        </p:tav>
                                      </p:tavLst>
                                    </p:anim>
                                  </p:childTnLst>
                                </p:cTn>
                              </p:par>
                              <p:par>
                                <p:cTn id="54" presetID="10" presetClass="entr" presetSubtype="0" fill="hold" grpId="0" nodeType="withEffect">
                                  <p:stCondLst>
                                    <p:cond delay="1000"/>
                                  </p:stCondLst>
                                  <p:childTnLst>
                                    <p:set>
                                      <p:cBhvr>
                                        <p:cTn id="55" dur="1" fill="hold">
                                          <p:stCondLst>
                                            <p:cond delay="0"/>
                                          </p:stCondLst>
                                        </p:cTn>
                                        <p:tgtEl>
                                          <p:spTgt spid="1048632"/>
                                        </p:tgtEl>
                                        <p:attrNameLst>
                                          <p:attrName>style.visibility</p:attrName>
                                        </p:attrNameLst>
                                      </p:cBhvr>
                                      <p:to>
                                        <p:strVal val="visible"/>
                                      </p:to>
                                    </p:set>
                                    <p:animEffect transition="in" filter="fade">
                                      <p:cBhvr>
                                        <p:cTn id="56" dur="500"/>
                                        <p:tgtEl>
                                          <p:spTgt spid="1048632"/>
                                        </p:tgtEl>
                                      </p:cBhvr>
                                    </p:animEffect>
                                  </p:childTnLst>
                                </p:cTn>
                              </p:par>
                              <p:par>
                                <p:cTn id="57" presetID="10" presetClass="entr" presetSubtype="0" fill="hold" grpId="0" nodeType="withEffect">
                                  <p:stCondLst>
                                    <p:cond delay="1000"/>
                                  </p:stCondLst>
                                  <p:childTnLst>
                                    <p:set>
                                      <p:cBhvr>
                                        <p:cTn id="58" dur="1" fill="hold">
                                          <p:stCondLst>
                                            <p:cond delay="0"/>
                                          </p:stCondLst>
                                        </p:cTn>
                                        <p:tgtEl>
                                          <p:spTgt spid="1048624"/>
                                        </p:tgtEl>
                                        <p:attrNameLst>
                                          <p:attrName>style.visibility</p:attrName>
                                        </p:attrNameLst>
                                      </p:cBhvr>
                                      <p:to>
                                        <p:strVal val="visible"/>
                                      </p:to>
                                    </p:set>
                                    <p:animEffect transition="in" filter="fade">
                                      <p:cBhvr>
                                        <p:cTn id="59" dur="500"/>
                                        <p:tgtEl>
                                          <p:spTgt spid="1048624"/>
                                        </p:tgtEl>
                                      </p:cBhvr>
                                    </p:animEffect>
                                  </p:childTnLst>
                                </p:cTn>
                              </p:par>
                              <p:par>
                                <p:cTn id="60" presetID="2" presetClass="entr" presetSubtype="1" decel="100000" fill="hold" grpId="0" nodeType="withEffect">
                                  <p:stCondLst>
                                    <p:cond delay="1250"/>
                                  </p:stCondLst>
                                  <p:childTnLst>
                                    <p:set>
                                      <p:cBhvr>
                                        <p:cTn id="61" dur="1" fill="hold">
                                          <p:stCondLst>
                                            <p:cond delay="0"/>
                                          </p:stCondLst>
                                        </p:cTn>
                                        <p:tgtEl>
                                          <p:spTgt spid="1048622"/>
                                        </p:tgtEl>
                                        <p:attrNameLst>
                                          <p:attrName>style.visibility</p:attrName>
                                        </p:attrNameLst>
                                      </p:cBhvr>
                                      <p:to>
                                        <p:strVal val="visible"/>
                                      </p:to>
                                    </p:set>
                                    <p:anim calcmode="lin" valueType="num">
                                      <p:cBhvr additive="base">
                                        <p:cTn id="62" dur="500" fill="hold"/>
                                        <p:tgtEl>
                                          <p:spTgt spid="1048622"/>
                                        </p:tgtEl>
                                        <p:attrNameLst>
                                          <p:attrName>ppt_x</p:attrName>
                                        </p:attrNameLst>
                                      </p:cBhvr>
                                      <p:tavLst>
                                        <p:tav tm="0">
                                          <p:val>
                                            <p:strVal val="#ppt_x"/>
                                          </p:val>
                                        </p:tav>
                                        <p:tav tm="100000">
                                          <p:val>
                                            <p:strVal val="#ppt_x"/>
                                          </p:val>
                                        </p:tav>
                                      </p:tavLst>
                                    </p:anim>
                                    <p:anim calcmode="lin" valueType="num">
                                      <p:cBhvr additive="base">
                                        <p:cTn id="63" dur="500" fill="hold"/>
                                        <p:tgtEl>
                                          <p:spTgt spid="10486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2" grpId="0"/>
      <p:bldP spid="1048624" grpId="0"/>
      <p:bldP spid="1048625" grpId="0" animBg="1"/>
      <p:bldP spid="1048625" grpId="1" animBg="1"/>
      <p:bldP spid="1048626" grpId="0" animBg="1"/>
      <p:bldP spid="1048626" grpId="1" animBg="1"/>
      <p:bldP spid="1048627" grpId="0" animBg="1"/>
      <p:bldP spid="1048627" grpId="1" animBg="1"/>
      <p:bldP spid="1048628" grpId="0" animBg="1"/>
      <p:bldP spid="1048628" grpId="1" animBg="1"/>
      <p:bldP spid="1048629" grpId="0" animBg="1"/>
      <p:bldP spid="1048629" grpId="1" animBg="1"/>
      <p:bldP spid="1048630" grpId="0" animBg="1"/>
      <p:bldP spid="1048630" grpId="1" animBg="1"/>
      <p:bldP spid="1048631" grpId="0" animBg="1"/>
      <p:bldP spid="1048631" grpId="1" animBg="1"/>
      <p:bldP spid="1048632" grpId="0"/>
    </p:bldLst>
  </p:timing>
  <p:hf hdr="0" dt="0"/>
  <p:txStyles>
    <p:titleStyle>
      <a:lvl1pPr algn="l" defTabSz="1632753" rtl="0" eaLnBrk="1" latinLnBrk="0" hangingPunct="1">
        <a:spcBef>
          <a:spcPct val="0"/>
        </a:spcBef>
        <a:buNone/>
        <a:defRPr kumimoji="1" sz="6000" kern="1200" baseline="0">
          <a:solidFill>
            <a:schemeClr val="tx1">
              <a:lumMod val="75000"/>
              <a:lumOff val="25000"/>
            </a:schemeClr>
          </a:solidFill>
          <a:latin typeface="Route 159 UltraLight" pitchFamily="50" charset="0"/>
          <a:ea typeface="+mj-ea"/>
          <a:cs typeface="+mj-cs"/>
        </a:defRPr>
      </a:lvl1pPr>
    </p:titleStyle>
    <p:body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7F7F7"/>
        </a:solidFill>
        <a:effectLst/>
      </p:bgPr>
    </p:bg>
    <p:spTree>
      <p:nvGrpSpPr>
        <p:cNvPr id="1" name=""/>
        <p:cNvGrpSpPr/>
        <p:nvPr/>
      </p:nvGrpSpPr>
      <p:grpSpPr>
        <a:xfrm>
          <a:off x="0" y="0"/>
          <a:ext cx="0" cy="0"/>
          <a:chOff x="0" y="0"/>
          <a:chExt cx="0" cy="0"/>
        </a:xfrm>
      </p:grpSpPr>
      <p:sp>
        <p:nvSpPr>
          <p:cNvPr id="1048647" name="タイトル プレースホルダー 1"/>
          <p:cNvSpPr>
            <a:spLocks noGrp="1"/>
          </p:cNvSpPr>
          <p:nvPr>
            <p:ph type="title"/>
          </p:nvPr>
        </p:nvSpPr>
        <p:spPr>
          <a:xfrm>
            <a:off x="914322" y="246956"/>
            <a:ext cx="16507876" cy="1203151"/>
          </a:xfrm>
          <a:prstGeom prst="rect">
            <a:avLst/>
          </a:prstGeom>
        </p:spPr>
        <p:txBody>
          <a:bodyPr vert="horz" lIns="163275" tIns="81638" rIns="163275" bIns="81638" rtlCol="0" anchor="ctr">
            <a:normAutofit/>
          </a:bodyPr>
          <a:lstStyle/>
          <a:p>
            <a:r>
              <a:rPr kumimoji="1" lang="en-US" altLang="ja-JP" dirty="0"/>
              <a:t>Master Title</a:t>
            </a:r>
            <a:endParaRPr kumimoji="1" lang="ja-JP" altLang="en-US" dirty="0"/>
          </a:p>
        </p:txBody>
      </p:sp>
      <p:sp>
        <p:nvSpPr>
          <p:cNvPr id="1048648" name="テキスト プレースホルダー 2"/>
          <p:cNvSpPr>
            <a:spLocks noGrp="1"/>
          </p:cNvSpPr>
          <p:nvPr>
            <p:ph type="body" idx="1"/>
          </p:nvPr>
        </p:nvSpPr>
        <p:spPr>
          <a:xfrm>
            <a:off x="914321" y="2400301"/>
            <a:ext cx="16457772" cy="6788945"/>
          </a:xfrm>
          <a:prstGeom prst="rect">
            <a:avLst/>
          </a:prstGeom>
        </p:spPr>
        <p:txBody>
          <a:bodyPr vert="horz" lIns="163275" tIns="81638" rIns="163275" bIns="81638" rtlCol="0">
            <a:normAutofit/>
          </a:bodyPr>
          <a:lstStyle/>
          <a:p>
            <a:pPr lvl="0"/>
            <a:r>
              <a:rPr kumimoji="1" lang="en-US" altLang="ja-JP" dirty="0"/>
              <a:t>MASTER TEXT</a:t>
            </a:r>
            <a:endParaRPr kumimoji="1" lang="ja-JP" altLang="en-US" dirty="0"/>
          </a:p>
        </p:txBody>
      </p:sp>
      <p:sp>
        <p:nvSpPr>
          <p:cNvPr id="1048649" name="フッター プレースホルダー 4"/>
          <p:cNvSpPr>
            <a:spLocks noGrp="1"/>
          </p:cNvSpPr>
          <p:nvPr>
            <p:ph type="ftr" sz="quarter" idx="3"/>
          </p:nvPr>
        </p:nvSpPr>
        <p:spPr>
          <a:xfrm>
            <a:off x="10507991" y="9463858"/>
            <a:ext cx="5790697" cy="547688"/>
          </a:xfrm>
          <a:prstGeom prst="rect">
            <a:avLst/>
          </a:prstGeom>
        </p:spPr>
        <p:txBody>
          <a:bodyPr vert="horz" lIns="163275" tIns="81638" rIns="163275" bIns="81638" rtlCol="0" anchor="ctr"/>
          <a:lstStyle>
            <a:lvl1pPr algn="r">
              <a:defRPr sz="2000">
                <a:solidFill>
                  <a:schemeClr val="tx1">
                    <a:tint val="75000"/>
                  </a:schemeClr>
                </a:solidFill>
                <a:latin typeface="+mj-lt"/>
              </a:defRPr>
            </a:lvl1pPr>
          </a:lstStyle>
          <a:p>
            <a:r>
              <a:rPr lang="en-US" altLang="ja-JP" dirty="0"/>
              <a:t>The Power of PowerPoint | thepopp.com</a:t>
            </a:r>
            <a:endParaRPr lang="ja-JP" altLang="en-US" dirty="0"/>
          </a:p>
        </p:txBody>
      </p:sp>
      <p:sp>
        <p:nvSpPr>
          <p:cNvPr id="1048650" name="円/楕円 10"/>
          <p:cNvSpPr/>
          <p:nvPr userDrawn="1"/>
        </p:nvSpPr>
        <p:spPr>
          <a:xfrm>
            <a:off x="16531653" y="9150345"/>
            <a:ext cx="434349" cy="4343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651" name="円/楕円 14"/>
          <p:cNvSpPr/>
          <p:nvPr userDrawn="1"/>
        </p:nvSpPr>
        <p:spPr>
          <a:xfrm>
            <a:off x="17151170" y="9166572"/>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652" name="円/楕円 19"/>
          <p:cNvSpPr/>
          <p:nvPr userDrawn="1"/>
        </p:nvSpPr>
        <p:spPr>
          <a:xfrm>
            <a:off x="16289464" y="9704242"/>
            <a:ext cx="720080" cy="582759"/>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653" name="スライド番号プレースホルダー 5"/>
          <p:cNvSpPr>
            <a:spLocks noGrp="1"/>
          </p:cNvSpPr>
          <p:nvPr>
            <p:ph type="sldNum" sz="quarter" idx="4"/>
          </p:nvPr>
        </p:nvSpPr>
        <p:spPr>
          <a:xfrm>
            <a:off x="17151170"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1048651"/>
                                        </p:tgtEl>
                                        <p:attrNameLst>
                                          <p:attrName>style.visibility</p:attrName>
                                        </p:attrNameLst>
                                      </p:cBhvr>
                                      <p:to>
                                        <p:strVal val="visible"/>
                                      </p:to>
                                    </p:set>
                                    <p:animEffect transition="in" filter="fade">
                                      <p:cBhvr>
                                        <p:cTn id="7" dur="400"/>
                                        <p:tgtEl>
                                          <p:spTgt spid="1048651"/>
                                        </p:tgtEl>
                                      </p:cBhvr>
                                    </p:animEffect>
                                  </p:childTnLst>
                                </p:cTn>
                              </p:par>
                              <p:par>
                                <p:cTn id="8" presetID="2" presetClass="entr" presetSubtype="6" decel="100000" fill="hold" grpId="1" nodeType="withEffect">
                                  <p:stCondLst>
                                    <p:cond delay="400"/>
                                  </p:stCondLst>
                                  <p:childTnLst>
                                    <p:set>
                                      <p:cBhvr>
                                        <p:cTn id="9" dur="1" fill="hold">
                                          <p:stCondLst>
                                            <p:cond delay="0"/>
                                          </p:stCondLst>
                                        </p:cTn>
                                        <p:tgtEl>
                                          <p:spTgt spid="1048651"/>
                                        </p:tgtEl>
                                        <p:attrNameLst>
                                          <p:attrName>style.visibility</p:attrName>
                                        </p:attrNameLst>
                                      </p:cBhvr>
                                      <p:to>
                                        <p:strVal val="visible"/>
                                      </p:to>
                                    </p:set>
                                    <p:anim calcmode="lin" valueType="num">
                                      <p:cBhvr additive="base">
                                        <p:cTn id="10" dur="400" fill="hold"/>
                                        <p:tgtEl>
                                          <p:spTgt spid="1048651"/>
                                        </p:tgtEl>
                                        <p:attrNameLst>
                                          <p:attrName>ppt_x</p:attrName>
                                        </p:attrNameLst>
                                      </p:cBhvr>
                                      <p:tavLst>
                                        <p:tav tm="0">
                                          <p:val>
                                            <p:strVal val="1+#ppt_w/2"/>
                                          </p:val>
                                        </p:tav>
                                        <p:tav tm="100000">
                                          <p:val>
                                            <p:strVal val="#ppt_x"/>
                                          </p:val>
                                        </p:tav>
                                      </p:tavLst>
                                    </p:anim>
                                    <p:anim calcmode="lin" valueType="num">
                                      <p:cBhvr additive="base">
                                        <p:cTn id="11" dur="400" fill="hold"/>
                                        <p:tgtEl>
                                          <p:spTgt spid="1048651"/>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500"/>
                                  </p:stCondLst>
                                  <p:childTnLst>
                                    <p:set>
                                      <p:cBhvr>
                                        <p:cTn id="13" dur="1" fill="hold">
                                          <p:stCondLst>
                                            <p:cond delay="0"/>
                                          </p:stCondLst>
                                        </p:cTn>
                                        <p:tgtEl>
                                          <p:spTgt spid="1048652"/>
                                        </p:tgtEl>
                                        <p:attrNameLst>
                                          <p:attrName>style.visibility</p:attrName>
                                        </p:attrNameLst>
                                      </p:cBhvr>
                                      <p:to>
                                        <p:strVal val="visible"/>
                                      </p:to>
                                    </p:set>
                                    <p:animEffect transition="in" filter="fade">
                                      <p:cBhvr>
                                        <p:cTn id="14" dur="400"/>
                                        <p:tgtEl>
                                          <p:spTgt spid="1048652"/>
                                        </p:tgtEl>
                                      </p:cBhvr>
                                    </p:animEffect>
                                  </p:childTnLst>
                                </p:cTn>
                              </p:par>
                              <p:par>
                                <p:cTn id="15" presetID="2" presetClass="entr" presetSubtype="6" decel="100000" fill="hold" grpId="1" nodeType="withEffect">
                                  <p:stCondLst>
                                    <p:cond delay="500"/>
                                  </p:stCondLst>
                                  <p:childTnLst>
                                    <p:set>
                                      <p:cBhvr>
                                        <p:cTn id="16" dur="1" fill="hold">
                                          <p:stCondLst>
                                            <p:cond delay="0"/>
                                          </p:stCondLst>
                                        </p:cTn>
                                        <p:tgtEl>
                                          <p:spTgt spid="1048652"/>
                                        </p:tgtEl>
                                        <p:attrNameLst>
                                          <p:attrName>style.visibility</p:attrName>
                                        </p:attrNameLst>
                                      </p:cBhvr>
                                      <p:to>
                                        <p:strVal val="visible"/>
                                      </p:to>
                                    </p:set>
                                    <p:anim calcmode="lin" valueType="num">
                                      <p:cBhvr additive="base">
                                        <p:cTn id="17" dur="400" fill="hold"/>
                                        <p:tgtEl>
                                          <p:spTgt spid="1048652"/>
                                        </p:tgtEl>
                                        <p:attrNameLst>
                                          <p:attrName>ppt_x</p:attrName>
                                        </p:attrNameLst>
                                      </p:cBhvr>
                                      <p:tavLst>
                                        <p:tav tm="0">
                                          <p:val>
                                            <p:strVal val="1+#ppt_w/2"/>
                                          </p:val>
                                        </p:tav>
                                        <p:tav tm="100000">
                                          <p:val>
                                            <p:strVal val="#ppt_x"/>
                                          </p:val>
                                        </p:tav>
                                      </p:tavLst>
                                    </p:anim>
                                    <p:anim calcmode="lin" valueType="num">
                                      <p:cBhvr additive="base">
                                        <p:cTn id="18" dur="400" fill="hold"/>
                                        <p:tgtEl>
                                          <p:spTgt spid="1048652"/>
                                        </p:tgtEl>
                                        <p:attrNameLst>
                                          <p:attrName>ppt_y</p:attrName>
                                        </p:attrNameLst>
                                      </p:cBhvr>
                                      <p:tavLst>
                                        <p:tav tm="0">
                                          <p:val>
                                            <p:strVal val="1+#ppt_h/2"/>
                                          </p:val>
                                        </p:tav>
                                        <p:tav tm="100000">
                                          <p:val>
                                            <p:strVal val="#ppt_y"/>
                                          </p:val>
                                        </p:tav>
                                      </p:tavLst>
                                    </p:anim>
                                  </p:childTnLst>
                                </p:cTn>
                              </p:par>
                              <p:par>
                                <p:cTn id="19" presetID="10" presetClass="entr" presetSubtype="0" fill="hold" grpId="0" nodeType="withEffect">
                                  <p:stCondLst>
                                    <p:cond delay="700"/>
                                  </p:stCondLst>
                                  <p:childTnLst>
                                    <p:set>
                                      <p:cBhvr>
                                        <p:cTn id="20" dur="1" fill="hold">
                                          <p:stCondLst>
                                            <p:cond delay="0"/>
                                          </p:stCondLst>
                                        </p:cTn>
                                        <p:tgtEl>
                                          <p:spTgt spid="1048650"/>
                                        </p:tgtEl>
                                        <p:attrNameLst>
                                          <p:attrName>style.visibility</p:attrName>
                                        </p:attrNameLst>
                                      </p:cBhvr>
                                      <p:to>
                                        <p:strVal val="visible"/>
                                      </p:to>
                                    </p:set>
                                    <p:animEffect transition="in" filter="fade">
                                      <p:cBhvr>
                                        <p:cTn id="21" dur="400"/>
                                        <p:tgtEl>
                                          <p:spTgt spid="1048650"/>
                                        </p:tgtEl>
                                      </p:cBhvr>
                                    </p:animEffect>
                                  </p:childTnLst>
                                </p:cTn>
                              </p:par>
                              <p:par>
                                <p:cTn id="22" presetID="2" presetClass="entr" presetSubtype="6" decel="100000" fill="hold" grpId="1" nodeType="withEffect">
                                  <p:stCondLst>
                                    <p:cond delay="700"/>
                                  </p:stCondLst>
                                  <p:childTnLst>
                                    <p:set>
                                      <p:cBhvr>
                                        <p:cTn id="23" dur="1" fill="hold">
                                          <p:stCondLst>
                                            <p:cond delay="0"/>
                                          </p:stCondLst>
                                        </p:cTn>
                                        <p:tgtEl>
                                          <p:spTgt spid="1048650"/>
                                        </p:tgtEl>
                                        <p:attrNameLst>
                                          <p:attrName>style.visibility</p:attrName>
                                        </p:attrNameLst>
                                      </p:cBhvr>
                                      <p:to>
                                        <p:strVal val="visible"/>
                                      </p:to>
                                    </p:set>
                                    <p:anim calcmode="lin" valueType="num">
                                      <p:cBhvr additive="base">
                                        <p:cTn id="24" dur="400" fill="hold"/>
                                        <p:tgtEl>
                                          <p:spTgt spid="1048650"/>
                                        </p:tgtEl>
                                        <p:attrNameLst>
                                          <p:attrName>ppt_x</p:attrName>
                                        </p:attrNameLst>
                                      </p:cBhvr>
                                      <p:tavLst>
                                        <p:tav tm="0">
                                          <p:val>
                                            <p:strVal val="1+#ppt_w/2"/>
                                          </p:val>
                                        </p:tav>
                                        <p:tav tm="100000">
                                          <p:val>
                                            <p:strVal val="#ppt_x"/>
                                          </p:val>
                                        </p:tav>
                                      </p:tavLst>
                                    </p:anim>
                                    <p:anim calcmode="lin" valueType="num">
                                      <p:cBhvr additive="base">
                                        <p:cTn id="25" dur="400" fill="hold"/>
                                        <p:tgtEl>
                                          <p:spTgt spid="1048650"/>
                                        </p:tgtEl>
                                        <p:attrNameLst>
                                          <p:attrName>ppt_y</p:attrName>
                                        </p:attrNameLst>
                                      </p:cBhvr>
                                      <p:tavLst>
                                        <p:tav tm="0">
                                          <p:val>
                                            <p:strVal val="1+#ppt_h/2"/>
                                          </p:val>
                                        </p:tav>
                                        <p:tav tm="100000">
                                          <p:val>
                                            <p:strVal val="#ppt_y"/>
                                          </p:val>
                                        </p:tav>
                                      </p:tavLst>
                                    </p:anim>
                                  </p:childTnLst>
                                </p:cTn>
                              </p:par>
                              <p:par>
                                <p:cTn id="26" presetID="10" presetClass="entr" presetSubtype="0" fill="hold" grpId="0" nodeType="withEffect">
                                  <p:stCondLst>
                                    <p:cond delay="1000"/>
                                  </p:stCondLst>
                                  <p:childTnLst>
                                    <p:set>
                                      <p:cBhvr>
                                        <p:cTn id="27" dur="1" fill="hold">
                                          <p:stCondLst>
                                            <p:cond delay="0"/>
                                          </p:stCondLst>
                                        </p:cTn>
                                        <p:tgtEl>
                                          <p:spTgt spid="1048653"/>
                                        </p:tgtEl>
                                        <p:attrNameLst>
                                          <p:attrName>style.visibility</p:attrName>
                                        </p:attrNameLst>
                                      </p:cBhvr>
                                      <p:to>
                                        <p:strVal val="visible"/>
                                      </p:to>
                                    </p:set>
                                    <p:animEffect transition="in" filter="fade">
                                      <p:cBhvr>
                                        <p:cTn id="28" dur="500"/>
                                        <p:tgtEl>
                                          <p:spTgt spid="1048653"/>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1048649"/>
                                        </p:tgtEl>
                                        <p:attrNameLst>
                                          <p:attrName>style.visibility</p:attrName>
                                        </p:attrNameLst>
                                      </p:cBhvr>
                                      <p:to>
                                        <p:strVal val="visible"/>
                                      </p:to>
                                    </p:set>
                                    <p:animEffect transition="in" filter="fade">
                                      <p:cBhvr>
                                        <p:cTn id="31" dur="500"/>
                                        <p:tgtEl>
                                          <p:spTgt spid="1048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9" grpId="0"/>
      <p:bldP spid="1048650" grpId="0" animBg="1"/>
      <p:bldP spid="1048650" grpId="1" animBg="1"/>
      <p:bldP spid="1048651" grpId="0" animBg="1"/>
      <p:bldP spid="1048651" grpId="1" animBg="1"/>
      <p:bldP spid="1048652" grpId="0" animBg="1"/>
      <p:bldP spid="1048652" grpId="1" animBg="1"/>
      <p:bldP spid="1048653" grpId="0"/>
    </p:bldLst>
  </p:timing>
  <p:hf hdr="0" dt="0"/>
  <p:txStyles>
    <p:titleStyle>
      <a:lvl1pPr algn="l" defTabSz="1632753" rtl="0" eaLnBrk="1" latinLnBrk="0" hangingPunct="1">
        <a:spcBef>
          <a:spcPct val="0"/>
        </a:spcBef>
        <a:buNone/>
        <a:defRPr kumimoji="1" sz="6000" kern="1200" baseline="0">
          <a:solidFill>
            <a:schemeClr val="tx1">
              <a:lumMod val="75000"/>
              <a:lumOff val="25000"/>
            </a:schemeClr>
          </a:solidFill>
          <a:latin typeface="+mj-lt"/>
          <a:ea typeface="+mj-ea"/>
          <a:cs typeface="+mj-cs"/>
        </a:defRPr>
      </a:lvl1pPr>
    </p:titleStyle>
    <p:body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7F7F7"/>
        </a:solidFill>
        <a:effectLst/>
      </p:bgPr>
    </p:bg>
    <p:spTree>
      <p:nvGrpSpPr>
        <p:cNvPr id="1" name=""/>
        <p:cNvGrpSpPr/>
        <p:nvPr/>
      </p:nvGrpSpPr>
      <p:grpSpPr>
        <a:xfrm>
          <a:off x="0" y="0"/>
          <a:ext cx="0" cy="0"/>
          <a:chOff x="0" y="0"/>
          <a:chExt cx="0" cy="0"/>
        </a:xfrm>
      </p:grpSpPr>
      <p:sp>
        <p:nvSpPr>
          <p:cNvPr id="1048576" name="タイトル プレースホルダー 1"/>
          <p:cNvSpPr>
            <a:spLocks noGrp="1"/>
          </p:cNvSpPr>
          <p:nvPr>
            <p:ph type="title"/>
          </p:nvPr>
        </p:nvSpPr>
        <p:spPr>
          <a:xfrm>
            <a:off x="934294" y="246956"/>
            <a:ext cx="16437799" cy="1203151"/>
          </a:xfrm>
          <a:prstGeom prst="rect">
            <a:avLst/>
          </a:prstGeom>
        </p:spPr>
        <p:txBody>
          <a:bodyPr vert="horz" lIns="163275" tIns="81638" rIns="163275" bIns="81638" rtlCol="0" anchor="ctr">
            <a:normAutofit/>
          </a:bodyPr>
          <a:lstStyle/>
          <a:p>
            <a:r>
              <a:rPr kumimoji="1" lang="en-US" altLang="ja-JP" dirty="0"/>
              <a:t>Master Title</a:t>
            </a:r>
            <a:endParaRPr kumimoji="1" lang="ja-JP" altLang="en-US" dirty="0"/>
          </a:p>
        </p:txBody>
      </p:sp>
      <p:sp>
        <p:nvSpPr>
          <p:cNvPr id="1048577" name="テキスト プレースホルダー 2"/>
          <p:cNvSpPr>
            <a:spLocks noGrp="1"/>
          </p:cNvSpPr>
          <p:nvPr>
            <p:ph type="body" idx="1"/>
          </p:nvPr>
        </p:nvSpPr>
        <p:spPr>
          <a:xfrm>
            <a:off x="914321" y="2400301"/>
            <a:ext cx="16457772" cy="6788945"/>
          </a:xfrm>
          <a:prstGeom prst="rect">
            <a:avLst/>
          </a:prstGeom>
        </p:spPr>
        <p:txBody>
          <a:bodyPr vert="horz" lIns="163275" tIns="81638" rIns="163275" bIns="81638" rtlCol="0">
            <a:normAutofit/>
          </a:bodyPr>
          <a:lstStyle/>
          <a:p>
            <a:pPr lvl="0"/>
            <a:r>
              <a:rPr kumimoji="1" lang="en-US" altLang="ja-JP" dirty="0"/>
              <a:t>MASTER TEXT</a:t>
            </a:r>
            <a:endParaRPr kumimoji="1" lang="ja-JP" altLang="en-US" dirty="0"/>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Lst>
  <p:hf hdr="0" dt="0"/>
  <p:txStyles>
    <p:titleStyle>
      <a:lvl1pPr algn="l" defTabSz="1632753" rtl="0" eaLnBrk="1" latinLnBrk="0" hangingPunct="1">
        <a:spcBef>
          <a:spcPct val="0"/>
        </a:spcBef>
        <a:buNone/>
        <a:defRPr kumimoji="1" sz="6000" kern="1200" baseline="0">
          <a:solidFill>
            <a:schemeClr val="tx1">
              <a:lumMod val="75000"/>
              <a:lumOff val="25000"/>
            </a:schemeClr>
          </a:solidFill>
          <a:latin typeface="+mj-lt"/>
          <a:ea typeface="+mj-ea"/>
          <a:cs typeface="+mj-cs"/>
        </a:defRPr>
      </a:lvl1pPr>
    </p:titleStyle>
    <p:body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タイトル 6"/>
          <p:cNvSpPr>
            <a:spLocks noGrp="1"/>
          </p:cNvSpPr>
          <p:nvPr>
            <p:ph type="ctrTitle"/>
          </p:nvPr>
        </p:nvSpPr>
        <p:spPr/>
        <p:txBody>
          <a:bodyPr/>
          <a:lstStyle/>
          <a:p>
            <a:r>
              <a:rPr lang="en-US" altLang="ja-JP" dirty="0" smtClean="0"/>
              <a:t>IDENTITAS NASIONAL </a:t>
            </a:r>
            <a:r>
              <a:rPr lang="en-US" altLang="ja-JP" dirty="0" smtClean="0">
                <a:latin typeface="Trebuchet MS"/>
              </a:rPr>
              <a:t/>
            </a:r>
            <a:br>
              <a:rPr lang="en-US" altLang="ja-JP" dirty="0" smtClean="0">
                <a:latin typeface="Trebuchet MS"/>
              </a:rPr>
            </a:br>
            <a:endParaRPr kumimoji="1" lang="ja-JP" altLang="en-US" dirty="0"/>
          </a:p>
        </p:txBody>
      </p:sp>
    </p:spTree>
  </p:cSld>
  <p:clrMapOvr>
    <a:masterClrMapping/>
  </p:clrMapOvr>
  <p:transition spd="med" advTm="6754">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Apa</a:t>
            </a:r>
            <a:r>
              <a:rPr lang="en-US" dirty="0" smtClean="0"/>
              <a:t> </a:t>
            </a:r>
            <a:r>
              <a:rPr lang="en-US" dirty="0" err="1" smtClean="0"/>
              <a:t>sih</a:t>
            </a:r>
            <a:r>
              <a:rPr lang="en-US" dirty="0" smtClean="0"/>
              <a:t> </a:t>
            </a:r>
            <a:r>
              <a:rPr lang="en-US" dirty="0" err="1" smtClean="0"/>
              <a:t>peran</a:t>
            </a:r>
            <a:r>
              <a:rPr lang="en-US" dirty="0" smtClean="0"/>
              <a:t> </a:t>
            </a:r>
            <a:r>
              <a:rPr lang="en-US" dirty="0" err="1" smtClean="0"/>
              <a:t>identitas</a:t>
            </a:r>
            <a:r>
              <a:rPr lang="en-US" dirty="0" smtClean="0"/>
              <a:t> </a:t>
            </a:r>
            <a:r>
              <a:rPr lang="en-US" dirty="0" err="1" smtClean="0"/>
              <a:t>Nasional</a:t>
            </a:r>
            <a:r>
              <a:rPr lang="en-US" dirty="0" smtClean="0"/>
              <a:t>?</a:t>
            </a:r>
            <a:endParaRPr lang="en-US" dirty="0"/>
          </a:p>
        </p:txBody>
      </p:sp>
      <p:sp>
        <p:nvSpPr>
          <p:cNvPr id="3" name="Footer Placeholder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Slide Number Placeholder 3"/>
          <p:cNvSpPr>
            <a:spLocks noGrp="1"/>
          </p:cNvSpPr>
          <p:nvPr>
            <p:ph type="sldNum" sz="quarter" idx="11"/>
          </p:nvPr>
        </p:nvSpPr>
        <p:spPr/>
        <p:txBody>
          <a:bodyPr/>
          <a:lstStyle/>
          <a:p>
            <a:fld id="{E6459DFB-86F3-43FA-8567-2EA6E426AE90}" type="slidenum">
              <a:rPr lang="ja-JP" altLang="en-US" smtClean="0"/>
              <a:pPr/>
              <a:t>10</a:t>
            </a:fld>
            <a:endParaRPr lang="ja-JP" altLang="en-US"/>
          </a:p>
        </p:txBody>
      </p:sp>
      <p:sp>
        <p:nvSpPr>
          <p:cNvPr id="5" name="Text Placeholder 4"/>
          <p:cNvSpPr>
            <a:spLocks noGrp="1"/>
          </p:cNvSpPr>
          <p:nvPr>
            <p:ph type="body" sz="quarter" idx="13"/>
          </p:nvPr>
        </p:nvSpPr>
        <p:spPr/>
        <p:txBody>
          <a:bodyPr>
            <a:normAutofit fontScale="92500" lnSpcReduction="20000"/>
          </a:bodyPr>
          <a:lstStyle/>
          <a:p>
            <a:endParaRPr lang="en-US"/>
          </a:p>
        </p:txBody>
      </p:sp>
      <p:sp>
        <p:nvSpPr>
          <p:cNvPr id="6" name="Text Placeholder 5"/>
          <p:cNvSpPr>
            <a:spLocks noGrp="1"/>
          </p:cNvSpPr>
          <p:nvPr>
            <p:ph type="body" sz="quarter" idx="16"/>
          </p:nvPr>
        </p:nvSpPr>
        <p:spPr/>
        <p:txBody>
          <a:bodyPr>
            <a:noAutofit/>
          </a:bodyPr>
          <a:lstStyle/>
          <a:p>
            <a:r>
              <a:rPr lang="en-US" sz="2800" b="1" dirty="0" err="1" smtClean="0"/>
              <a:t>Sebagai</a:t>
            </a:r>
            <a:r>
              <a:rPr lang="en-US" sz="2800" b="1" dirty="0" smtClean="0"/>
              <a:t> </a:t>
            </a:r>
            <a:r>
              <a:rPr lang="en-US" sz="2800" b="1" dirty="0" err="1" smtClean="0"/>
              <a:t>Bahan</a:t>
            </a:r>
            <a:r>
              <a:rPr lang="en-US" sz="2800" b="1" dirty="0" smtClean="0"/>
              <a:t> </a:t>
            </a:r>
            <a:r>
              <a:rPr lang="en-US" sz="2800" b="1" dirty="0" err="1" smtClean="0"/>
              <a:t>Atau</a:t>
            </a:r>
            <a:r>
              <a:rPr lang="en-US" sz="2800" b="1" dirty="0" smtClean="0"/>
              <a:t> </a:t>
            </a:r>
            <a:r>
              <a:rPr lang="en-US" sz="2800" b="1" dirty="0" err="1" smtClean="0"/>
              <a:t>Objek</a:t>
            </a:r>
            <a:r>
              <a:rPr lang="en-US" sz="2800" b="1" dirty="0" smtClean="0"/>
              <a:t> </a:t>
            </a:r>
            <a:r>
              <a:rPr lang="en-US" sz="2800" b="1" dirty="0" err="1" smtClean="0"/>
              <a:t>Dalam</a:t>
            </a:r>
            <a:r>
              <a:rPr lang="en-US" sz="2800" b="1" dirty="0" smtClean="0"/>
              <a:t> </a:t>
            </a:r>
            <a:r>
              <a:rPr lang="en-US" sz="2800" b="1" dirty="0" err="1" smtClean="0"/>
              <a:t>Integrasi</a:t>
            </a:r>
            <a:r>
              <a:rPr lang="en-US" sz="2800" b="1" dirty="0" smtClean="0"/>
              <a:t> </a:t>
            </a:r>
            <a:r>
              <a:rPr lang="en-US" sz="2800" b="1" dirty="0" err="1" smtClean="0"/>
              <a:t>Nasional</a:t>
            </a:r>
            <a:endParaRPr lang="en-US" sz="2800" b="1" dirty="0"/>
          </a:p>
        </p:txBody>
      </p:sp>
      <p:sp>
        <p:nvSpPr>
          <p:cNvPr id="7" name="Text Placeholder 6"/>
          <p:cNvSpPr>
            <a:spLocks noGrp="1"/>
          </p:cNvSpPr>
          <p:nvPr>
            <p:ph type="body" sz="quarter" idx="20"/>
          </p:nvPr>
        </p:nvSpPr>
        <p:spPr/>
        <p:txBody>
          <a:bodyPr>
            <a:normAutofit/>
          </a:bodyPr>
          <a:lstStyle/>
          <a:p>
            <a:r>
              <a:rPr lang="en-US" sz="2800" b="1" dirty="0" err="1" smtClean="0"/>
              <a:t>Menjadi</a:t>
            </a:r>
            <a:r>
              <a:rPr lang="en-US" sz="2800" b="1" dirty="0" smtClean="0"/>
              <a:t> </a:t>
            </a:r>
            <a:r>
              <a:rPr lang="en-US" sz="2800" b="1" dirty="0" err="1" smtClean="0"/>
              <a:t>Penanda</a:t>
            </a:r>
            <a:r>
              <a:rPr lang="en-US" sz="2800" b="1" dirty="0" smtClean="0"/>
              <a:t> </a:t>
            </a:r>
            <a:r>
              <a:rPr lang="en-US" sz="2800" b="1" dirty="0" err="1" smtClean="0"/>
              <a:t>Ikatan</a:t>
            </a:r>
            <a:r>
              <a:rPr lang="en-US" sz="2800" b="1" dirty="0" smtClean="0"/>
              <a:t> </a:t>
            </a:r>
            <a:r>
              <a:rPr lang="en-US" sz="2800" b="1" dirty="0" err="1" smtClean="0"/>
              <a:t>Solidaritas</a:t>
            </a:r>
            <a:endParaRPr lang="en-US" sz="2800" b="1" dirty="0"/>
          </a:p>
        </p:txBody>
      </p:sp>
      <p:sp>
        <p:nvSpPr>
          <p:cNvPr id="8" name="Text Placeholder 7"/>
          <p:cNvSpPr>
            <a:spLocks noGrp="1"/>
          </p:cNvSpPr>
          <p:nvPr>
            <p:ph type="body" sz="quarter" idx="22"/>
          </p:nvPr>
        </p:nvSpPr>
        <p:spPr/>
        <p:txBody>
          <a:bodyPr>
            <a:normAutofit/>
          </a:bodyPr>
          <a:lstStyle/>
          <a:p>
            <a:r>
              <a:rPr lang="en-US" sz="2800" b="1" dirty="0" err="1" smtClean="0"/>
              <a:t>Menjadi</a:t>
            </a:r>
            <a:r>
              <a:rPr lang="en-US" sz="2800" b="1" dirty="0" smtClean="0"/>
              <a:t> </a:t>
            </a:r>
            <a:r>
              <a:rPr lang="en-US" sz="2800" b="1" dirty="0" err="1" smtClean="0"/>
              <a:t>Definisi</a:t>
            </a:r>
            <a:r>
              <a:rPr lang="en-US" sz="2800" b="1" dirty="0" smtClean="0"/>
              <a:t> Territorial</a:t>
            </a:r>
            <a:endParaRPr lang="en-US" sz="2800" b="1" dirty="0"/>
          </a:p>
        </p:txBody>
      </p:sp>
      <p:sp>
        <p:nvSpPr>
          <p:cNvPr id="9" name="Text Placeholder 8"/>
          <p:cNvSpPr>
            <a:spLocks noGrp="1"/>
          </p:cNvSpPr>
          <p:nvPr>
            <p:ph type="body" sz="quarter" idx="24"/>
          </p:nvPr>
        </p:nvSpPr>
        <p:spPr/>
        <p:txBody>
          <a:bodyPr>
            <a:normAutofit/>
          </a:bodyPr>
          <a:lstStyle/>
          <a:p>
            <a:r>
              <a:rPr lang="en-US" sz="2800" b="1" dirty="0" err="1" smtClean="0"/>
              <a:t>Pengontrol</a:t>
            </a:r>
            <a:r>
              <a:rPr lang="en-US" sz="2800" b="1" dirty="0" smtClean="0"/>
              <a:t> </a:t>
            </a:r>
            <a:r>
              <a:rPr lang="en-US" sz="2800" b="1" dirty="0" err="1" smtClean="0"/>
              <a:t>Sumber</a:t>
            </a:r>
            <a:r>
              <a:rPr lang="en-US" sz="2800" b="1" dirty="0" smtClean="0"/>
              <a:t> </a:t>
            </a:r>
            <a:r>
              <a:rPr lang="en-US" sz="2800" b="1" dirty="0" err="1" smtClean="0"/>
              <a:t>Daya</a:t>
            </a:r>
            <a:r>
              <a:rPr lang="en-US" sz="2800" b="1" dirty="0" smtClean="0"/>
              <a:t> </a:t>
            </a:r>
            <a:r>
              <a:rPr lang="en-US" sz="2800" b="1" dirty="0" err="1" smtClean="0"/>
              <a:t>Ekonomi</a:t>
            </a:r>
            <a:endParaRPr lang="en-US" sz="2800" b="1" dirty="0"/>
          </a:p>
        </p:txBody>
      </p:sp>
      <p:sp>
        <p:nvSpPr>
          <p:cNvPr id="10" name="Text Placeholder 9"/>
          <p:cNvSpPr>
            <a:spLocks noGrp="1"/>
          </p:cNvSpPr>
          <p:nvPr>
            <p:ph type="body" sz="quarter" idx="26"/>
          </p:nvPr>
        </p:nvSpPr>
        <p:spPr/>
        <p:txBody>
          <a:bodyPr>
            <a:normAutofit/>
          </a:bodyPr>
          <a:lstStyle/>
          <a:p>
            <a:r>
              <a:rPr lang="en-US" sz="2400" b="1" dirty="0" err="1" smtClean="0"/>
              <a:t>Mengatur</a:t>
            </a:r>
            <a:r>
              <a:rPr lang="en-US" sz="2400" b="1" dirty="0" smtClean="0"/>
              <a:t> </a:t>
            </a:r>
            <a:r>
              <a:rPr lang="en-US" sz="2400" b="1" dirty="0" err="1" smtClean="0"/>
              <a:t>Pemerintah</a:t>
            </a:r>
            <a:endParaRPr lang="en-US" sz="2400" b="1" dirty="0"/>
          </a:p>
        </p:txBody>
      </p:sp>
      <p:sp>
        <p:nvSpPr>
          <p:cNvPr id="11" name="Text Placeholder 10"/>
          <p:cNvSpPr>
            <a:spLocks noGrp="1"/>
          </p:cNvSpPr>
          <p:nvPr>
            <p:ph type="body" sz="quarter" idx="28"/>
          </p:nvPr>
        </p:nvSpPr>
        <p:spPr>
          <a:xfrm>
            <a:off x="783772" y="3226162"/>
            <a:ext cx="6894286" cy="5683376"/>
          </a:xfrm>
        </p:spPr>
        <p:txBody>
          <a:bodyPr/>
          <a:lstStyle/>
          <a:p>
            <a:r>
              <a:rPr lang="en-US" sz="3200" dirty="0" err="1" smtClean="0"/>
              <a:t>Identitas</a:t>
            </a:r>
            <a:r>
              <a:rPr lang="en-US" sz="3200" dirty="0" smtClean="0"/>
              <a:t> </a:t>
            </a:r>
            <a:r>
              <a:rPr lang="en-US" sz="3200" dirty="0" err="1" smtClean="0"/>
              <a:t>Nasional</a:t>
            </a:r>
            <a:r>
              <a:rPr lang="en-US" sz="3200" dirty="0" smtClean="0"/>
              <a:t> </a:t>
            </a:r>
            <a:r>
              <a:rPr lang="en-US" sz="3200" dirty="0" err="1" smtClean="0"/>
              <a:t>selain</a:t>
            </a:r>
            <a:r>
              <a:rPr lang="en-US" sz="3200" dirty="0" smtClean="0"/>
              <a:t> </a:t>
            </a:r>
            <a:r>
              <a:rPr lang="en-US" sz="3200" dirty="0" err="1" smtClean="0"/>
              <a:t>memiliki</a:t>
            </a:r>
            <a:r>
              <a:rPr lang="en-US" sz="3200" dirty="0" smtClean="0"/>
              <a:t> </a:t>
            </a:r>
            <a:r>
              <a:rPr lang="en-US" sz="3200" dirty="0" err="1" smtClean="0"/>
              <a:t>fungsi</a:t>
            </a:r>
            <a:r>
              <a:rPr lang="en-US" sz="3200" dirty="0" smtClean="0"/>
              <a:t> </a:t>
            </a:r>
            <a:r>
              <a:rPr lang="en-US" sz="3200" dirty="0" err="1" smtClean="0"/>
              <a:t>dan</a:t>
            </a:r>
            <a:r>
              <a:rPr lang="en-US" sz="3200" dirty="0" smtClean="0"/>
              <a:t> </a:t>
            </a:r>
            <a:r>
              <a:rPr lang="en-US" sz="3200" dirty="0" err="1" smtClean="0"/>
              <a:t>tujuan</a:t>
            </a:r>
            <a:r>
              <a:rPr lang="en-US" sz="3200" dirty="0" smtClean="0"/>
              <a:t>. </a:t>
            </a:r>
            <a:r>
              <a:rPr lang="en-US" sz="3200" dirty="0" err="1" smtClean="0"/>
              <a:t>Ia</a:t>
            </a:r>
            <a:r>
              <a:rPr lang="en-US" sz="3200" dirty="0" smtClean="0"/>
              <a:t> </a:t>
            </a:r>
            <a:r>
              <a:rPr lang="en-US" sz="3200" dirty="0" err="1" smtClean="0"/>
              <a:t>juga</a:t>
            </a:r>
            <a:r>
              <a:rPr lang="en-US" sz="3200" dirty="0" smtClean="0"/>
              <a:t> </a:t>
            </a:r>
            <a:r>
              <a:rPr lang="en-US" sz="3200" dirty="0" err="1" smtClean="0"/>
              <a:t>memiliki</a:t>
            </a:r>
            <a:r>
              <a:rPr lang="en-US" sz="3200" dirty="0" smtClean="0"/>
              <a:t> </a:t>
            </a:r>
            <a:r>
              <a:rPr lang="en-US" sz="3200" dirty="0" err="1" smtClean="0"/>
              <a:t>peran</a:t>
            </a:r>
            <a:r>
              <a:rPr lang="en-US" sz="3200" dirty="0" smtClean="0"/>
              <a:t> yang </a:t>
            </a:r>
            <a:r>
              <a:rPr lang="en-US" sz="3200" dirty="0" err="1" smtClean="0"/>
              <a:t>sangat</a:t>
            </a:r>
            <a:r>
              <a:rPr lang="en-US" sz="3200" dirty="0" smtClean="0"/>
              <a:t> </a:t>
            </a:r>
            <a:r>
              <a:rPr lang="en-US" sz="3200" dirty="0" err="1" smtClean="0"/>
              <a:t>penting</a:t>
            </a:r>
            <a:r>
              <a:rPr lang="en-US" sz="3200" dirty="0" smtClean="0"/>
              <a:t> </a:t>
            </a:r>
            <a:r>
              <a:rPr lang="en-US" sz="3200" dirty="0" err="1" smtClean="0"/>
              <a:t>untuk</a:t>
            </a:r>
            <a:r>
              <a:rPr lang="en-US" sz="3200" dirty="0" smtClean="0"/>
              <a:t> </a:t>
            </a:r>
            <a:r>
              <a:rPr lang="en-US" sz="3200" dirty="0" err="1" smtClean="0"/>
              <a:t>mempertahankan</a:t>
            </a:r>
            <a:r>
              <a:rPr lang="en-US" sz="3200" dirty="0" smtClean="0"/>
              <a:t> </a:t>
            </a:r>
            <a:r>
              <a:rPr lang="en-US" sz="3200" dirty="0" err="1" smtClean="0"/>
              <a:t>pesatuan</a:t>
            </a:r>
            <a:r>
              <a:rPr lang="en-US" sz="3200" dirty="0" smtClean="0"/>
              <a:t> </a:t>
            </a:r>
            <a:r>
              <a:rPr lang="en-US" sz="3200" dirty="0" err="1" smtClean="0"/>
              <a:t>dan</a:t>
            </a:r>
            <a:r>
              <a:rPr lang="en-US" sz="3200" dirty="0" smtClean="0"/>
              <a:t> </a:t>
            </a:r>
            <a:r>
              <a:rPr lang="en-US" sz="3200" dirty="0" err="1" smtClean="0"/>
              <a:t>kesatuan</a:t>
            </a:r>
            <a:r>
              <a:rPr lang="en-US" sz="3200" dirty="0" smtClean="0"/>
              <a:t> </a:t>
            </a:r>
            <a:r>
              <a:rPr lang="en-US" sz="3200" dirty="0" err="1" smtClean="0"/>
              <a:t>bangsa</a:t>
            </a:r>
            <a:r>
              <a:rPr lang="en-US" sz="3200" dirty="0" smtClean="0"/>
              <a:t> </a:t>
            </a:r>
            <a:r>
              <a:rPr lang="en-US" sz="3200" dirty="0" err="1" smtClean="0"/>
              <a:t>indonesia</a:t>
            </a:r>
            <a:r>
              <a:rPr lang="en-US" sz="3200" dirty="0" smtClean="0"/>
              <a:t>, </a:t>
            </a:r>
            <a:r>
              <a:rPr lang="en-US" sz="3200" dirty="0" err="1" smtClean="0"/>
              <a:t>adapun</a:t>
            </a:r>
            <a:r>
              <a:rPr lang="en-US" sz="3200" dirty="0" smtClean="0"/>
              <a:t> </a:t>
            </a:r>
            <a:r>
              <a:rPr lang="en-US" sz="3200" dirty="0" err="1" smtClean="0"/>
              <a:t>perannya</a:t>
            </a:r>
            <a:r>
              <a:rPr lang="en-US" sz="3200" dirty="0" smtClean="0"/>
              <a:t>  </a:t>
            </a:r>
            <a:r>
              <a:rPr lang="en-US" sz="3200" dirty="0" err="1" smtClean="0"/>
              <a:t>sebagai</a:t>
            </a:r>
            <a:r>
              <a:rPr lang="en-US" sz="3200" dirty="0" smtClean="0"/>
              <a:t> </a:t>
            </a:r>
            <a:r>
              <a:rPr lang="en-US" sz="3200" dirty="0" err="1" smtClean="0"/>
              <a:t>berikut</a:t>
            </a:r>
            <a:r>
              <a:rPr lang="en-US" sz="3200" dirty="0" smtClean="0"/>
              <a:t>:</a:t>
            </a:r>
            <a:endParaRPr lang="en-US"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5" name="タイトル 15"/>
          <p:cNvSpPr>
            <a:spLocks noGrp="1"/>
          </p:cNvSpPr>
          <p:nvPr>
            <p:ph type="ctrTitle"/>
          </p:nvPr>
        </p:nvSpPr>
        <p:spPr>
          <a:xfrm>
            <a:off x="1371481" y="1956487"/>
            <a:ext cx="15543451" cy="1585999"/>
          </a:xfrm>
        </p:spPr>
        <p:txBody>
          <a:bodyPr/>
          <a:lstStyle/>
          <a:p>
            <a:r>
              <a:rPr kumimoji="1" lang="en-US" altLang="ja-JP" dirty="0"/>
              <a:t>Thank You </a:t>
            </a:r>
            <a:r>
              <a:rPr kumimoji="1" lang="en-US" altLang="ja-JP"/>
              <a:t>for </a:t>
            </a:r>
            <a:r>
              <a:rPr lang="en-US" altLang="ja-JP" smtClean="0"/>
              <a:t>attention</a:t>
            </a:r>
            <a:r>
              <a:rPr kumimoji="1" lang="en-US" altLang="ja-JP" smtClean="0"/>
              <a:t>!</a:t>
            </a:r>
            <a:endParaRPr kumimoji="1" lang="ja-JP" altLang="en-US" dirty="0"/>
          </a:p>
        </p:txBody>
      </p:sp>
      <p:sp>
        <p:nvSpPr>
          <p:cNvPr id="1048726" name="テキスト プレースホルダー 17"/>
          <p:cNvSpPr>
            <a:spLocks noGrp="1"/>
          </p:cNvSpPr>
          <p:nvPr>
            <p:ph type="body" sz="quarter" idx="10"/>
          </p:nvPr>
        </p:nvSpPr>
        <p:spPr/>
        <p:txBody>
          <a:bodyPr/>
          <a:lstStyle/>
          <a:p>
            <a:r>
              <a:rPr kumimoji="1" lang="en-US" altLang="ja-JP" dirty="0"/>
              <a:t>Any Questions</a:t>
            </a:r>
            <a:r>
              <a:rPr kumimoji="1" lang="en-US" altLang="ja-JP" smtClean="0"/>
              <a:t>???? </a:t>
            </a:r>
            <a:endParaRPr kumimoji="1" lang="ja-JP" altLang="en-US" dirty="0"/>
          </a:p>
        </p:txBody>
      </p:sp>
    </p:spTree>
  </p:cSld>
  <p:clrMapOvr>
    <a:masterClrMapping/>
  </p:clrMapOvr>
  <mc:AlternateContent xmlns:mc="http://schemas.openxmlformats.org/markup-compatibility/2006">
    <mc:Choice xmlns="" xmlns:p14="http://schemas.microsoft.com/office/powerpoint/2010/main" Requires="p14">
      <p:transition spd="slow" p14:dur="1200" advTm="9607">
        <p14:flip dir="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2" name="タイトル 7"/>
          <p:cNvSpPr>
            <a:spLocks noGrp="1"/>
          </p:cNvSpPr>
          <p:nvPr>
            <p:ph type="title"/>
          </p:nvPr>
        </p:nvSpPr>
        <p:spPr/>
        <p:txBody>
          <a:bodyPr/>
          <a:lstStyle/>
          <a:p>
            <a:r>
              <a:rPr lang="en-US" altLang="ja-JP" dirty="0" err="1" smtClean="0"/>
              <a:t>Pengertian</a:t>
            </a:r>
            <a:r>
              <a:rPr lang="en-US" altLang="ja-JP" dirty="0" smtClean="0"/>
              <a:t> </a:t>
            </a:r>
            <a:r>
              <a:rPr lang="en-US" altLang="ja-JP" dirty="0" err="1" smtClean="0"/>
              <a:t>identitas</a:t>
            </a:r>
            <a:r>
              <a:rPr lang="en-US" altLang="ja-JP" dirty="0" smtClean="0"/>
              <a:t> </a:t>
            </a:r>
            <a:r>
              <a:rPr lang="en-US" altLang="ja-JP" dirty="0" err="1" smtClean="0"/>
              <a:t>nasional</a:t>
            </a:r>
            <a:endParaRPr kumimoji="1" lang="ja-JP" altLang="en-US" dirty="0"/>
          </a:p>
        </p:txBody>
      </p:sp>
      <p:sp>
        <p:nvSpPr>
          <p:cNvPr id="1048643" name="スライド番号プレースホルダー 3"/>
          <p:cNvSpPr>
            <a:spLocks noGrp="1"/>
          </p:cNvSpPr>
          <p:nvPr>
            <p:ph type="sldNum" sz="quarter" idx="11"/>
          </p:nvPr>
        </p:nvSpPr>
        <p:spPr/>
        <p:txBody>
          <a:bodyPr/>
          <a:lstStyle/>
          <a:p>
            <a:fld id="{E6459DFB-86F3-43FA-8567-2EA6E426AE90}" type="slidenum">
              <a:rPr lang="ja-JP" altLang="en-US" smtClean="0"/>
              <a:pPr/>
              <a:t>2</a:t>
            </a:fld>
            <a:endParaRPr lang="ja-JP" altLang="en-US"/>
          </a:p>
        </p:txBody>
      </p:sp>
      <p:sp>
        <p:nvSpPr>
          <p:cNvPr id="1048644" name="テキスト プレースホルダー 8"/>
          <p:cNvSpPr>
            <a:spLocks noGrp="1"/>
          </p:cNvSpPr>
          <p:nvPr>
            <p:ph type="body" sz="quarter" idx="13"/>
          </p:nvPr>
        </p:nvSpPr>
        <p:spPr/>
        <p:txBody>
          <a:bodyPr>
            <a:normAutofit fontScale="88333" lnSpcReduction="20000"/>
          </a:bodyPr>
          <a:lstStyle/>
          <a:p>
            <a:endParaRPr lang="ja-JP" altLang="en-US" dirty="0"/>
          </a:p>
          <a:p>
            <a:endParaRPr kumimoji="1" lang="ja-JP" altLang="en-US" dirty="0"/>
          </a:p>
        </p:txBody>
      </p:sp>
      <p:sp>
        <p:nvSpPr>
          <p:cNvPr id="1048645" name="テキスト プレースホルダー 10"/>
          <p:cNvSpPr>
            <a:spLocks noGrp="1"/>
          </p:cNvSpPr>
          <p:nvPr>
            <p:ph type="body" sz="quarter" idx="15"/>
          </p:nvPr>
        </p:nvSpPr>
        <p:spPr>
          <a:xfrm>
            <a:off x="2246392" y="3432358"/>
            <a:ext cx="11660994" cy="790352"/>
          </a:xfrm>
        </p:spPr>
        <p:txBody>
          <a:bodyPr/>
          <a:lstStyle/>
          <a:p>
            <a:pPr marL="571500" indent="-571500">
              <a:buFont typeface="Arial" panose="020B0604020202020204" pitchFamily="34" charset="0"/>
              <a:buChar char="•"/>
            </a:pPr>
            <a:r>
              <a:rPr lang="en-US" altLang="ja-JP" sz="4400" dirty="0" err="1" smtClean="0">
                <a:solidFill>
                  <a:schemeClr val="tx1"/>
                </a:solidFill>
              </a:rPr>
              <a:t>Secara</a:t>
            </a:r>
            <a:r>
              <a:rPr lang="en-US" altLang="ja-JP" sz="4400" dirty="0" smtClean="0">
                <a:solidFill>
                  <a:schemeClr val="tx1"/>
                </a:solidFill>
              </a:rPr>
              <a:t> </a:t>
            </a:r>
            <a:r>
              <a:rPr lang="en-US" altLang="ja-JP" sz="4400" dirty="0" err="1" smtClean="0">
                <a:solidFill>
                  <a:schemeClr val="tx1"/>
                </a:solidFill>
              </a:rPr>
              <a:t>eti</a:t>
            </a:r>
            <a:r>
              <a:rPr lang="en-US" sz="4400" dirty="0" err="1" smtClean="0">
                <a:solidFill>
                  <a:schemeClr val="tx1"/>
                </a:solidFill>
                <a:latin typeface="Trebuchet MS"/>
              </a:rPr>
              <a:t>mologis</a:t>
            </a:r>
            <a:r>
              <a:rPr lang="en-US" sz="4400" dirty="0" smtClean="0">
                <a:solidFill>
                  <a:schemeClr val="tx1"/>
                </a:solidFill>
                <a:latin typeface="Trebuchet MS"/>
              </a:rPr>
              <a:t> </a:t>
            </a:r>
            <a:r>
              <a:rPr lang="en-US" sz="4400" dirty="0" err="1" smtClean="0">
                <a:solidFill>
                  <a:schemeClr val="tx1"/>
                </a:solidFill>
                <a:latin typeface="Trebuchet MS"/>
              </a:rPr>
              <a:t>identitas</a:t>
            </a:r>
            <a:r>
              <a:rPr lang="en-US" sz="4400" dirty="0" smtClean="0">
                <a:solidFill>
                  <a:schemeClr val="tx1"/>
                </a:solidFill>
                <a:latin typeface="Trebuchet MS"/>
              </a:rPr>
              <a:t> </a:t>
            </a:r>
            <a:r>
              <a:rPr lang="en-US" sz="4400" dirty="0" err="1" smtClean="0">
                <a:solidFill>
                  <a:schemeClr val="tx1"/>
                </a:solidFill>
                <a:latin typeface="Trebuchet MS"/>
              </a:rPr>
              <a:t>nasional</a:t>
            </a:r>
            <a:r>
              <a:rPr lang="en-US" sz="4400" dirty="0" smtClean="0">
                <a:solidFill>
                  <a:schemeClr val="tx1"/>
                </a:solidFill>
                <a:latin typeface="Trebuchet MS"/>
              </a:rPr>
              <a:t> </a:t>
            </a:r>
            <a:r>
              <a:rPr lang="en-US" sz="4400" dirty="0" err="1" smtClean="0">
                <a:solidFill>
                  <a:schemeClr val="tx1"/>
                </a:solidFill>
                <a:latin typeface="Trebuchet MS"/>
              </a:rPr>
              <a:t>berasal</a:t>
            </a:r>
            <a:r>
              <a:rPr lang="en-US" sz="4400" dirty="0" smtClean="0">
                <a:solidFill>
                  <a:schemeClr val="tx1"/>
                </a:solidFill>
                <a:latin typeface="Trebuchet MS"/>
              </a:rPr>
              <a:t> </a:t>
            </a:r>
            <a:r>
              <a:rPr lang="en-US" sz="4400" dirty="0" err="1" smtClean="0">
                <a:solidFill>
                  <a:schemeClr val="tx1"/>
                </a:solidFill>
                <a:latin typeface="Trebuchet MS"/>
              </a:rPr>
              <a:t>dari</a:t>
            </a:r>
            <a:r>
              <a:rPr lang="en-US" sz="4400" dirty="0" smtClean="0">
                <a:solidFill>
                  <a:schemeClr val="tx1"/>
                </a:solidFill>
                <a:latin typeface="Trebuchet MS"/>
              </a:rPr>
              <a:t> kata </a:t>
            </a:r>
            <a:r>
              <a:rPr lang="en-US" sz="4400" dirty="0" err="1" smtClean="0">
                <a:solidFill>
                  <a:schemeClr val="tx1"/>
                </a:solidFill>
                <a:latin typeface="Trebuchet MS"/>
              </a:rPr>
              <a:t>identitas</a:t>
            </a:r>
            <a:r>
              <a:rPr lang="en-US" sz="4400" dirty="0" smtClean="0">
                <a:solidFill>
                  <a:schemeClr val="tx1"/>
                </a:solidFill>
                <a:latin typeface="Trebuchet MS"/>
              </a:rPr>
              <a:t> </a:t>
            </a:r>
            <a:r>
              <a:rPr lang="en-US" sz="4400" dirty="0" err="1" smtClean="0">
                <a:solidFill>
                  <a:schemeClr val="tx1"/>
                </a:solidFill>
                <a:latin typeface="Trebuchet MS"/>
              </a:rPr>
              <a:t>dan</a:t>
            </a:r>
            <a:r>
              <a:rPr lang="en-US" sz="4400" dirty="0" smtClean="0">
                <a:solidFill>
                  <a:schemeClr val="tx1"/>
                </a:solidFill>
                <a:latin typeface="Trebuchet MS"/>
              </a:rPr>
              <a:t> </a:t>
            </a:r>
            <a:r>
              <a:rPr lang="en-US" sz="4400" dirty="0" err="1" smtClean="0">
                <a:solidFill>
                  <a:schemeClr val="tx1"/>
                </a:solidFill>
                <a:latin typeface="Trebuchet MS"/>
              </a:rPr>
              <a:t>nasional</a:t>
            </a:r>
            <a:r>
              <a:rPr lang="id-ID" sz="4400" dirty="0" smtClean="0">
                <a:solidFill>
                  <a:schemeClr val="tx1"/>
                </a:solidFill>
                <a:latin typeface="Trebuchet MS"/>
              </a:rPr>
              <a:t>.</a:t>
            </a:r>
            <a:endParaRPr lang="ja-JP" altLang="en-US" sz="4400" dirty="0">
              <a:solidFill>
                <a:schemeClr val="tx1"/>
              </a:solidFill>
            </a:endParaRPr>
          </a:p>
        </p:txBody>
      </p:sp>
      <p:sp>
        <p:nvSpPr>
          <p:cNvPr id="1048646" name="テキスト プレースホルダー 9"/>
          <p:cNvSpPr>
            <a:spLocks noGrp="1"/>
          </p:cNvSpPr>
          <p:nvPr>
            <p:ph type="body" sz="quarter" idx="14"/>
          </p:nvPr>
        </p:nvSpPr>
        <p:spPr>
          <a:xfrm>
            <a:off x="2649416" y="4865259"/>
            <a:ext cx="14361240" cy="4442863"/>
          </a:xfrm>
        </p:spPr>
        <p:txBody>
          <a:bodyPr>
            <a:noAutofit/>
          </a:bodyPr>
          <a:lstStyle/>
          <a:p>
            <a:r>
              <a:rPr lang="id-ID" sz="2800" b="1" dirty="0" smtClean="0"/>
              <a:t>Kata identitas berasal dari bahasa inggris yaitu “identity” yang memiliki pengertian harfiahnya yaitu tanda-tanda, ciri-ciri, atau jati diri yang melekat pada individu yang dapat membedakan dengan yang lainya. Dengan kata lain, berupa simbol atau hal-hal yang menonjol dan unik.</a:t>
            </a:r>
          </a:p>
          <a:p>
            <a:r>
              <a:rPr lang="id-ID" sz="2800" b="1" dirty="0" smtClean="0"/>
              <a:t>Sedangkan kata “nasional” itu sendiri merupakan identitas yang melekat pada kelompok-kelompok yang lebih besar yang diikat oleh kesamaan fisik, yang mencakup kebudayaan, agama, dan bahasa maupun non-fisik seperti cita-cita, keinginan, dan tujuan.</a:t>
            </a:r>
          </a:p>
          <a:p>
            <a:r>
              <a:rPr lang="id-ID" sz="2800" b="1" dirty="0" smtClean="0"/>
              <a:t> </a:t>
            </a:r>
          </a:p>
          <a:p>
            <a:endParaRPr lang="en-US" sz="2800" b="1" dirty="0" smtClean="0"/>
          </a:p>
          <a:p>
            <a:endParaRPr lang="en-US" sz="2800" b="1" dirty="0" smtClean="0"/>
          </a:p>
          <a:p>
            <a:pPr marL="571500" indent="-571500">
              <a:buFont typeface="Arial" panose="020B0604020202020204" pitchFamily="34" charset="0"/>
              <a:buChar char="•"/>
            </a:pPr>
            <a:endParaRPr kumimoji="1" lang="ja-JP" altLang="en-US" sz="2800" b="1" dirty="0"/>
          </a:p>
        </p:txBody>
      </p:sp>
    </p:spTree>
  </p:cSld>
  <p:clrMapOvr>
    <a:masterClrMapping/>
  </p:clrMapOvr>
  <mc:AlternateContent xmlns:mc="http://schemas.openxmlformats.org/markup-compatibility/2006">
    <mc:Choice xmlns="" xmlns:p14="http://schemas.microsoft.com/office/powerpoint/2010/main" Requires="p14">
      <p:transition spd="slow" p14:dur="1400" advTm="4697">
        <p14:ripp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solidFill>
                  <a:schemeClr val="accent2"/>
                </a:solidFill>
                <a:latin typeface="Algerian" pitchFamily="82" charset="0"/>
              </a:rPr>
              <a:t>Identitas nasional secara khusus</a:t>
            </a:r>
            <a:endParaRPr lang="en-US" dirty="0">
              <a:solidFill>
                <a:schemeClr val="accent2"/>
              </a:solidFill>
            </a:endParaRPr>
          </a:p>
        </p:txBody>
      </p:sp>
      <p:sp>
        <p:nvSpPr>
          <p:cNvPr id="3" name="Footer Placeholder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Slide Number Placeholder 3"/>
          <p:cNvSpPr>
            <a:spLocks noGrp="1"/>
          </p:cNvSpPr>
          <p:nvPr>
            <p:ph type="sldNum" sz="quarter" idx="11"/>
          </p:nvPr>
        </p:nvSpPr>
        <p:spPr/>
        <p:txBody>
          <a:bodyPr/>
          <a:lstStyle/>
          <a:p>
            <a:fld id="{E6459DFB-86F3-43FA-8567-2EA6E426AE90}" type="slidenum">
              <a:rPr lang="ja-JP" altLang="en-US" smtClean="0"/>
              <a:pPr/>
              <a:t>3</a:t>
            </a:fld>
            <a:endParaRPr lang="ja-JP" altLang="en-US"/>
          </a:p>
        </p:txBody>
      </p:sp>
      <p:sp>
        <p:nvSpPr>
          <p:cNvPr id="5" name="Text Placeholder 4"/>
          <p:cNvSpPr>
            <a:spLocks noGrp="1"/>
          </p:cNvSpPr>
          <p:nvPr>
            <p:ph type="body" sz="quarter" idx="13"/>
          </p:nvPr>
        </p:nvSpPr>
        <p:spPr/>
        <p:txBody>
          <a:bodyPr>
            <a:normAutofit fontScale="92500" lnSpcReduction="20000"/>
          </a:bodyPr>
          <a:lstStyle/>
          <a:p>
            <a:endParaRPr lang="en-US"/>
          </a:p>
        </p:txBody>
      </p:sp>
      <p:sp>
        <p:nvSpPr>
          <p:cNvPr id="6" name="Text Placeholder 5"/>
          <p:cNvSpPr>
            <a:spLocks noGrp="1"/>
          </p:cNvSpPr>
          <p:nvPr>
            <p:ph type="body" sz="quarter" idx="15"/>
          </p:nvPr>
        </p:nvSpPr>
        <p:spPr/>
        <p:txBody>
          <a:bodyPr/>
          <a:lstStyle/>
          <a:p>
            <a:r>
              <a:rPr lang="en-US" dirty="0" smtClean="0"/>
              <a:t>PENGERTIAN</a:t>
            </a:r>
            <a:endParaRPr lang="en-US" dirty="0"/>
          </a:p>
        </p:txBody>
      </p:sp>
      <p:sp>
        <p:nvSpPr>
          <p:cNvPr id="7" name="Text Placeholder 6"/>
          <p:cNvSpPr>
            <a:spLocks noGrp="1"/>
          </p:cNvSpPr>
          <p:nvPr>
            <p:ph type="body" sz="quarter" idx="14"/>
          </p:nvPr>
        </p:nvSpPr>
        <p:spPr/>
        <p:txBody>
          <a:bodyPr>
            <a:normAutofit/>
          </a:bodyPr>
          <a:lstStyle/>
          <a:p>
            <a:pPr algn="just"/>
            <a:r>
              <a:rPr lang="id-ID" sz="3200" b="1" dirty="0" smtClean="0"/>
              <a:t>	Kumpulan nilai-nilai budaya yang tumbuh dan berkembang dalam berbagai aspek kehidupan dan dari ratusan suku yang dihimpun dalam suatu kesatuan indonesia yang menjadi kebudayaan nasional yang berlandaskan pancasila dan semboyan bhineka tunggal ika sebagai suatu arah pengembangan.</a:t>
            </a:r>
          </a:p>
          <a:p>
            <a:endParaRPr lang="id-ID" sz="3200" b="1" dirty="0" smtClean="0"/>
          </a:p>
          <a:p>
            <a:endParaRPr lang="en-US" sz="32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solidFill>
                  <a:schemeClr val="accent2"/>
                </a:solidFill>
                <a:latin typeface="Algerian" pitchFamily="82" charset="0"/>
              </a:rPr>
              <a:t>Identitas nasional secara umum</a:t>
            </a:r>
            <a:endParaRPr lang="en-US" dirty="0">
              <a:solidFill>
                <a:schemeClr val="accent2"/>
              </a:solidFill>
            </a:endParaRPr>
          </a:p>
        </p:txBody>
      </p:sp>
      <p:sp>
        <p:nvSpPr>
          <p:cNvPr id="3" name="Footer Placeholder 2"/>
          <p:cNvSpPr>
            <a:spLocks noGrp="1"/>
          </p:cNvSpPr>
          <p:nvPr>
            <p:ph type="ftr" sz="quarter" idx="10"/>
          </p:nvPr>
        </p:nvSpPr>
        <p:spPr/>
        <p:txBody>
          <a:bodyPr/>
          <a:lstStyle/>
          <a:p>
            <a:r>
              <a:rPr lang="en-US" altLang="ja-JP" dirty="0" smtClean="0"/>
              <a:t>The Power of PowerPoint | thepopp.com</a:t>
            </a:r>
            <a:endParaRPr lang="ja-JP" altLang="en-US" dirty="0"/>
          </a:p>
        </p:txBody>
      </p:sp>
      <p:sp>
        <p:nvSpPr>
          <p:cNvPr id="4" name="Slide Number Placeholder 3"/>
          <p:cNvSpPr>
            <a:spLocks noGrp="1"/>
          </p:cNvSpPr>
          <p:nvPr>
            <p:ph type="sldNum" sz="quarter" idx="11"/>
          </p:nvPr>
        </p:nvSpPr>
        <p:spPr/>
        <p:txBody>
          <a:bodyPr/>
          <a:lstStyle/>
          <a:p>
            <a:fld id="{E6459DFB-86F3-43FA-8567-2EA6E426AE90}" type="slidenum">
              <a:rPr lang="ja-JP" altLang="en-US" smtClean="0"/>
              <a:pPr/>
              <a:t>4</a:t>
            </a:fld>
            <a:endParaRPr lang="ja-JP" altLang="en-US"/>
          </a:p>
        </p:txBody>
      </p:sp>
      <p:sp>
        <p:nvSpPr>
          <p:cNvPr id="5" name="Text Placeholder 4"/>
          <p:cNvSpPr>
            <a:spLocks noGrp="1"/>
          </p:cNvSpPr>
          <p:nvPr>
            <p:ph type="body" sz="quarter" idx="13"/>
          </p:nvPr>
        </p:nvSpPr>
        <p:spPr/>
        <p:txBody>
          <a:bodyPr>
            <a:normAutofit fontScale="92500" lnSpcReduction="20000"/>
          </a:bodyPr>
          <a:lstStyle/>
          <a:p>
            <a:endParaRPr lang="en-US"/>
          </a:p>
        </p:txBody>
      </p:sp>
      <p:sp>
        <p:nvSpPr>
          <p:cNvPr id="6" name="Text Placeholder 5"/>
          <p:cNvSpPr>
            <a:spLocks noGrp="1"/>
          </p:cNvSpPr>
          <p:nvPr>
            <p:ph type="body" sz="quarter" idx="15"/>
          </p:nvPr>
        </p:nvSpPr>
        <p:spPr/>
        <p:txBody>
          <a:bodyPr/>
          <a:lstStyle/>
          <a:p>
            <a:r>
              <a:rPr lang="en-US" dirty="0" smtClean="0"/>
              <a:t>PENGERTIAN</a:t>
            </a:r>
            <a:endParaRPr lang="en-US" dirty="0"/>
          </a:p>
        </p:txBody>
      </p:sp>
      <p:sp>
        <p:nvSpPr>
          <p:cNvPr id="7" name="Text Placeholder 6"/>
          <p:cNvSpPr>
            <a:spLocks noGrp="1"/>
          </p:cNvSpPr>
          <p:nvPr>
            <p:ph type="body" sz="quarter" idx="14"/>
          </p:nvPr>
        </p:nvSpPr>
        <p:spPr/>
        <p:txBody>
          <a:bodyPr>
            <a:normAutofit/>
          </a:bodyPr>
          <a:lstStyle/>
          <a:p>
            <a:pPr algn="just"/>
            <a:r>
              <a:rPr lang="id-ID" sz="3600" b="1" dirty="0" smtClean="0"/>
              <a:t>	Suatu jati diri yang khas yang dimiliki oleh suatu bangsa dan tidak dimiliki oleh bangsa lain.</a:t>
            </a:r>
          </a:p>
          <a:p>
            <a:endParaRPr lang="en-US" sz="3600" b="1" dirty="0" smtClean="0"/>
          </a:p>
          <a:p>
            <a:endParaRPr lang="en-US" sz="36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9" name="タイトル 11"/>
          <p:cNvSpPr>
            <a:spLocks noGrp="1"/>
          </p:cNvSpPr>
          <p:nvPr>
            <p:ph type="title"/>
          </p:nvPr>
        </p:nvSpPr>
        <p:spPr/>
        <p:txBody>
          <a:bodyPr>
            <a:normAutofit/>
          </a:bodyPr>
          <a:lstStyle/>
          <a:p>
            <a:r>
              <a:rPr kumimoji="1" lang="en-US" altLang="ja-JP" sz="8000" dirty="0" smtClean="0">
                <a:latin typeface="Rockwell Condensed" pitchFamily="18" charset="0"/>
              </a:rPr>
              <a:t>IDENTITAS NASIONAL INDONESIA</a:t>
            </a:r>
            <a:endParaRPr kumimoji="1" lang="ja-JP" altLang="en-US" sz="8000" dirty="0">
              <a:latin typeface="Rockwell Condensed" pitchFamily="18" charset="0"/>
            </a:endParaRPr>
          </a:p>
        </p:txBody>
      </p:sp>
      <p:sp>
        <p:nvSpPr>
          <p:cNvPr id="1048660" name="テキスト プレースホルダー 12"/>
          <p:cNvSpPr>
            <a:spLocks noGrp="1"/>
          </p:cNvSpPr>
          <p:nvPr>
            <p:ph type="body" sz="quarter" idx="24"/>
          </p:nvPr>
        </p:nvSpPr>
        <p:spPr>
          <a:xfrm>
            <a:off x="9593943" y="797168"/>
            <a:ext cx="7996244" cy="9190893"/>
          </a:xfrm>
        </p:spPr>
        <p:txBody>
          <a:bodyPr/>
          <a:lstStyle/>
          <a:p>
            <a:r>
              <a:rPr kumimoji="1" lang="en-US" altLang="ja-JP" sz="3600" dirty="0" err="1" smtClean="0"/>
              <a:t>Identitas</a:t>
            </a:r>
            <a:r>
              <a:rPr kumimoji="1" lang="en-US" altLang="ja-JP" sz="3600" dirty="0" smtClean="0"/>
              <a:t> </a:t>
            </a:r>
            <a:r>
              <a:rPr kumimoji="1" lang="en-US" altLang="ja-JP" sz="3600" dirty="0" err="1" smtClean="0"/>
              <a:t>nasional</a:t>
            </a:r>
            <a:r>
              <a:rPr kumimoji="1" lang="en-US" altLang="ja-JP" sz="3600" dirty="0" smtClean="0"/>
              <a:t> </a:t>
            </a:r>
            <a:r>
              <a:rPr kumimoji="1" lang="en-US" altLang="ja-JP" sz="3600" dirty="0" err="1" smtClean="0"/>
              <a:t>indonesia</a:t>
            </a:r>
            <a:r>
              <a:rPr kumimoji="1" lang="en-US" altLang="ja-JP" sz="3600" dirty="0" smtClean="0"/>
              <a:t> </a:t>
            </a:r>
            <a:r>
              <a:rPr kumimoji="1" lang="en-US" altLang="ja-JP" sz="3600" dirty="0" err="1" smtClean="0"/>
              <a:t>tercantu</a:t>
            </a:r>
            <a:r>
              <a:rPr lang="en-US" altLang="ja-JP" sz="3600" dirty="0" err="1" smtClean="0">
                <a:latin typeface="Trebuchet MS"/>
              </a:rPr>
              <a:t>m</a:t>
            </a:r>
            <a:r>
              <a:rPr lang="en-US" altLang="ja-JP" sz="3600" dirty="0" smtClean="0">
                <a:latin typeface="Trebuchet MS"/>
              </a:rPr>
              <a:t> </a:t>
            </a:r>
            <a:r>
              <a:rPr lang="en-US" altLang="ja-JP" sz="3600" dirty="0" err="1" smtClean="0">
                <a:latin typeface="Trebuchet MS"/>
              </a:rPr>
              <a:t>dalam</a:t>
            </a:r>
            <a:r>
              <a:rPr lang="en-US" altLang="ja-JP" sz="3600" dirty="0" smtClean="0">
                <a:latin typeface="Trebuchet MS"/>
              </a:rPr>
              <a:t> </a:t>
            </a:r>
            <a:r>
              <a:rPr lang="en-US" altLang="ja-JP" sz="3600" dirty="0" err="1" smtClean="0">
                <a:latin typeface="Trebuchet MS"/>
              </a:rPr>
              <a:t>konstitusi</a:t>
            </a:r>
            <a:r>
              <a:rPr lang="en-US" altLang="ja-JP" sz="3600" dirty="0" smtClean="0">
                <a:latin typeface="Trebuchet MS"/>
              </a:rPr>
              <a:t> </a:t>
            </a:r>
            <a:r>
              <a:rPr lang="en-US" altLang="ja-JP" sz="3600" dirty="0" err="1" smtClean="0">
                <a:latin typeface="Trebuchet MS"/>
              </a:rPr>
              <a:t>indonesia</a:t>
            </a:r>
            <a:r>
              <a:rPr lang="en-US" altLang="ja-JP" sz="3600" dirty="0" smtClean="0">
                <a:latin typeface="Trebuchet MS"/>
              </a:rPr>
              <a:t> </a:t>
            </a:r>
            <a:r>
              <a:rPr lang="en-US" altLang="ja-JP" sz="3600" dirty="0" err="1" smtClean="0">
                <a:latin typeface="Trebuchet MS"/>
              </a:rPr>
              <a:t>yaitu</a:t>
            </a:r>
            <a:r>
              <a:rPr lang="en-US" altLang="ja-JP" sz="3600" dirty="0" smtClean="0">
                <a:latin typeface="Trebuchet MS"/>
              </a:rPr>
              <a:t> </a:t>
            </a:r>
            <a:r>
              <a:rPr lang="en-US" altLang="ja-JP" sz="3600" dirty="0" err="1" smtClean="0">
                <a:latin typeface="Trebuchet MS"/>
              </a:rPr>
              <a:t>undang-undang</a:t>
            </a:r>
            <a:r>
              <a:rPr lang="en-US" altLang="ja-JP" sz="3600" dirty="0" smtClean="0">
                <a:latin typeface="Trebuchet MS"/>
              </a:rPr>
              <a:t> </a:t>
            </a:r>
            <a:r>
              <a:rPr lang="en-US" altLang="ja-JP" sz="3600" dirty="0" err="1" smtClean="0">
                <a:latin typeface="Trebuchet MS"/>
              </a:rPr>
              <a:t>dasar</a:t>
            </a:r>
            <a:r>
              <a:rPr lang="en-US" altLang="ja-JP" sz="3600" dirty="0" smtClean="0">
                <a:latin typeface="Trebuchet MS"/>
              </a:rPr>
              <a:t> 1945 </a:t>
            </a:r>
            <a:r>
              <a:rPr lang="en-US" altLang="ja-JP" sz="3600" dirty="0" err="1" smtClean="0">
                <a:latin typeface="Trebuchet MS"/>
              </a:rPr>
              <a:t>dalam</a:t>
            </a:r>
            <a:r>
              <a:rPr lang="en-US" altLang="ja-JP" sz="3600" dirty="0" smtClean="0">
                <a:latin typeface="Trebuchet MS"/>
              </a:rPr>
              <a:t> </a:t>
            </a:r>
            <a:r>
              <a:rPr lang="en-US" altLang="ja-JP" sz="3600" dirty="0" err="1" smtClean="0">
                <a:latin typeface="Trebuchet MS"/>
              </a:rPr>
              <a:t>pasal</a:t>
            </a:r>
            <a:r>
              <a:rPr lang="id-ID" altLang="ja-JP" sz="3600" dirty="0" smtClean="0">
                <a:latin typeface="Trebuchet MS"/>
              </a:rPr>
              <a:t> 35 – 36 C </a:t>
            </a:r>
          </a:p>
          <a:p>
            <a:endParaRPr kumimoji="1" lang="ja-JP" altLang="en-US" sz="3600" dirty="0"/>
          </a:p>
        </p:txBody>
      </p:sp>
      <p:sp>
        <p:nvSpPr>
          <p:cNvPr id="1048661" name="スライド番号プレースホルダー 14"/>
          <p:cNvSpPr>
            <a:spLocks noGrp="1"/>
          </p:cNvSpPr>
          <p:nvPr>
            <p:ph type="sldNum" sz="quarter" idx="11"/>
          </p:nvPr>
        </p:nvSpPr>
        <p:spPr/>
        <p:txBody>
          <a:bodyPr/>
          <a:lstStyle/>
          <a:p>
            <a:fld id="{E6459DFB-86F3-43FA-8567-2EA6E426AE90}" type="slidenum">
              <a:rPr lang="ja-JP" altLang="en-US" smtClean="0"/>
              <a:pPr/>
              <a:t>5</a:t>
            </a:fld>
            <a:endParaRPr lang="ja-JP" altLang="en-US"/>
          </a:p>
        </p:txBody>
      </p:sp>
    </p:spTree>
  </p:cSld>
  <p:clrMapOvr>
    <a:masterClrMapping/>
  </p:clrMapOvr>
  <p:transition spd="slow" advTm="3037">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2" name="Slide Number Placeholder 2"/>
          <p:cNvSpPr>
            <a:spLocks noGrp="1"/>
          </p:cNvSpPr>
          <p:nvPr>
            <p:ph type="sldNum" sz="quarter" idx="11"/>
          </p:nvPr>
        </p:nvSpPr>
        <p:spPr/>
        <p:txBody>
          <a:bodyPr/>
          <a:lstStyle/>
          <a:p>
            <a:fld id="{E6459DFB-86F3-43FA-8567-2EA6E426AE90}" type="slidenum">
              <a:rPr lang="ja-JP" altLang="en-US" smtClean="0"/>
              <a:pPr/>
              <a:t>6</a:t>
            </a:fld>
            <a:endParaRPr lang="ja-JP" altLang="en-US"/>
          </a:p>
        </p:txBody>
      </p:sp>
      <p:sp>
        <p:nvSpPr>
          <p:cNvPr id="1048663" name="Title 3"/>
          <p:cNvSpPr>
            <a:spLocks noGrp="1"/>
          </p:cNvSpPr>
          <p:nvPr>
            <p:ph type="title"/>
          </p:nvPr>
        </p:nvSpPr>
        <p:spPr/>
        <p:txBody>
          <a:bodyPr/>
          <a:lstStyle/>
          <a:p>
            <a:r>
              <a:rPr lang="en-US" dirty="0" err="1" smtClean="0"/>
              <a:t>Lanjutan</a:t>
            </a:r>
            <a:r>
              <a:rPr lang="en-US" dirty="0" smtClean="0"/>
              <a:t> </a:t>
            </a:r>
            <a:endParaRPr lang="id-ID" dirty="0"/>
          </a:p>
        </p:txBody>
      </p:sp>
      <p:sp>
        <p:nvSpPr>
          <p:cNvPr id="1048664" name="Text Placeholder 4"/>
          <p:cNvSpPr>
            <a:spLocks noGrp="1"/>
          </p:cNvSpPr>
          <p:nvPr>
            <p:ph type="body" sz="quarter" idx="24"/>
          </p:nvPr>
        </p:nvSpPr>
        <p:spPr>
          <a:xfrm>
            <a:off x="9593943" y="3955312"/>
            <a:ext cx="7996244" cy="3845389"/>
          </a:xfrm>
        </p:spPr>
        <p:txBody>
          <a:bodyPr/>
          <a:lstStyle/>
          <a:p>
            <a:r>
              <a:rPr lang="en-US" altLang="ja-JP" sz="3600" dirty="0" err="1" smtClean="0">
                <a:latin typeface="Trebuchet MS"/>
              </a:rPr>
              <a:t>identitas</a:t>
            </a:r>
            <a:r>
              <a:rPr lang="en-US" altLang="ja-JP" sz="3600" dirty="0" smtClean="0">
                <a:latin typeface="Trebuchet MS"/>
              </a:rPr>
              <a:t> </a:t>
            </a:r>
            <a:r>
              <a:rPr lang="en-US" altLang="ja-JP" sz="3600" dirty="0" err="1">
                <a:latin typeface="Trebuchet MS"/>
              </a:rPr>
              <a:t>nasional</a:t>
            </a:r>
            <a:r>
              <a:rPr lang="en-US" altLang="ja-JP" sz="3600" dirty="0">
                <a:latin typeface="Trebuchet MS"/>
              </a:rPr>
              <a:t> yang </a:t>
            </a:r>
            <a:r>
              <a:rPr lang="en-US" altLang="ja-JP" sz="3600" dirty="0" err="1">
                <a:latin typeface="Trebuchet MS"/>
              </a:rPr>
              <a:t>menunjukkan</a:t>
            </a:r>
            <a:r>
              <a:rPr lang="en-US" altLang="ja-JP" sz="3600" dirty="0">
                <a:latin typeface="Trebuchet MS"/>
              </a:rPr>
              <a:t> </a:t>
            </a:r>
            <a:r>
              <a:rPr lang="en-US" altLang="ja-JP" sz="3600" dirty="0" err="1">
                <a:latin typeface="Trebuchet MS"/>
              </a:rPr>
              <a:t>jati</a:t>
            </a:r>
            <a:r>
              <a:rPr lang="en-US" altLang="ja-JP" sz="3600" dirty="0">
                <a:latin typeface="Trebuchet MS"/>
              </a:rPr>
              <a:t> </a:t>
            </a:r>
            <a:r>
              <a:rPr lang="en-US" altLang="ja-JP" sz="3600" dirty="0" err="1">
                <a:latin typeface="Trebuchet MS"/>
              </a:rPr>
              <a:t>diri</a:t>
            </a:r>
            <a:r>
              <a:rPr lang="en-US" altLang="ja-JP" sz="3600" dirty="0">
                <a:latin typeface="Trebuchet MS"/>
              </a:rPr>
              <a:t> </a:t>
            </a:r>
            <a:r>
              <a:rPr lang="en-US" altLang="ja-JP" sz="3600" dirty="0" err="1">
                <a:latin typeface="Trebuchet MS"/>
              </a:rPr>
              <a:t>indonesia</a:t>
            </a:r>
            <a:r>
              <a:rPr lang="en-US" altLang="ja-JP" sz="3600" dirty="0">
                <a:latin typeface="Trebuchet MS"/>
              </a:rPr>
              <a:t> </a:t>
            </a:r>
            <a:r>
              <a:rPr lang="en-US" altLang="ja-JP" sz="3600" dirty="0" err="1">
                <a:latin typeface="Trebuchet MS"/>
              </a:rPr>
              <a:t>diantaranya</a:t>
            </a:r>
            <a:r>
              <a:rPr lang="en-US" altLang="ja-JP" sz="3600" dirty="0">
                <a:latin typeface="Trebuchet MS"/>
              </a:rPr>
              <a:t> </a:t>
            </a:r>
            <a:r>
              <a:rPr lang="en-US" altLang="ja-JP" sz="3600" dirty="0" err="1">
                <a:latin typeface="Trebuchet MS"/>
              </a:rPr>
              <a:t>adalah</a:t>
            </a:r>
            <a:r>
              <a:rPr lang="en-US" altLang="ja-JP" sz="3600" dirty="0">
                <a:latin typeface="Trebuchet MS"/>
              </a:rPr>
              <a:t>:</a:t>
            </a:r>
            <a:endParaRPr lang="id-ID" sz="3600" dirty="0"/>
          </a:p>
          <a:p>
            <a:pPr>
              <a:buFont typeface="Wingdings" pitchFamily="2" charset="2"/>
              <a:buChar char="v"/>
            </a:pPr>
            <a:r>
              <a:rPr lang="en-US" sz="3600" dirty="0" err="1" smtClean="0"/>
              <a:t>Bahasa</a:t>
            </a:r>
            <a:r>
              <a:rPr lang="en-US" sz="3600" dirty="0" smtClean="0"/>
              <a:t> </a:t>
            </a:r>
            <a:r>
              <a:rPr lang="en-US" sz="3600" dirty="0" err="1" smtClean="0"/>
              <a:t>nasional</a:t>
            </a:r>
            <a:r>
              <a:rPr lang="en-US" sz="3600" dirty="0" smtClean="0"/>
              <a:t> </a:t>
            </a:r>
            <a:r>
              <a:rPr lang="en-US" sz="3600" dirty="0" err="1" smtClean="0"/>
              <a:t>atau</a:t>
            </a:r>
            <a:r>
              <a:rPr lang="en-US" sz="3600" dirty="0" smtClean="0"/>
              <a:t> </a:t>
            </a:r>
            <a:r>
              <a:rPr lang="en-US" sz="3600" dirty="0" err="1" smtClean="0"/>
              <a:t>bahasa</a:t>
            </a:r>
            <a:r>
              <a:rPr lang="en-US" sz="3600" dirty="0" smtClean="0"/>
              <a:t> </a:t>
            </a:r>
            <a:r>
              <a:rPr lang="en-US" sz="3600" dirty="0" err="1" smtClean="0"/>
              <a:t>pe</a:t>
            </a:r>
            <a:r>
              <a:rPr lang="en-US" altLang="ja-JP" sz="3600" dirty="0" err="1" smtClean="0">
                <a:latin typeface="Trebuchet MS"/>
              </a:rPr>
              <a:t>mersatu</a:t>
            </a:r>
            <a:r>
              <a:rPr lang="en-US" altLang="ja-JP" sz="3600" dirty="0" smtClean="0">
                <a:latin typeface="Trebuchet MS"/>
              </a:rPr>
              <a:t> </a:t>
            </a:r>
            <a:r>
              <a:rPr lang="en-US" altLang="ja-JP" sz="3600" dirty="0" err="1" smtClean="0">
                <a:latin typeface="Trebuchet MS"/>
              </a:rPr>
              <a:t>yaitu</a:t>
            </a:r>
            <a:r>
              <a:rPr lang="en-US" altLang="ja-JP" sz="3600" dirty="0" smtClean="0">
                <a:latin typeface="Trebuchet MS"/>
              </a:rPr>
              <a:t> </a:t>
            </a:r>
            <a:r>
              <a:rPr lang="en-US" altLang="ja-JP" sz="3600" dirty="0" err="1" smtClean="0">
                <a:latin typeface="Trebuchet MS"/>
              </a:rPr>
              <a:t>bahasa</a:t>
            </a:r>
            <a:r>
              <a:rPr lang="en-US" altLang="ja-JP" sz="3600" dirty="0" smtClean="0">
                <a:latin typeface="Trebuchet MS"/>
              </a:rPr>
              <a:t> </a:t>
            </a:r>
            <a:r>
              <a:rPr lang="en-US" altLang="ja-JP" sz="3600" dirty="0" err="1" smtClean="0">
                <a:latin typeface="Trebuchet MS"/>
              </a:rPr>
              <a:t>indonesia</a:t>
            </a:r>
            <a:endParaRPr lang="en-US" altLang="ja-JP" sz="3600" dirty="0" smtClean="0">
              <a:latin typeface="Trebuchet MS"/>
            </a:endParaRPr>
          </a:p>
          <a:p>
            <a:pPr>
              <a:buFont typeface="Wingdings" pitchFamily="2" charset="2"/>
              <a:buChar char="v"/>
            </a:pPr>
            <a:r>
              <a:rPr lang="en-US" altLang="ja-JP" sz="3600" dirty="0" err="1" smtClean="0">
                <a:latin typeface="Trebuchet MS"/>
              </a:rPr>
              <a:t>Bendera</a:t>
            </a:r>
            <a:r>
              <a:rPr lang="en-US" altLang="ja-JP" sz="3600" dirty="0" smtClean="0">
                <a:latin typeface="Trebuchet MS"/>
              </a:rPr>
              <a:t> </a:t>
            </a:r>
            <a:r>
              <a:rPr lang="en-US" altLang="ja-JP" sz="3600" dirty="0" err="1" smtClean="0">
                <a:latin typeface="Trebuchet MS"/>
              </a:rPr>
              <a:t>negara</a:t>
            </a:r>
            <a:r>
              <a:rPr lang="en-US" altLang="ja-JP" sz="3600" dirty="0" smtClean="0">
                <a:latin typeface="Trebuchet MS"/>
              </a:rPr>
              <a:t> </a:t>
            </a:r>
            <a:r>
              <a:rPr lang="en-US" altLang="ja-JP" sz="3600" dirty="0" err="1" smtClean="0">
                <a:latin typeface="Trebuchet MS"/>
              </a:rPr>
              <a:t>yaitu</a:t>
            </a:r>
            <a:r>
              <a:rPr lang="en-US" altLang="ja-JP" sz="3600" dirty="0" smtClean="0">
                <a:latin typeface="Trebuchet MS"/>
              </a:rPr>
              <a:t> sang </a:t>
            </a:r>
            <a:r>
              <a:rPr lang="en-US" altLang="ja-JP" sz="3600" dirty="0" err="1" smtClean="0">
                <a:latin typeface="Trebuchet MS"/>
              </a:rPr>
              <a:t>merah</a:t>
            </a:r>
            <a:r>
              <a:rPr lang="en-US" altLang="ja-JP" sz="3600" dirty="0" smtClean="0">
                <a:latin typeface="Trebuchet MS"/>
              </a:rPr>
              <a:t> </a:t>
            </a:r>
            <a:r>
              <a:rPr lang="en-US" altLang="ja-JP" sz="3600" dirty="0" err="1" smtClean="0">
                <a:latin typeface="Trebuchet MS"/>
              </a:rPr>
              <a:t>putih</a:t>
            </a:r>
            <a:endParaRPr lang="en-US" altLang="ja-JP" sz="3600" dirty="0" smtClean="0">
              <a:latin typeface="Trebuchet MS"/>
            </a:endParaRPr>
          </a:p>
          <a:p>
            <a:pPr>
              <a:buFont typeface="Wingdings" pitchFamily="2" charset="2"/>
              <a:buChar char="v"/>
            </a:pPr>
            <a:r>
              <a:rPr lang="en-US" altLang="ja-JP" sz="3600" dirty="0" err="1" smtClean="0">
                <a:latin typeface="Trebuchet MS"/>
              </a:rPr>
              <a:t>Lagu</a:t>
            </a:r>
            <a:r>
              <a:rPr lang="en-US" altLang="ja-JP" sz="3600" dirty="0" smtClean="0">
                <a:latin typeface="Trebuchet MS"/>
              </a:rPr>
              <a:t> </a:t>
            </a:r>
            <a:r>
              <a:rPr lang="en-US" altLang="ja-JP" sz="3600" dirty="0" err="1" smtClean="0">
                <a:latin typeface="Trebuchet MS"/>
              </a:rPr>
              <a:t>kebangsaan</a:t>
            </a:r>
            <a:r>
              <a:rPr lang="en-US" altLang="ja-JP" sz="3600" dirty="0" smtClean="0">
                <a:latin typeface="Trebuchet MS"/>
              </a:rPr>
              <a:t> </a:t>
            </a:r>
            <a:r>
              <a:rPr lang="en-US" altLang="ja-JP" sz="3600" dirty="0" err="1" smtClean="0">
                <a:latin typeface="Trebuchet MS"/>
              </a:rPr>
              <a:t>yaitu</a:t>
            </a:r>
            <a:r>
              <a:rPr lang="en-US" altLang="ja-JP" sz="3600" dirty="0" smtClean="0">
                <a:latin typeface="Trebuchet MS"/>
              </a:rPr>
              <a:t> </a:t>
            </a:r>
            <a:r>
              <a:rPr lang="en-US" altLang="ja-JP" sz="3600" dirty="0" err="1" smtClean="0">
                <a:latin typeface="Trebuchet MS"/>
              </a:rPr>
              <a:t>indonesia</a:t>
            </a:r>
            <a:r>
              <a:rPr lang="en-US" altLang="ja-JP" sz="3600" dirty="0" smtClean="0">
                <a:latin typeface="Trebuchet MS"/>
              </a:rPr>
              <a:t> </a:t>
            </a:r>
            <a:r>
              <a:rPr lang="en-US" altLang="ja-JP" sz="3600" dirty="0" err="1" smtClean="0">
                <a:latin typeface="Trebuchet MS"/>
              </a:rPr>
              <a:t>raya</a:t>
            </a:r>
            <a:endParaRPr lang="en-US" altLang="ja-JP" sz="3600" dirty="0" smtClean="0">
              <a:latin typeface="Trebuchet MS"/>
            </a:endParaRPr>
          </a:p>
          <a:p>
            <a:pPr>
              <a:buFont typeface="Wingdings" pitchFamily="2" charset="2"/>
              <a:buChar char="v"/>
            </a:pPr>
            <a:r>
              <a:rPr lang="en-US" altLang="ja-JP" sz="3600" dirty="0" err="1" smtClean="0">
                <a:latin typeface="Trebuchet MS"/>
              </a:rPr>
              <a:t>Semboyan</a:t>
            </a:r>
            <a:r>
              <a:rPr lang="en-US" altLang="ja-JP" sz="3600" dirty="0" smtClean="0">
                <a:latin typeface="Trebuchet MS"/>
              </a:rPr>
              <a:t> </a:t>
            </a:r>
            <a:r>
              <a:rPr lang="en-US" altLang="ja-JP" sz="3600" dirty="0" err="1" smtClean="0">
                <a:latin typeface="Trebuchet MS"/>
              </a:rPr>
              <a:t>negara</a:t>
            </a:r>
            <a:r>
              <a:rPr lang="en-US" altLang="ja-JP" sz="3600" dirty="0" smtClean="0">
                <a:latin typeface="Trebuchet MS"/>
              </a:rPr>
              <a:t> </a:t>
            </a:r>
            <a:r>
              <a:rPr lang="en-US" altLang="ja-JP" sz="3600" dirty="0" err="1" smtClean="0">
                <a:latin typeface="Trebuchet MS"/>
              </a:rPr>
              <a:t>yaitu</a:t>
            </a:r>
            <a:r>
              <a:rPr lang="en-US" altLang="ja-JP" sz="3600" dirty="0" smtClean="0">
                <a:latin typeface="Trebuchet MS"/>
              </a:rPr>
              <a:t> </a:t>
            </a:r>
            <a:r>
              <a:rPr lang="en-US" altLang="ja-JP" sz="3600" dirty="0" err="1" smtClean="0">
                <a:latin typeface="Trebuchet MS"/>
              </a:rPr>
              <a:t>bhineka</a:t>
            </a:r>
            <a:r>
              <a:rPr lang="en-US" altLang="ja-JP" sz="3600" dirty="0" smtClean="0">
                <a:latin typeface="Trebuchet MS"/>
              </a:rPr>
              <a:t> </a:t>
            </a:r>
            <a:r>
              <a:rPr lang="en-US" altLang="ja-JP" sz="3600" dirty="0" err="1" smtClean="0">
                <a:latin typeface="Trebuchet MS"/>
              </a:rPr>
              <a:t>tunggal</a:t>
            </a:r>
            <a:r>
              <a:rPr lang="en-US" altLang="ja-JP" sz="3600" dirty="0" smtClean="0">
                <a:latin typeface="Trebuchet MS"/>
              </a:rPr>
              <a:t> </a:t>
            </a:r>
            <a:r>
              <a:rPr lang="en-US" altLang="ja-JP" sz="3600" dirty="0" err="1" smtClean="0">
                <a:latin typeface="Trebuchet MS"/>
              </a:rPr>
              <a:t>ika</a:t>
            </a:r>
            <a:endParaRPr lang="en-US" altLang="ja-JP" sz="3600" dirty="0" smtClean="0">
              <a:latin typeface="Trebuchet MS"/>
            </a:endParaRPr>
          </a:p>
          <a:p>
            <a:endParaRPr lang="id-ID" sz="3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5" name="Title 1"/>
          <p:cNvSpPr>
            <a:spLocks noGrp="1"/>
          </p:cNvSpPr>
          <p:nvPr>
            <p:ph type="title"/>
          </p:nvPr>
        </p:nvSpPr>
        <p:spPr/>
        <p:txBody>
          <a:bodyPr>
            <a:normAutofit fontScale="90000"/>
          </a:bodyPr>
          <a:lstStyle/>
          <a:p>
            <a:r>
              <a:rPr lang="en-US" dirty="0" err="1" smtClean="0"/>
              <a:t>Unsur-unsur</a:t>
            </a:r>
            <a:r>
              <a:rPr lang="en-US" dirty="0" smtClean="0"/>
              <a:t> </a:t>
            </a:r>
            <a:r>
              <a:rPr lang="en-US" dirty="0" err="1" smtClean="0"/>
              <a:t>pe</a:t>
            </a:r>
            <a:r>
              <a:rPr lang="en-US" dirty="0" err="1" smtClean="0">
                <a:latin typeface="Trebuchet MS"/>
              </a:rPr>
              <a:t>mbentukan</a:t>
            </a:r>
            <a:r>
              <a:rPr lang="en-US" dirty="0" smtClean="0">
                <a:latin typeface="Trebuchet MS"/>
              </a:rPr>
              <a:t> </a:t>
            </a:r>
            <a:r>
              <a:rPr lang="en-US" dirty="0" err="1" smtClean="0">
                <a:latin typeface="Trebuchet MS"/>
              </a:rPr>
              <a:t>identitas</a:t>
            </a:r>
            <a:r>
              <a:rPr lang="en-US" dirty="0" smtClean="0">
                <a:latin typeface="Trebuchet MS"/>
              </a:rPr>
              <a:t> </a:t>
            </a:r>
            <a:r>
              <a:rPr lang="en-US" dirty="0" err="1" smtClean="0">
                <a:latin typeface="Trebuchet MS"/>
              </a:rPr>
              <a:t>negara</a:t>
            </a:r>
            <a:endParaRPr lang="en-US" dirty="0"/>
          </a:p>
        </p:txBody>
      </p:sp>
      <p:sp>
        <p:nvSpPr>
          <p:cNvPr id="1048686" name="Footer Placeholder 2"/>
          <p:cNvSpPr>
            <a:spLocks noGrp="1"/>
          </p:cNvSpPr>
          <p:nvPr>
            <p:ph type="ftr" sz="quarter" idx="10"/>
          </p:nvPr>
        </p:nvSpPr>
        <p:spPr/>
        <p:txBody>
          <a:bodyPr/>
          <a:lstStyle/>
          <a:p>
            <a:r>
              <a:rPr lang="en-US" altLang="ja-JP" smtClean="0"/>
              <a:t>The Power of PowerPoint | thepopp.com</a:t>
            </a:r>
            <a:endParaRPr lang="ja-JP" altLang="en-US" dirty="0"/>
          </a:p>
        </p:txBody>
      </p:sp>
      <p:sp>
        <p:nvSpPr>
          <p:cNvPr id="1048687" name="Slide Number Placeholder 3"/>
          <p:cNvSpPr>
            <a:spLocks noGrp="1"/>
          </p:cNvSpPr>
          <p:nvPr>
            <p:ph type="sldNum" sz="quarter" idx="11"/>
          </p:nvPr>
        </p:nvSpPr>
        <p:spPr/>
        <p:txBody>
          <a:bodyPr/>
          <a:lstStyle/>
          <a:p>
            <a:fld id="{E6459DFB-86F3-43FA-8567-2EA6E426AE90}" type="slidenum">
              <a:rPr lang="ja-JP" altLang="en-US" smtClean="0"/>
              <a:pPr/>
              <a:t>7</a:t>
            </a:fld>
            <a:endParaRPr lang="ja-JP" altLang="en-US"/>
          </a:p>
        </p:txBody>
      </p:sp>
      <p:sp>
        <p:nvSpPr>
          <p:cNvPr id="1048688" name="Text Placeholder 4"/>
          <p:cNvSpPr>
            <a:spLocks noGrp="1"/>
          </p:cNvSpPr>
          <p:nvPr>
            <p:ph type="body" sz="quarter" idx="13"/>
          </p:nvPr>
        </p:nvSpPr>
        <p:spPr/>
        <p:txBody>
          <a:bodyPr>
            <a:normAutofit fontScale="88333" lnSpcReduction="20000"/>
          </a:bodyPr>
          <a:lstStyle/>
          <a:p>
            <a:endParaRPr lang="en-US"/>
          </a:p>
        </p:txBody>
      </p:sp>
      <p:sp>
        <p:nvSpPr>
          <p:cNvPr id="1048689" name="Text Placeholder 5"/>
          <p:cNvSpPr>
            <a:spLocks noGrp="1"/>
          </p:cNvSpPr>
          <p:nvPr>
            <p:ph type="body" sz="quarter" idx="21"/>
          </p:nvPr>
        </p:nvSpPr>
        <p:spPr/>
        <p:txBody>
          <a:bodyPr/>
          <a:lstStyle/>
          <a:p>
            <a:r>
              <a:rPr lang="en-US" sz="3600" dirty="0" err="1" smtClean="0"/>
              <a:t>Suku</a:t>
            </a:r>
            <a:r>
              <a:rPr lang="en-US" sz="3600" dirty="0" smtClean="0"/>
              <a:t> </a:t>
            </a:r>
            <a:r>
              <a:rPr lang="en-US" sz="3600" dirty="0" err="1" smtClean="0"/>
              <a:t>bangsa</a:t>
            </a:r>
            <a:r>
              <a:rPr lang="en-US" sz="3600" dirty="0" smtClean="0"/>
              <a:t> </a:t>
            </a:r>
            <a:endParaRPr lang="en-US" sz="3600" dirty="0"/>
          </a:p>
        </p:txBody>
      </p:sp>
      <p:sp>
        <p:nvSpPr>
          <p:cNvPr id="1048690" name="Text Placeholder 6"/>
          <p:cNvSpPr>
            <a:spLocks noGrp="1"/>
          </p:cNvSpPr>
          <p:nvPr>
            <p:ph type="body" sz="quarter" idx="22"/>
          </p:nvPr>
        </p:nvSpPr>
        <p:spPr/>
        <p:txBody>
          <a:bodyPr/>
          <a:lstStyle/>
          <a:p>
            <a:r>
              <a:rPr lang="en-US" sz="3600" dirty="0" smtClean="0"/>
              <a:t>aga</a:t>
            </a:r>
            <a:r>
              <a:rPr lang="en-US" sz="3600" dirty="0" smtClean="0">
                <a:latin typeface="Trebuchet MS"/>
              </a:rPr>
              <a:t>ma</a:t>
            </a:r>
            <a:endParaRPr lang="en-US" sz="3600" dirty="0"/>
          </a:p>
        </p:txBody>
      </p:sp>
      <p:sp>
        <p:nvSpPr>
          <p:cNvPr id="1048691" name="Text Placeholder 7"/>
          <p:cNvSpPr>
            <a:spLocks noGrp="1"/>
          </p:cNvSpPr>
          <p:nvPr>
            <p:ph type="body" sz="quarter" idx="23"/>
          </p:nvPr>
        </p:nvSpPr>
        <p:spPr/>
        <p:txBody>
          <a:bodyPr/>
          <a:lstStyle/>
          <a:p>
            <a:r>
              <a:rPr lang="en-US" sz="3600" dirty="0" err="1" smtClean="0"/>
              <a:t>Kebudayaan</a:t>
            </a:r>
            <a:r>
              <a:rPr lang="en-US" sz="3600" dirty="0" smtClean="0"/>
              <a:t> </a:t>
            </a:r>
            <a:endParaRPr lang="en-US" sz="3600" dirty="0"/>
          </a:p>
        </p:txBody>
      </p:sp>
      <p:sp>
        <p:nvSpPr>
          <p:cNvPr id="1048692" name="Text Placeholder 8"/>
          <p:cNvSpPr>
            <a:spLocks noGrp="1"/>
          </p:cNvSpPr>
          <p:nvPr>
            <p:ph type="body" sz="quarter" idx="24"/>
          </p:nvPr>
        </p:nvSpPr>
        <p:spPr/>
        <p:txBody>
          <a:bodyPr/>
          <a:lstStyle/>
          <a:p>
            <a:r>
              <a:rPr lang="en-US" sz="3600" dirty="0" err="1" smtClean="0"/>
              <a:t>bahasa</a:t>
            </a:r>
            <a:endParaRPr lang="en-US" sz="3600" dirty="0"/>
          </a:p>
        </p:txBody>
      </p:sp>
      <p:sp>
        <p:nvSpPr>
          <p:cNvPr id="1048693" name="Text Placeholder 9"/>
          <p:cNvSpPr>
            <a:spLocks noGrp="1"/>
          </p:cNvSpPr>
          <p:nvPr>
            <p:ph type="body" sz="quarter" idx="25"/>
          </p:nvPr>
        </p:nvSpPr>
        <p:spPr>
          <a:xfrm>
            <a:off x="7198990" y="2140149"/>
            <a:ext cx="5544616" cy="1812422"/>
          </a:xfrm>
        </p:spPr>
        <p:txBody>
          <a:bodyPr>
            <a:noAutofit/>
          </a:bodyPr>
          <a:lstStyle/>
          <a:p>
            <a:r>
              <a:rPr lang="en-US" sz="2800" dirty="0" err="1"/>
              <a:t>Diindonesia</a:t>
            </a:r>
            <a:r>
              <a:rPr lang="en-US" sz="2800" dirty="0"/>
              <a:t> </a:t>
            </a:r>
            <a:r>
              <a:rPr lang="en-US" sz="2800" dirty="0" err="1"/>
              <a:t>terdapat</a:t>
            </a:r>
            <a:r>
              <a:rPr lang="en-US" sz="2800" dirty="0"/>
              <a:t> </a:t>
            </a:r>
            <a:r>
              <a:rPr lang="en-US" sz="2800" dirty="0" err="1"/>
              <a:t>banyak</a:t>
            </a:r>
            <a:r>
              <a:rPr lang="en-US" sz="2800" dirty="0"/>
              <a:t> </a:t>
            </a:r>
            <a:r>
              <a:rPr lang="en-US" sz="2800" dirty="0" err="1"/>
              <a:t>sekali</a:t>
            </a:r>
            <a:r>
              <a:rPr lang="en-US" sz="2800" dirty="0"/>
              <a:t> </a:t>
            </a:r>
            <a:r>
              <a:rPr lang="en-US" sz="2800" dirty="0" err="1"/>
              <a:t>suku</a:t>
            </a:r>
            <a:r>
              <a:rPr lang="en-US" sz="2800" dirty="0"/>
              <a:t> </a:t>
            </a:r>
            <a:r>
              <a:rPr lang="en-US" sz="2800" dirty="0" err="1"/>
              <a:t>bangsa</a:t>
            </a:r>
            <a:r>
              <a:rPr lang="en-US" sz="2800" dirty="0"/>
              <a:t> </a:t>
            </a:r>
            <a:r>
              <a:rPr lang="en-US" sz="2800" dirty="0" err="1"/>
              <a:t>yaitu</a:t>
            </a:r>
            <a:r>
              <a:rPr lang="en-US" sz="2800" dirty="0"/>
              <a:t> </a:t>
            </a:r>
            <a:r>
              <a:rPr lang="en-US" sz="2800" dirty="0" err="1"/>
              <a:t>sekitar</a:t>
            </a:r>
            <a:r>
              <a:rPr lang="en-US" sz="2800" dirty="0"/>
              <a:t> 1.128 </a:t>
            </a:r>
          </a:p>
        </p:txBody>
      </p:sp>
      <p:sp>
        <p:nvSpPr>
          <p:cNvPr id="1048694" name="Text Placeholder 10"/>
          <p:cNvSpPr>
            <a:spLocks noGrp="1"/>
          </p:cNvSpPr>
          <p:nvPr>
            <p:ph type="body" sz="quarter" idx="26"/>
          </p:nvPr>
        </p:nvSpPr>
        <p:spPr>
          <a:xfrm>
            <a:off x="12686674" y="7564226"/>
            <a:ext cx="5544616" cy="1284144"/>
          </a:xfrm>
        </p:spPr>
        <p:txBody>
          <a:bodyPr>
            <a:noAutofit/>
          </a:bodyPr>
          <a:lstStyle/>
          <a:p>
            <a:r>
              <a:rPr lang="en-US" sz="2800" dirty="0" err="1" smtClean="0"/>
              <a:t>Digunakan</a:t>
            </a:r>
            <a:r>
              <a:rPr lang="en-US" sz="2800" dirty="0" smtClean="0"/>
              <a:t> </a:t>
            </a:r>
            <a:r>
              <a:rPr lang="en-US" sz="2800" dirty="0" err="1" smtClean="0"/>
              <a:t>sebagai</a:t>
            </a:r>
            <a:r>
              <a:rPr lang="en-US" sz="2800" dirty="0" smtClean="0"/>
              <a:t> </a:t>
            </a:r>
            <a:r>
              <a:rPr lang="en-US" sz="2800" dirty="0" err="1" smtClean="0"/>
              <a:t>sarana</a:t>
            </a:r>
            <a:r>
              <a:rPr lang="en-US" sz="2800" dirty="0" smtClean="0"/>
              <a:t> </a:t>
            </a:r>
            <a:r>
              <a:rPr lang="en-US" sz="2800" dirty="0" err="1" smtClean="0"/>
              <a:t>berinteraksi</a:t>
            </a:r>
            <a:r>
              <a:rPr lang="en-US" sz="2800" dirty="0" smtClean="0"/>
              <a:t> </a:t>
            </a:r>
            <a:r>
              <a:rPr lang="en-US" sz="2800" dirty="0" err="1" smtClean="0"/>
              <a:t>dengan</a:t>
            </a:r>
            <a:r>
              <a:rPr lang="en-US" sz="2800" dirty="0" smtClean="0"/>
              <a:t> </a:t>
            </a:r>
            <a:r>
              <a:rPr lang="en-US" sz="2800" dirty="0" err="1" smtClean="0">
                <a:latin typeface="Trebuchet MS"/>
              </a:rPr>
              <a:t>manusia</a:t>
            </a:r>
            <a:r>
              <a:rPr lang="en-US" sz="2800" dirty="0" smtClean="0">
                <a:latin typeface="Trebuchet MS"/>
              </a:rPr>
              <a:t> lain</a:t>
            </a:r>
            <a:endParaRPr lang="en-US" sz="2800" dirty="0"/>
          </a:p>
        </p:txBody>
      </p:sp>
      <p:sp>
        <p:nvSpPr>
          <p:cNvPr id="1048695" name="Text Placeholder 11"/>
          <p:cNvSpPr>
            <a:spLocks noGrp="1"/>
          </p:cNvSpPr>
          <p:nvPr>
            <p:ph type="body" sz="quarter" idx="27"/>
          </p:nvPr>
        </p:nvSpPr>
        <p:spPr>
          <a:xfrm>
            <a:off x="8997580" y="3952571"/>
            <a:ext cx="5544616" cy="1556634"/>
          </a:xfrm>
        </p:spPr>
        <p:txBody>
          <a:bodyPr>
            <a:noAutofit/>
          </a:bodyPr>
          <a:lstStyle/>
          <a:p>
            <a:r>
              <a:rPr lang="en-US" sz="2800" dirty="0" smtClean="0"/>
              <a:t>Di </a:t>
            </a:r>
            <a:r>
              <a:rPr lang="en-US" sz="2800" dirty="0" err="1" smtClean="0"/>
              <a:t>indonesia</a:t>
            </a:r>
            <a:r>
              <a:rPr lang="en-US" sz="2800" dirty="0" smtClean="0"/>
              <a:t> </a:t>
            </a:r>
            <a:r>
              <a:rPr lang="en-US" sz="2800" dirty="0" err="1" smtClean="0"/>
              <a:t>terdapat</a:t>
            </a:r>
            <a:r>
              <a:rPr lang="en-US" sz="2800" dirty="0" smtClean="0"/>
              <a:t> </a:t>
            </a:r>
            <a:r>
              <a:rPr lang="en-US" sz="2800" dirty="0" err="1" smtClean="0"/>
              <a:t>ena</a:t>
            </a:r>
            <a:r>
              <a:rPr lang="en-US" sz="2800" dirty="0" err="1" smtClean="0">
                <a:latin typeface="Trebuchet MS"/>
              </a:rPr>
              <a:t>m</a:t>
            </a:r>
            <a:r>
              <a:rPr lang="en-US" sz="2800" dirty="0" smtClean="0">
                <a:latin typeface="Trebuchet MS"/>
              </a:rPr>
              <a:t> </a:t>
            </a:r>
            <a:r>
              <a:rPr lang="en-US" sz="2800" dirty="0"/>
              <a:t>agama </a:t>
            </a:r>
            <a:r>
              <a:rPr lang="en-US" sz="2800" dirty="0" err="1"/>
              <a:t>yaitu</a:t>
            </a:r>
            <a:r>
              <a:rPr lang="id-ID" sz="2800" dirty="0"/>
              <a:t> </a:t>
            </a:r>
            <a:r>
              <a:rPr lang="en-US" sz="2800" dirty="0" err="1" smtClean="0"/>
              <a:t>islam,kristen,katholik,hindu</a:t>
            </a:r>
            <a:r>
              <a:rPr lang="en-US" sz="2800" dirty="0" smtClean="0"/>
              <a:t>,</a:t>
            </a:r>
            <a:r>
              <a:rPr lang="id-ID" sz="2800" dirty="0" smtClean="0"/>
              <a:t> </a:t>
            </a:r>
            <a:r>
              <a:rPr lang="en-US" sz="2800" dirty="0" smtClean="0"/>
              <a:t>bud</a:t>
            </a:r>
            <a:r>
              <a:rPr lang="id-ID" sz="2800" dirty="0" smtClean="0"/>
              <a:t>h</a:t>
            </a:r>
            <a:r>
              <a:rPr lang="en-US" sz="2800" dirty="0" smtClean="0"/>
              <a:t>a </a:t>
            </a:r>
            <a:r>
              <a:rPr lang="en-US" sz="2800" dirty="0" err="1"/>
              <a:t>dan</a:t>
            </a:r>
            <a:r>
              <a:rPr lang="en-US" sz="2800" dirty="0"/>
              <a:t> </a:t>
            </a:r>
            <a:r>
              <a:rPr lang="en-US" sz="2800" dirty="0" err="1"/>
              <a:t>khong</a:t>
            </a:r>
            <a:r>
              <a:rPr lang="en-US" sz="2800" dirty="0"/>
              <a:t> </a:t>
            </a:r>
            <a:r>
              <a:rPr lang="en-US" sz="2800" dirty="0" err="1" smtClean="0"/>
              <a:t>hu</a:t>
            </a:r>
            <a:r>
              <a:rPr lang="id-ID" sz="2800" dirty="0" smtClean="0"/>
              <a:t> </a:t>
            </a:r>
            <a:r>
              <a:rPr lang="en-US" sz="2800" dirty="0" err="1" smtClean="0"/>
              <a:t>chu</a:t>
            </a:r>
            <a:endParaRPr lang="en-US" sz="2800" dirty="0"/>
          </a:p>
        </p:txBody>
      </p:sp>
      <p:sp>
        <p:nvSpPr>
          <p:cNvPr id="1048696" name="Text Placeholder 12"/>
          <p:cNvSpPr>
            <a:spLocks noGrp="1"/>
          </p:cNvSpPr>
          <p:nvPr>
            <p:ph type="body" sz="quarter" idx="28"/>
          </p:nvPr>
        </p:nvSpPr>
        <p:spPr/>
        <p:txBody>
          <a:bodyPr>
            <a:noAutofit/>
          </a:bodyPr>
          <a:lstStyle/>
          <a:p>
            <a:r>
              <a:rPr lang="en-US" sz="2800" dirty="0" err="1"/>
              <a:t>Terdapat</a:t>
            </a:r>
            <a:r>
              <a:rPr lang="en-US" sz="2800" dirty="0"/>
              <a:t> </a:t>
            </a:r>
            <a:r>
              <a:rPr lang="en-US" sz="2800" dirty="0" err="1"/>
              <a:t>ratusan</a:t>
            </a:r>
            <a:r>
              <a:rPr lang="en-US" sz="2800" dirty="0"/>
              <a:t> </a:t>
            </a:r>
            <a:r>
              <a:rPr lang="en-US" sz="2800" dirty="0" err="1"/>
              <a:t>kebudayaan</a:t>
            </a:r>
            <a:r>
              <a:rPr lang="en-US" sz="2800" dirty="0"/>
              <a:t> </a:t>
            </a:r>
            <a:r>
              <a:rPr lang="en-US" sz="2800" dirty="0" err="1"/>
              <a:t>di</a:t>
            </a:r>
            <a:r>
              <a:rPr lang="en-US" sz="2800" dirty="0"/>
              <a:t> </a:t>
            </a:r>
            <a:r>
              <a:rPr lang="en-US" sz="2800" dirty="0" err="1"/>
              <a:t>indonesia</a:t>
            </a:r>
            <a:r>
              <a:rPr lang="en-US" sz="2800" dirty="0"/>
              <a:t> yang </a:t>
            </a:r>
            <a:r>
              <a:rPr lang="en-US" sz="2800" dirty="0" err="1"/>
              <a:t>membentuk</a:t>
            </a:r>
            <a:r>
              <a:rPr lang="en-US" sz="2800" dirty="0"/>
              <a:t> </a:t>
            </a:r>
            <a:r>
              <a:rPr lang="en-US" sz="2800" dirty="0" err="1"/>
              <a:t>identitas</a:t>
            </a:r>
            <a:r>
              <a:rPr lang="en-US" sz="2800" dirty="0"/>
              <a:t> </a:t>
            </a:r>
            <a:r>
              <a:rPr lang="en-US" sz="2800" dirty="0" err="1"/>
              <a:t>nasional</a:t>
            </a:r>
            <a:r>
              <a:rPr lang="en-US" sz="2800" dirty="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3" name="タイトル 15"/>
          <p:cNvSpPr>
            <a:spLocks noGrp="1"/>
          </p:cNvSpPr>
          <p:nvPr>
            <p:ph type="title"/>
          </p:nvPr>
        </p:nvSpPr>
        <p:spPr>
          <a:xfrm>
            <a:off x="3026980" y="246956"/>
            <a:ext cx="14395218" cy="2054810"/>
          </a:xfrm>
        </p:spPr>
        <p:txBody>
          <a:bodyPr>
            <a:normAutofit fontScale="90000"/>
          </a:bodyPr>
          <a:lstStyle/>
          <a:p>
            <a:r>
              <a:rPr kumimoji="1" lang="en-US" altLang="ja-JP" dirty="0" err="1" smtClean="0">
                <a:solidFill>
                  <a:schemeClr val="accent1"/>
                </a:solidFill>
                <a:latin typeface="Route 159 Bold" pitchFamily="50" charset="0"/>
              </a:rPr>
              <a:t>Pentingnya</a:t>
            </a:r>
            <a:r>
              <a:rPr kumimoji="1" lang="en-US" altLang="ja-JP" dirty="0" smtClean="0">
                <a:solidFill>
                  <a:schemeClr val="accent1"/>
                </a:solidFill>
                <a:latin typeface="Route 159 Bold" pitchFamily="50" charset="0"/>
              </a:rPr>
              <a:t> </a:t>
            </a:r>
            <a:r>
              <a:rPr kumimoji="1" lang="en-US" altLang="ja-JP" dirty="0" err="1" smtClean="0">
                <a:solidFill>
                  <a:schemeClr val="accent1"/>
                </a:solidFill>
                <a:latin typeface="Route 159 Bold" pitchFamily="50" charset="0"/>
              </a:rPr>
              <a:t>identitas</a:t>
            </a:r>
            <a:r>
              <a:rPr kumimoji="1" lang="en-US" altLang="ja-JP" dirty="0" smtClean="0">
                <a:solidFill>
                  <a:schemeClr val="accent1"/>
                </a:solidFill>
                <a:latin typeface="Route 159 Bold" pitchFamily="50" charset="0"/>
              </a:rPr>
              <a:t> </a:t>
            </a:r>
            <a:r>
              <a:rPr kumimoji="1" lang="en-US" altLang="ja-JP" dirty="0" err="1" smtClean="0">
                <a:solidFill>
                  <a:schemeClr val="accent1"/>
                </a:solidFill>
                <a:latin typeface="Route 159 Bold" pitchFamily="50" charset="0"/>
              </a:rPr>
              <a:t>nasional</a:t>
            </a:r>
            <a:r>
              <a:rPr kumimoji="1" lang="en-US" altLang="ja-JP" dirty="0" smtClean="0">
                <a:solidFill>
                  <a:schemeClr val="accent1"/>
                </a:solidFill>
                <a:latin typeface="Route 159 Bold" pitchFamily="50" charset="0"/>
              </a:rPr>
              <a:t> </a:t>
            </a:r>
            <a:r>
              <a:rPr kumimoji="1" lang="en-US" altLang="ja-JP" dirty="0" err="1" smtClean="0">
                <a:solidFill>
                  <a:schemeClr val="accent1"/>
                </a:solidFill>
                <a:latin typeface="Route 159 Bold" pitchFamily="50" charset="0"/>
              </a:rPr>
              <a:t>bagi</a:t>
            </a:r>
            <a:r>
              <a:rPr kumimoji="1" lang="en-US" altLang="ja-JP" dirty="0" smtClean="0">
                <a:solidFill>
                  <a:schemeClr val="accent1"/>
                </a:solidFill>
                <a:latin typeface="Route 159 Bold" pitchFamily="50" charset="0"/>
              </a:rPr>
              <a:t> </a:t>
            </a:r>
            <a:r>
              <a:rPr kumimoji="1" lang="en-US" altLang="ja-JP" dirty="0" err="1" smtClean="0">
                <a:solidFill>
                  <a:schemeClr val="accent1"/>
                </a:solidFill>
                <a:latin typeface="Route 159 Bold" pitchFamily="50" charset="0"/>
              </a:rPr>
              <a:t>sebuah</a:t>
            </a:r>
            <a:r>
              <a:rPr kumimoji="1" lang="en-US" altLang="ja-JP" dirty="0" smtClean="0">
                <a:solidFill>
                  <a:schemeClr val="accent1"/>
                </a:solidFill>
                <a:latin typeface="Route 159 Bold" pitchFamily="50" charset="0"/>
              </a:rPr>
              <a:t> </a:t>
            </a:r>
            <a:r>
              <a:rPr kumimoji="1" lang="en-US" altLang="ja-JP" dirty="0" err="1" smtClean="0">
                <a:solidFill>
                  <a:schemeClr val="accent1"/>
                </a:solidFill>
                <a:latin typeface="Route 159 Bold" pitchFamily="50" charset="0"/>
              </a:rPr>
              <a:t>negara,fungsi</a:t>
            </a:r>
            <a:r>
              <a:rPr kumimoji="1" lang="en-US" altLang="ja-JP" dirty="0" smtClean="0">
                <a:solidFill>
                  <a:schemeClr val="accent1"/>
                </a:solidFill>
                <a:latin typeface="Route 159 Bold" pitchFamily="50" charset="0"/>
              </a:rPr>
              <a:t> </a:t>
            </a:r>
            <a:r>
              <a:rPr kumimoji="1" lang="en-US" altLang="ja-JP" dirty="0" err="1" smtClean="0">
                <a:solidFill>
                  <a:schemeClr val="accent1"/>
                </a:solidFill>
                <a:latin typeface="Route 159 Bold" pitchFamily="50" charset="0"/>
              </a:rPr>
              <a:t>dan</a:t>
            </a:r>
            <a:r>
              <a:rPr kumimoji="1" lang="en-US" altLang="ja-JP" dirty="0" smtClean="0">
                <a:solidFill>
                  <a:schemeClr val="accent1"/>
                </a:solidFill>
                <a:latin typeface="Route 159 Bold" pitchFamily="50" charset="0"/>
              </a:rPr>
              <a:t> </a:t>
            </a:r>
            <a:r>
              <a:rPr kumimoji="1" lang="en-US" altLang="ja-JP" dirty="0" err="1" smtClean="0">
                <a:solidFill>
                  <a:schemeClr val="accent1"/>
                </a:solidFill>
                <a:latin typeface="Route 159 Bold" pitchFamily="50" charset="0"/>
              </a:rPr>
              <a:t>peran</a:t>
            </a:r>
            <a:r>
              <a:rPr kumimoji="1" lang="en-US" altLang="ja-JP" dirty="0" smtClean="0">
                <a:solidFill>
                  <a:schemeClr val="accent1"/>
                </a:solidFill>
                <a:latin typeface="Route 159 Bold" pitchFamily="50" charset="0"/>
              </a:rPr>
              <a:t> </a:t>
            </a:r>
            <a:endParaRPr kumimoji="1" lang="ja-JP" altLang="en-US" dirty="0">
              <a:solidFill>
                <a:schemeClr val="accent1"/>
              </a:solidFill>
              <a:latin typeface="Route 159 Bold" pitchFamily="50" charset="0"/>
            </a:endParaRPr>
          </a:p>
        </p:txBody>
      </p:sp>
      <p:sp>
        <p:nvSpPr>
          <p:cNvPr id="1048714" name="スライド番号プレースホルダー 3"/>
          <p:cNvSpPr>
            <a:spLocks noGrp="1"/>
          </p:cNvSpPr>
          <p:nvPr>
            <p:ph type="sldNum" sz="quarter" idx="11"/>
          </p:nvPr>
        </p:nvSpPr>
        <p:spPr/>
        <p:txBody>
          <a:bodyPr/>
          <a:lstStyle/>
          <a:p>
            <a:fld id="{E6459DFB-86F3-43FA-8567-2EA6E426AE90}" type="slidenum">
              <a:rPr lang="ja-JP" altLang="en-US" smtClean="0"/>
              <a:pPr/>
              <a:t>8</a:t>
            </a:fld>
            <a:endParaRPr lang="ja-JP" altLang="en-US"/>
          </a:p>
        </p:txBody>
      </p:sp>
      <p:sp>
        <p:nvSpPr>
          <p:cNvPr id="1048715" name="テキスト プレースホルダー 17"/>
          <p:cNvSpPr>
            <a:spLocks noGrp="1"/>
          </p:cNvSpPr>
          <p:nvPr>
            <p:ph type="body" sz="quarter" idx="16"/>
          </p:nvPr>
        </p:nvSpPr>
        <p:spPr>
          <a:xfrm>
            <a:off x="9017876" y="2333298"/>
            <a:ext cx="8510376" cy="1103586"/>
          </a:xfrm>
        </p:spPr>
        <p:txBody>
          <a:bodyPr>
            <a:normAutofit/>
          </a:bodyPr>
          <a:lstStyle/>
          <a:p>
            <a:r>
              <a:rPr lang="en-US" altLang="ja-JP" sz="3600" dirty="0" err="1" smtClean="0"/>
              <a:t>Sebagai</a:t>
            </a:r>
            <a:r>
              <a:rPr lang="en-US" altLang="ja-JP" sz="3600" dirty="0" smtClean="0"/>
              <a:t> </a:t>
            </a:r>
            <a:r>
              <a:rPr lang="en-US" altLang="ja-JP" sz="3600" dirty="0" err="1" smtClean="0"/>
              <a:t>pe</a:t>
            </a:r>
            <a:r>
              <a:rPr lang="en-US" altLang="ja-JP" sz="3600" dirty="0" err="1" smtClean="0">
                <a:latin typeface="Trebuchet MS"/>
              </a:rPr>
              <a:t>mersatu</a:t>
            </a:r>
            <a:endParaRPr lang="ja-JP" altLang="en-US" sz="3600" smtClean="0"/>
          </a:p>
        </p:txBody>
      </p:sp>
      <p:sp>
        <p:nvSpPr>
          <p:cNvPr id="1048716" name="テキスト プレースホルダー 18"/>
          <p:cNvSpPr>
            <a:spLocks noGrp="1"/>
          </p:cNvSpPr>
          <p:nvPr>
            <p:ph type="body" sz="quarter" idx="20"/>
          </p:nvPr>
        </p:nvSpPr>
        <p:spPr/>
        <p:txBody>
          <a:bodyPr>
            <a:noAutofit/>
          </a:bodyPr>
          <a:lstStyle/>
          <a:p>
            <a:r>
              <a:rPr lang="en-US" altLang="ja-JP" sz="3600" dirty="0" err="1" smtClean="0"/>
              <a:t>Sebagai</a:t>
            </a:r>
            <a:r>
              <a:rPr lang="en-US" altLang="ja-JP" sz="3600" dirty="0" smtClean="0"/>
              <a:t> </a:t>
            </a:r>
            <a:r>
              <a:rPr lang="en-US" altLang="ja-JP" sz="3600" dirty="0" err="1" smtClean="0"/>
              <a:t>ciri</a:t>
            </a:r>
            <a:r>
              <a:rPr lang="en-US" altLang="ja-JP" sz="3600" dirty="0" smtClean="0"/>
              <a:t> </a:t>
            </a:r>
            <a:r>
              <a:rPr lang="en-US" altLang="ja-JP" sz="3600" dirty="0" err="1" smtClean="0"/>
              <a:t>khas</a:t>
            </a:r>
            <a:r>
              <a:rPr lang="en-US" altLang="ja-JP" sz="3600" dirty="0" smtClean="0"/>
              <a:t> yang </a:t>
            </a:r>
            <a:r>
              <a:rPr lang="en-US" altLang="ja-JP" sz="3600" dirty="0" err="1" smtClean="0">
                <a:latin typeface="Trebuchet MS"/>
              </a:rPr>
              <a:t>membedakan</a:t>
            </a:r>
            <a:r>
              <a:rPr lang="en-US" altLang="ja-JP" sz="3600" dirty="0" smtClean="0">
                <a:latin typeface="Trebuchet MS"/>
              </a:rPr>
              <a:t> </a:t>
            </a:r>
            <a:r>
              <a:rPr lang="en-US" altLang="ja-JP" sz="3600" dirty="0" err="1" smtClean="0">
                <a:latin typeface="Trebuchet MS"/>
              </a:rPr>
              <a:t>dengan</a:t>
            </a:r>
            <a:r>
              <a:rPr lang="en-US" altLang="ja-JP" sz="3600" dirty="0" smtClean="0">
                <a:latin typeface="Trebuchet MS"/>
              </a:rPr>
              <a:t> </a:t>
            </a:r>
            <a:r>
              <a:rPr lang="en-US" altLang="ja-JP" sz="3600" dirty="0" err="1" smtClean="0">
                <a:latin typeface="Trebuchet MS"/>
              </a:rPr>
              <a:t>bangsa</a:t>
            </a:r>
            <a:r>
              <a:rPr lang="en-US" altLang="ja-JP" sz="3600" dirty="0" smtClean="0">
                <a:latin typeface="Trebuchet MS"/>
              </a:rPr>
              <a:t> lain</a:t>
            </a:r>
            <a:endParaRPr lang="ja-JP" altLang="en-US" sz="3600" dirty="0"/>
          </a:p>
        </p:txBody>
      </p:sp>
      <p:sp>
        <p:nvSpPr>
          <p:cNvPr id="1048717" name="テキスト プレースホルダー 22"/>
          <p:cNvSpPr>
            <a:spLocks noGrp="1"/>
          </p:cNvSpPr>
          <p:nvPr>
            <p:ph type="body" sz="quarter" idx="28"/>
          </p:nvPr>
        </p:nvSpPr>
        <p:spPr/>
        <p:txBody>
          <a:bodyPr/>
          <a:lstStyle/>
          <a:p>
            <a:r>
              <a:rPr kumimoji="1" lang="en-US" altLang="ja-JP" dirty="0" err="1" smtClean="0">
                <a:latin typeface="Trebuchet MS"/>
              </a:rPr>
              <a:t>Identitas</a:t>
            </a:r>
            <a:r>
              <a:rPr kumimoji="1" lang="en-US" altLang="ja-JP" dirty="0" smtClean="0">
                <a:latin typeface="Trebuchet MS"/>
              </a:rPr>
              <a:t> </a:t>
            </a:r>
            <a:r>
              <a:rPr kumimoji="1" lang="en-US" altLang="ja-JP" dirty="0" err="1" smtClean="0">
                <a:latin typeface="Trebuchet MS"/>
              </a:rPr>
              <a:t>nasional</a:t>
            </a:r>
            <a:r>
              <a:rPr kumimoji="1" lang="en-US" altLang="ja-JP" dirty="0" smtClean="0">
                <a:latin typeface="Trebuchet MS"/>
              </a:rPr>
              <a:t> </a:t>
            </a:r>
            <a:r>
              <a:rPr kumimoji="1" lang="en-US" altLang="ja-JP" dirty="0" err="1" smtClean="0">
                <a:latin typeface="Trebuchet MS"/>
              </a:rPr>
              <a:t>sangat</a:t>
            </a:r>
            <a:r>
              <a:rPr kumimoji="1" lang="en-US" altLang="ja-JP" dirty="0" smtClean="0">
                <a:latin typeface="Trebuchet MS"/>
              </a:rPr>
              <a:t> </a:t>
            </a:r>
            <a:r>
              <a:rPr kumimoji="1" lang="en-US" altLang="ja-JP" dirty="0" err="1" smtClean="0">
                <a:latin typeface="Trebuchet MS"/>
              </a:rPr>
              <a:t>penting</a:t>
            </a:r>
            <a:r>
              <a:rPr kumimoji="1" lang="en-US" altLang="ja-JP" dirty="0" smtClean="0">
                <a:latin typeface="Trebuchet MS"/>
              </a:rPr>
              <a:t> </a:t>
            </a:r>
            <a:r>
              <a:rPr kumimoji="1" lang="en-US" altLang="ja-JP" dirty="0" err="1" smtClean="0">
                <a:latin typeface="Trebuchet MS"/>
              </a:rPr>
              <a:t>karena</a:t>
            </a:r>
            <a:r>
              <a:rPr kumimoji="1" lang="en-US" altLang="ja-JP" dirty="0" smtClean="0">
                <a:latin typeface="Trebuchet MS"/>
              </a:rPr>
              <a:t> </a:t>
            </a:r>
            <a:r>
              <a:rPr kumimoji="1" lang="en-US" altLang="ja-JP" dirty="0" err="1" smtClean="0">
                <a:latin typeface="Trebuchet MS"/>
              </a:rPr>
              <a:t>Merupakan</a:t>
            </a:r>
            <a:r>
              <a:rPr kumimoji="1" lang="en-US" altLang="ja-JP" dirty="0" smtClean="0">
                <a:latin typeface="Trebuchet MS"/>
              </a:rPr>
              <a:t> </a:t>
            </a:r>
            <a:r>
              <a:rPr kumimoji="1" lang="en-US" altLang="ja-JP" dirty="0" err="1" smtClean="0">
                <a:latin typeface="Trebuchet MS"/>
              </a:rPr>
              <a:t>jati</a:t>
            </a:r>
            <a:r>
              <a:rPr kumimoji="1" lang="en-US" altLang="ja-JP" dirty="0" smtClean="0">
                <a:latin typeface="Trebuchet MS"/>
              </a:rPr>
              <a:t> </a:t>
            </a:r>
            <a:r>
              <a:rPr kumimoji="1" lang="en-US" altLang="ja-JP" dirty="0" err="1" smtClean="0">
                <a:latin typeface="Trebuchet MS"/>
              </a:rPr>
              <a:t>diri</a:t>
            </a:r>
            <a:r>
              <a:rPr kumimoji="1" lang="en-US" altLang="ja-JP" dirty="0" smtClean="0">
                <a:latin typeface="Trebuchet MS"/>
              </a:rPr>
              <a:t> </a:t>
            </a:r>
            <a:r>
              <a:rPr kumimoji="1" lang="en-US" altLang="ja-JP" dirty="0" err="1" smtClean="0">
                <a:latin typeface="Trebuchet MS"/>
              </a:rPr>
              <a:t>bangsa</a:t>
            </a:r>
            <a:r>
              <a:rPr kumimoji="1" lang="en-US" altLang="ja-JP" dirty="0" smtClean="0">
                <a:latin typeface="Trebuchet MS"/>
              </a:rPr>
              <a:t> yang </a:t>
            </a:r>
            <a:r>
              <a:rPr kumimoji="1" lang="en-US" altLang="ja-JP" dirty="0" err="1" smtClean="0">
                <a:latin typeface="Trebuchet MS"/>
              </a:rPr>
              <a:t>bersifat</a:t>
            </a:r>
            <a:r>
              <a:rPr kumimoji="1" lang="en-US" altLang="ja-JP" dirty="0" smtClean="0">
                <a:latin typeface="Trebuchet MS"/>
              </a:rPr>
              <a:t> </a:t>
            </a:r>
            <a:r>
              <a:rPr kumimoji="1" lang="en-US" altLang="ja-JP" dirty="0" err="1" smtClean="0">
                <a:latin typeface="Trebuchet MS"/>
              </a:rPr>
              <a:t>khas</a:t>
            </a:r>
            <a:r>
              <a:rPr kumimoji="1" lang="en-US" altLang="ja-JP" dirty="0" smtClean="0">
                <a:latin typeface="Trebuchet MS"/>
              </a:rPr>
              <a:t> </a:t>
            </a:r>
            <a:r>
              <a:rPr kumimoji="1" lang="en-US" altLang="ja-JP" dirty="0" err="1" smtClean="0">
                <a:latin typeface="Trebuchet MS"/>
              </a:rPr>
              <a:t>dan</a:t>
            </a:r>
            <a:r>
              <a:rPr kumimoji="1" lang="en-US" altLang="ja-JP" dirty="0" smtClean="0">
                <a:latin typeface="Trebuchet MS"/>
              </a:rPr>
              <a:t> </a:t>
            </a:r>
            <a:r>
              <a:rPr kumimoji="1" lang="en-US" altLang="ja-JP" dirty="0" err="1" smtClean="0">
                <a:latin typeface="Trebuchet MS"/>
              </a:rPr>
              <a:t>menjadi</a:t>
            </a:r>
            <a:r>
              <a:rPr kumimoji="1" lang="en-US" altLang="ja-JP" dirty="0" smtClean="0">
                <a:latin typeface="Trebuchet MS"/>
              </a:rPr>
              <a:t> </a:t>
            </a:r>
            <a:r>
              <a:rPr kumimoji="1" lang="en-US" altLang="ja-JP" dirty="0" err="1" smtClean="0">
                <a:latin typeface="Trebuchet MS"/>
              </a:rPr>
              <a:t>pandangan</a:t>
            </a:r>
            <a:r>
              <a:rPr kumimoji="1" lang="en-US" altLang="ja-JP" dirty="0" smtClean="0">
                <a:latin typeface="Trebuchet MS"/>
              </a:rPr>
              <a:t> </a:t>
            </a:r>
            <a:r>
              <a:rPr kumimoji="1" lang="en-US" altLang="ja-JP" dirty="0" err="1" smtClean="0">
                <a:latin typeface="Trebuchet MS"/>
              </a:rPr>
              <a:t>hidup</a:t>
            </a:r>
            <a:r>
              <a:rPr lang="en-US" altLang="ja-JP" dirty="0" smtClean="0">
                <a:latin typeface="Trebuchet MS"/>
              </a:rPr>
              <a:t> </a:t>
            </a:r>
            <a:r>
              <a:rPr lang="en-US" altLang="ja-JP" dirty="0" err="1" smtClean="0">
                <a:latin typeface="Trebuchet MS"/>
              </a:rPr>
              <a:t>dalam</a:t>
            </a:r>
            <a:r>
              <a:rPr lang="en-US" altLang="ja-JP" dirty="0" smtClean="0">
                <a:latin typeface="Trebuchet MS"/>
              </a:rPr>
              <a:t> </a:t>
            </a:r>
            <a:r>
              <a:rPr lang="en-US" altLang="ja-JP" dirty="0" err="1" smtClean="0">
                <a:latin typeface="Trebuchet MS"/>
              </a:rPr>
              <a:t>mencapai</a:t>
            </a:r>
            <a:r>
              <a:rPr lang="en-US" altLang="ja-JP" dirty="0" smtClean="0">
                <a:latin typeface="Trebuchet MS"/>
              </a:rPr>
              <a:t> </a:t>
            </a:r>
            <a:r>
              <a:rPr lang="en-US" altLang="ja-JP" dirty="0" err="1" smtClean="0">
                <a:latin typeface="Trebuchet MS"/>
              </a:rPr>
              <a:t>cita-cita</a:t>
            </a:r>
            <a:r>
              <a:rPr lang="en-US" altLang="ja-JP" dirty="0" smtClean="0">
                <a:latin typeface="Trebuchet MS"/>
              </a:rPr>
              <a:t> </a:t>
            </a:r>
            <a:r>
              <a:rPr lang="en-US" altLang="ja-JP" dirty="0" err="1" smtClean="0">
                <a:latin typeface="Trebuchet MS"/>
              </a:rPr>
              <a:t>dan</a:t>
            </a:r>
            <a:r>
              <a:rPr lang="en-US" altLang="ja-JP" dirty="0" smtClean="0">
                <a:latin typeface="Trebuchet MS"/>
              </a:rPr>
              <a:t> </a:t>
            </a:r>
            <a:r>
              <a:rPr lang="en-US" altLang="ja-JP" dirty="0" err="1" smtClean="0">
                <a:latin typeface="Trebuchet MS"/>
              </a:rPr>
              <a:t>tujuan</a:t>
            </a:r>
            <a:r>
              <a:rPr lang="en-US" altLang="ja-JP" dirty="0" smtClean="0">
                <a:latin typeface="Trebuchet MS"/>
              </a:rPr>
              <a:t> </a:t>
            </a:r>
            <a:r>
              <a:rPr lang="en-US" altLang="ja-JP" dirty="0" err="1" smtClean="0">
                <a:latin typeface="Trebuchet MS"/>
              </a:rPr>
              <a:t>hidup</a:t>
            </a:r>
            <a:r>
              <a:rPr lang="en-US" altLang="ja-JP" dirty="0" smtClean="0">
                <a:latin typeface="Trebuchet MS"/>
              </a:rPr>
              <a:t> </a:t>
            </a:r>
            <a:r>
              <a:rPr lang="en-US" altLang="ja-JP" dirty="0" err="1" smtClean="0">
                <a:latin typeface="Trebuchet MS"/>
              </a:rPr>
              <a:t>bersama</a:t>
            </a:r>
            <a:endParaRPr kumimoji="1" lang="ja-JP" altLang="en-US" dirty="0"/>
          </a:p>
        </p:txBody>
      </p:sp>
      <p:sp>
        <p:nvSpPr>
          <p:cNvPr id="1048718" name="Text Placeholder 9"/>
          <p:cNvSpPr>
            <a:spLocks noGrp="1"/>
          </p:cNvSpPr>
          <p:nvPr>
            <p:ph type="body" sz="quarter" idx="22"/>
          </p:nvPr>
        </p:nvSpPr>
        <p:spPr/>
        <p:txBody>
          <a:bodyPr>
            <a:normAutofit/>
          </a:bodyPr>
          <a:lstStyle/>
          <a:p>
            <a:r>
              <a:rPr lang="en-US" sz="3600" dirty="0" err="1" smtClean="0"/>
              <a:t>Sebagai</a:t>
            </a:r>
            <a:r>
              <a:rPr lang="en-US" sz="3600" dirty="0" smtClean="0"/>
              <a:t> </a:t>
            </a:r>
            <a:r>
              <a:rPr lang="en-US" sz="3600" dirty="0" err="1" smtClean="0"/>
              <a:t>pegangan</a:t>
            </a:r>
            <a:r>
              <a:rPr lang="en-US" sz="3600" dirty="0" smtClean="0"/>
              <a:t> </a:t>
            </a:r>
            <a:r>
              <a:rPr lang="en-US" sz="3600" dirty="0" err="1" smtClean="0"/>
              <a:t>atau</a:t>
            </a:r>
            <a:r>
              <a:rPr lang="en-US" sz="3600" dirty="0" smtClean="0"/>
              <a:t> </a:t>
            </a:r>
            <a:r>
              <a:rPr lang="en-US" sz="3600" dirty="0" err="1" smtClean="0"/>
              <a:t>landasan</a:t>
            </a:r>
            <a:r>
              <a:rPr lang="en-US" sz="3600" dirty="0" smtClean="0"/>
              <a:t> </a:t>
            </a:r>
            <a:endParaRPr lang="en-US" sz="3600" dirty="0"/>
          </a:p>
        </p:txBody>
      </p:sp>
      <p:sp>
        <p:nvSpPr>
          <p:cNvPr id="8" name="Rectangle 7"/>
          <p:cNvSpPr/>
          <p:nvPr/>
        </p:nvSpPr>
        <p:spPr>
          <a:xfrm>
            <a:off x="9179038" y="6703359"/>
            <a:ext cx="4888654" cy="584775"/>
          </a:xfrm>
          <a:prstGeom prst="rect">
            <a:avLst/>
          </a:prstGeom>
        </p:spPr>
        <p:txBody>
          <a:bodyPr wrap="square">
            <a:spAutoFit/>
          </a:bodyPr>
          <a:lstStyle/>
          <a:p>
            <a:r>
              <a:rPr lang="en-US" dirty="0" err="1" smtClean="0"/>
              <a:t>Nilai</a:t>
            </a:r>
            <a:r>
              <a:rPr lang="en-US" dirty="0" smtClean="0"/>
              <a:t> </a:t>
            </a:r>
            <a:r>
              <a:rPr lang="en-US" dirty="0" err="1" smtClean="0"/>
              <a:t>Potensi</a:t>
            </a:r>
            <a:r>
              <a:rPr lang="en-US" dirty="0" smtClean="0"/>
              <a:t> </a:t>
            </a:r>
            <a:r>
              <a:rPr lang="en-US" dirty="0" err="1" smtClean="0"/>
              <a:t>Bangsa</a:t>
            </a:r>
            <a:endParaRPr lang="en-US" dirty="0"/>
          </a:p>
        </p:txBody>
      </p:sp>
      <p:sp>
        <p:nvSpPr>
          <p:cNvPr id="9" name="Rectangle 8"/>
          <p:cNvSpPr/>
          <p:nvPr/>
        </p:nvSpPr>
        <p:spPr>
          <a:xfrm>
            <a:off x="9319715" y="7946005"/>
            <a:ext cx="3610284" cy="584775"/>
          </a:xfrm>
          <a:prstGeom prst="rect">
            <a:avLst/>
          </a:prstGeom>
        </p:spPr>
        <p:txBody>
          <a:bodyPr wrap="none">
            <a:spAutoFit/>
          </a:bodyPr>
          <a:lstStyle/>
          <a:p>
            <a:r>
              <a:rPr lang="en-US" dirty="0" err="1" smtClean="0"/>
              <a:t>Sebagai</a:t>
            </a:r>
            <a:r>
              <a:rPr lang="en-US" dirty="0" smtClean="0"/>
              <a:t> </a:t>
            </a:r>
            <a:r>
              <a:rPr lang="en-US" dirty="0" err="1" smtClean="0"/>
              <a:t>pembeda</a:t>
            </a:r>
            <a:endParaRPr lang="en-US" dirty="0"/>
          </a:p>
        </p:txBody>
      </p:sp>
    </p:spTree>
  </p:cSld>
  <p:clrMapOvr>
    <a:masterClrMapping/>
  </p:clrMapOvr>
  <p:transition spd="slow" advTm="8454">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Faktor</a:t>
            </a:r>
            <a:r>
              <a:rPr lang="en-US" dirty="0" smtClean="0"/>
              <a:t> </a:t>
            </a:r>
            <a:r>
              <a:rPr lang="en-US" dirty="0" err="1" smtClean="0"/>
              <a:t>terbentuknya</a:t>
            </a:r>
            <a:r>
              <a:rPr lang="en-US" dirty="0" smtClean="0"/>
              <a:t> </a:t>
            </a:r>
            <a:r>
              <a:rPr lang="en-US" dirty="0" err="1" smtClean="0"/>
              <a:t>identitas</a:t>
            </a:r>
            <a:r>
              <a:rPr lang="en-US" dirty="0" smtClean="0"/>
              <a:t> </a:t>
            </a:r>
            <a:r>
              <a:rPr lang="en-US" dirty="0" err="1" smtClean="0"/>
              <a:t>nasional</a:t>
            </a:r>
            <a:endParaRPr lang="en-US" dirty="0"/>
          </a:p>
        </p:txBody>
      </p:sp>
      <p:sp>
        <p:nvSpPr>
          <p:cNvPr id="3" name="Footer Placeholder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Slide Number Placeholder 3"/>
          <p:cNvSpPr>
            <a:spLocks noGrp="1"/>
          </p:cNvSpPr>
          <p:nvPr>
            <p:ph type="sldNum" sz="quarter" idx="11"/>
          </p:nvPr>
        </p:nvSpPr>
        <p:spPr/>
        <p:txBody>
          <a:bodyPr/>
          <a:lstStyle/>
          <a:p>
            <a:fld id="{E6459DFB-86F3-43FA-8567-2EA6E426AE90}" type="slidenum">
              <a:rPr lang="ja-JP" altLang="en-US" smtClean="0"/>
              <a:pPr/>
              <a:t>9</a:t>
            </a:fld>
            <a:endParaRPr lang="ja-JP" altLang="en-US"/>
          </a:p>
        </p:txBody>
      </p:sp>
      <p:sp>
        <p:nvSpPr>
          <p:cNvPr id="5" name="Text Placeholder 4"/>
          <p:cNvSpPr>
            <a:spLocks noGrp="1"/>
          </p:cNvSpPr>
          <p:nvPr>
            <p:ph type="body" sz="quarter" idx="13"/>
          </p:nvPr>
        </p:nvSpPr>
        <p:spPr/>
        <p:txBody>
          <a:bodyPr>
            <a:normAutofit fontScale="92500" lnSpcReduction="20000"/>
          </a:bodyPr>
          <a:lstStyle/>
          <a:p>
            <a:endParaRPr lang="en-US"/>
          </a:p>
        </p:txBody>
      </p:sp>
      <p:sp>
        <p:nvSpPr>
          <p:cNvPr id="6" name="Text Placeholder 5"/>
          <p:cNvSpPr>
            <a:spLocks noGrp="1"/>
          </p:cNvSpPr>
          <p:nvPr>
            <p:ph type="body" sz="quarter" idx="16"/>
          </p:nvPr>
        </p:nvSpPr>
        <p:spPr/>
        <p:txBody>
          <a:bodyPr/>
          <a:lstStyle/>
          <a:p>
            <a:r>
              <a:rPr lang="en-US" sz="3200" b="1" dirty="0" err="1" smtClean="0"/>
              <a:t>primordialisme</a:t>
            </a:r>
            <a:endParaRPr lang="en-US" b="1" dirty="0"/>
          </a:p>
        </p:txBody>
      </p:sp>
      <p:sp>
        <p:nvSpPr>
          <p:cNvPr id="7" name="Text Placeholder 6"/>
          <p:cNvSpPr>
            <a:spLocks noGrp="1"/>
          </p:cNvSpPr>
          <p:nvPr>
            <p:ph type="body" sz="quarter" idx="20"/>
          </p:nvPr>
        </p:nvSpPr>
        <p:spPr/>
        <p:txBody>
          <a:bodyPr>
            <a:normAutofit/>
          </a:bodyPr>
          <a:lstStyle/>
          <a:p>
            <a:r>
              <a:rPr lang="en-US" sz="3200" b="1" dirty="0" smtClean="0"/>
              <a:t>Agama</a:t>
            </a:r>
            <a:endParaRPr lang="en-US" sz="3200" b="1" dirty="0"/>
          </a:p>
        </p:txBody>
      </p:sp>
      <p:sp>
        <p:nvSpPr>
          <p:cNvPr id="8" name="Text Placeholder 7"/>
          <p:cNvSpPr>
            <a:spLocks noGrp="1"/>
          </p:cNvSpPr>
          <p:nvPr>
            <p:ph type="body" sz="quarter" idx="22"/>
          </p:nvPr>
        </p:nvSpPr>
        <p:spPr/>
        <p:txBody>
          <a:bodyPr>
            <a:normAutofit/>
          </a:bodyPr>
          <a:lstStyle/>
          <a:p>
            <a:r>
              <a:rPr lang="en-US" sz="2800" b="1" dirty="0" err="1" smtClean="0"/>
              <a:t>Pimpinan</a:t>
            </a:r>
            <a:r>
              <a:rPr lang="en-US" sz="2800" b="1" dirty="0" smtClean="0"/>
              <a:t> </a:t>
            </a:r>
            <a:r>
              <a:rPr lang="en-US" sz="2800" b="1" dirty="0" err="1" smtClean="0"/>
              <a:t>bangsa</a:t>
            </a:r>
            <a:endParaRPr lang="en-US" sz="2800" b="1" dirty="0"/>
          </a:p>
        </p:txBody>
      </p:sp>
      <p:sp>
        <p:nvSpPr>
          <p:cNvPr id="9" name="Text Placeholder 8"/>
          <p:cNvSpPr>
            <a:spLocks noGrp="1"/>
          </p:cNvSpPr>
          <p:nvPr>
            <p:ph type="body" sz="quarter" idx="24"/>
          </p:nvPr>
        </p:nvSpPr>
        <p:spPr/>
        <p:txBody>
          <a:bodyPr>
            <a:normAutofit/>
          </a:bodyPr>
          <a:lstStyle/>
          <a:p>
            <a:r>
              <a:rPr lang="en-US" sz="2800" b="1" dirty="0" err="1" smtClean="0"/>
              <a:t>Sejarah</a:t>
            </a:r>
            <a:r>
              <a:rPr lang="en-US" sz="2800" b="1" dirty="0" smtClean="0"/>
              <a:t> </a:t>
            </a:r>
            <a:r>
              <a:rPr lang="en-US" sz="2800" b="1" dirty="0" err="1" smtClean="0"/>
              <a:t>Bangsa</a:t>
            </a:r>
            <a:endParaRPr lang="en-US" sz="2800" b="1" dirty="0"/>
          </a:p>
        </p:txBody>
      </p:sp>
      <p:sp>
        <p:nvSpPr>
          <p:cNvPr id="10" name="Text Placeholder 9"/>
          <p:cNvSpPr>
            <a:spLocks noGrp="1"/>
          </p:cNvSpPr>
          <p:nvPr>
            <p:ph type="body" sz="quarter" idx="26"/>
          </p:nvPr>
        </p:nvSpPr>
        <p:spPr/>
        <p:txBody>
          <a:bodyPr>
            <a:normAutofit/>
          </a:bodyPr>
          <a:lstStyle/>
          <a:p>
            <a:r>
              <a:rPr lang="en-US" sz="2800" b="1" dirty="0" err="1" smtClean="0"/>
              <a:t>Bhineka</a:t>
            </a:r>
            <a:r>
              <a:rPr lang="en-US" sz="2800" b="1" dirty="0" smtClean="0"/>
              <a:t> </a:t>
            </a:r>
            <a:r>
              <a:rPr lang="en-US" sz="2800" b="1" dirty="0" err="1" smtClean="0"/>
              <a:t>tungal</a:t>
            </a:r>
            <a:r>
              <a:rPr lang="en-US" sz="2800" b="1" dirty="0" smtClean="0"/>
              <a:t> </a:t>
            </a:r>
            <a:r>
              <a:rPr lang="en-US" sz="2800" b="1" dirty="0" err="1" smtClean="0"/>
              <a:t>ika</a:t>
            </a:r>
            <a:endParaRPr lang="en-US" sz="2800" b="1" dirty="0"/>
          </a:p>
        </p:txBody>
      </p:sp>
      <p:sp>
        <p:nvSpPr>
          <p:cNvPr id="11" name="Text Placeholder 10"/>
          <p:cNvSpPr>
            <a:spLocks noGrp="1"/>
          </p:cNvSpPr>
          <p:nvPr>
            <p:ph type="body" sz="quarter" idx="28"/>
          </p:nvPr>
        </p:nvSpPr>
        <p:spPr/>
        <p:txBody>
          <a:bodyPr/>
          <a:lstStyle/>
          <a:p>
            <a:pPr algn="l"/>
            <a:r>
              <a:rPr lang="en-US" sz="3200" dirty="0" err="1" smtClean="0"/>
              <a:t>Beberapa</a:t>
            </a:r>
            <a:r>
              <a:rPr lang="en-US" sz="3200" dirty="0" smtClean="0"/>
              <a:t> </a:t>
            </a:r>
            <a:r>
              <a:rPr lang="en-US" sz="3200" dirty="0" err="1" smtClean="0"/>
              <a:t>faktor</a:t>
            </a:r>
            <a:r>
              <a:rPr lang="en-US" sz="3200" dirty="0" smtClean="0"/>
              <a:t> yang </a:t>
            </a:r>
            <a:r>
              <a:rPr lang="en-US" sz="3200" dirty="0" err="1" smtClean="0"/>
              <a:t>mempengaruhi</a:t>
            </a:r>
            <a:r>
              <a:rPr lang="en-US" sz="3200" dirty="0" smtClean="0"/>
              <a:t> </a:t>
            </a:r>
            <a:r>
              <a:rPr lang="en-US" sz="3200" dirty="0" err="1" smtClean="0"/>
              <a:t>pembentukan</a:t>
            </a:r>
            <a:r>
              <a:rPr lang="en-US" sz="3200" dirty="0" smtClean="0"/>
              <a:t> </a:t>
            </a:r>
            <a:r>
              <a:rPr lang="en-US" sz="3200" dirty="0" err="1" smtClean="0"/>
              <a:t>identitas</a:t>
            </a:r>
            <a:r>
              <a:rPr lang="en-US" sz="3200" dirty="0" smtClean="0"/>
              <a:t> </a:t>
            </a:r>
            <a:r>
              <a:rPr lang="en-US" sz="3200" dirty="0" err="1" smtClean="0"/>
              <a:t>nasional</a:t>
            </a:r>
            <a:r>
              <a:rPr lang="en-US" sz="3200" dirty="0" smtClean="0"/>
              <a:t> </a:t>
            </a:r>
            <a:r>
              <a:rPr lang="en-US" sz="3200" dirty="0" err="1" smtClean="0"/>
              <a:t>terdiri</a:t>
            </a:r>
            <a:r>
              <a:rPr lang="en-US" sz="3200" dirty="0" smtClean="0"/>
              <a:t> </a:t>
            </a:r>
            <a:r>
              <a:rPr lang="en-US" sz="3200" dirty="0" err="1" smtClean="0"/>
              <a:t>dari</a:t>
            </a:r>
            <a:r>
              <a:rPr lang="en-US" sz="3200" dirty="0" smtClean="0"/>
              <a:t> </a:t>
            </a:r>
            <a:r>
              <a:rPr lang="en-US" sz="3200" dirty="0" err="1" smtClean="0"/>
              <a:t>primordialisme</a:t>
            </a:r>
            <a:r>
              <a:rPr lang="en-US" sz="3200" dirty="0" smtClean="0"/>
              <a:t>, agama, </a:t>
            </a:r>
            <a:r>
              <a:rPr lang="en-US" sz="3200" dirty="0" err="1" smtClean="0"/>
              <a:t>tokoh</a:t>
            </a:r>
            <a:r>
              <a:rPr lang="en-US" sz="3200" dirty="0" smtClean="0"/>
              <a:t> </a:t>
            </a:r>
            <a:r>
              <a:rPr lang="en-US" sz="3200" dirty="0" err="1" smtClean="0"/>
              <a:t>pemimpin</a:t>
            </a:r>
            <a:r>
              <a:rPr lang="en-US" sz="3200" dirty="0" smtClean="0"/>
              <a:t> </a:t>
            </a:r>
            <a:r>
              <a:rPr lang="en-US" sz="3200" dirty="0" err="1" smtClean="0"/>
              <a:t>bangsa</a:t>
            </a:r>
            <a:r>
              <a:rPr lang="en-US" sz="3200" dirty="0" smtClean="0"/>
              <a:t>, </a:t>
            </a:r>
            <a:r>
              <a:rPr lang="en-US" sz="3200" dirty="0" err="1" smtClean="0"/>
              <a:t>dan</a:t>
            </a:r>
            <a:r>
              <a:rPr lang="en-US" sz="3200" dirty="0" smtClean="0"/>
              <a:t> </a:t>
            </a:r>
            <a:r>
              <a:rPr lang="en-US" sz="3200" dirty="0" err="1" smtClean="0"/>
              <a:t>sejarah</a:t>
            </a:r>
            <a:r>
              <a:rPr lang="en-US" sz="3200" dirty="0" smtClean="0"/>
              <a:t> </a:t>
            </a:r>
            <a:r>
              <a:rPr lang="en-US" sz="3200" dirty="0" err="1" smtClean="0"/>
              <a:t>bangsa</a:t>
            </a:r>
            <a:r>
              <a:rPr lang="en-US" sz="3200" dirty="0" smtClean="0"/>
              <a:t>. </a:t>
            </a:r>
            <a:r>
              <a:rPr lang="en-US" sz="3200" dirty="0" err="1" smtClean="0"/>
              <a:t>Berikut</a:t>
            </a:r>
            <a:r>
              <a:rPr lang="en-US" sz="3200" dirty="0" smtClean="0"/>
              <a:t> </a:t>
            </a:r>
            <a:r>
              <a:rPr lang="en-US" sz="3200" dirty="0" err="1" smtClean="0"/>
              <a:t>ini</a:t>
            </a:r>
            <a:r>
              <a:rPr lang="en-US" sz="3200" dirty="0" smtClean="0"/>
              <a:t> </a:t>
            </a:r>
            <a:r>
              <a:rPr lang="en-US" sz="3200" dirty="0" err="1" smtClean="0"/>
              <a:t>adalah</a:t>
            </a:r>
            <a:r>
              <a:rPr lang="en-US" sz="3200" dirty="0" smtClean="0"/>
              <a:t> </a:t>
            </a:r>
            <a:r>
              <a:rPr lang="en-US" sz="3200" dirty="0" err="1" smtClean="0"/>
              <a:t>penjelasannya</a:t>
            </a:r>
            <a:r>
              <a:rPr lang="en-US" sz="3200" dirty="0" smtClean="0"/>
              <a:t>:</a:t>
            </a:r>
            <a:endParaRPr lang="en-US" sz="3200" dirty="0"/>
          </a:p>
        </p:txBody>
      </p:sp>
    </p:spTree>
  </p:cSld>
  <p:clrMapOvr>
    <a:masterClrMapping/>
  </p:clrMapOvr>
</p:sld>
</file>

<file path=ppt/theme/theme1.xml><?xml version="1.0" encoding="utf-8"?>
<a:theme xmlns:a="http://schemas.openxmlformats.org/drawingml/2006/main" name="Vega - Header">
  <a:themeElements>
    <a:clrScheme name="A">
      <a:dk1>
        <a:srgbClr val="1C1C1C"/>
      </a:dk1>
      <a:lt1>
        <a:sysClr val="window" lastClr="FFFFFF"/>
      </a:lt1>
      <a:dk2>
        <a:srgbClr val="545454"/>
      </a:dk2>
      <a:lt2>
        <a:srgbClr val="EEECE1"/>
      </a:lt2>
      <a:accent1>
        <a:srgbClr val="00ACE2"/>
      </a:accent1>
      <a:accent2>
        <a:srgbClr val="FD497C"/>
      </a:accent2>
      <a:accent3>
        <a:srgbClr val="87C32F"/>
      </a:accent3>
      <a:accent4>
        <a:srgbClr val="B143DD"/>
      </a:accent4>
      <a:accent5>
        <a:srgbClr val="FFA513"/>
      </a:accent5>
      <a:accent6>
        <a:srgbClr val="5BB8D1"/>
      </a:accent6>
      <a:hlink>
        <a:srgbClr val="0000FF"/>
      </a:hlink>
      <a:folHlink>
        <a:srgbClr val="800080"/>
      </a:folHlink>
    </a:clrScheme>
    <a:fontScheme name="Vega">
      <a:majorFont>
        <a:latin typeface="Route 159 UltraLight"/>
        <a:ea typeface="Spica Neue Light"/>
        <a:cs typeface=""/>
      </a:majorFont>
      <a:minorFont>
        <a:latin typeface="Open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prstDash val="sysDot"/>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solidFill>
              <a:schemeClr val="accent6"/>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2"/>
          </a:solidFill>
          <a:prstDash val="sysDot"/>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Vega - Footer Only">
  <a:themeElements>
    <a:clrScheme name="Vega">
      <a:dk1>
        <a:srgbClr val="1C1C1C"/>
      </a:dk1>
      <a:lt1>
        <a:sysClr val="window" lastClr="FFFFFF"/>
      </a:lt1>
      <a:dk2>
        <a:srgbClr val="545454"/>
      </a:dk2>
      <a:lt2>
        <a:srgbClr val="EEECE1"/>
      </a:lt2>
      <a:accent1>
        <a:srgbClr val="00ACE2"/>
      </a:accent1>
      <a:accent2>
        <a:srgbClr val="FD497C"/>
      </a:accent2>
      <a:accent3>
        <a:srgbClr val="87C32F"/>
      </a:accent3>
      <a:accent4>
        <a:srgbClr val="B143DD"/>
      </a:accent4>
      <a:accent5>
        <a:srgbClr val="FFA513"/>
      </a:accent5>
      <a:accent6>
        <a:srgbClr val="5BB8D1"/>
      </a:accent6>
      <a:hlink>
        <a:srgbClr val="00ACE2"/>
      </a:hlink>
      <a:folHlink>
        <a:srgbClr val="00ACE2"/>
      </a:folHlink>
    </a:clrScheme>
    <a:fontScheme name="Vega">
      <a:majorFont>
        <a:latin typeface="Route 159 UltraLight"/>
        <a:ea typeface="Spica Neue Light"/>
        <a:cs typeface=""/>
      </a:majorFont>
      <a:minorFont>
        <a:latin typeface="Open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Vega - Free">
  <a:themeElements>
    <a:clrScheme name="A">
      <a:dk1>
        <a:srgbClr val="1C1C1C"/>
      </a:dk1>
      <a:lt1>
        <a:sysClr val="window" lastClr="FFFFFF"/>
      </a:lt1>
      <a:dk2>
        <a:srgbClr val="545454"/>
      </a:dk2>
      <a:lt2>
        <a:srgbClr val="EEECE1"/>
      </a:lt2>
      <a:accent1>
        <a:srgbClr val="00ACE2"/>
      </a:accent1>
      <a:accent2>
        <a:srgbClr val="FD497C"/>
      </a:accent2>
      <a:accent3>
        <a:srgbClr val="87C32F"/>
      </a:accent3>
      <a:accent4>
        <a:srgbClr val="B143DD"/>
      </a:accent4>
      <a:accent5>
        <a:srgbClr val="FFA513"/>
      </a:accent5>
      <a:accent6>
        <a:srgbClr val="5BB8D1"/>
      </a:accent6>
      <a:hlink>
        <a:srgbClr val="00ACE2"/>
      </a:hlink>
      <a:folHlink>
        <a:srgbClr val="00ACE2"/>
      </a:folHlink>
    </a:clrScheme>
    <a:fontScheme name="Vega">
      <a:majorFont>
        <a:latin typeface="Route 159 UltraLight"/>
        <a:ea typeface="Spica Neue Light"/>
        <a:cs typeface=""/>
      </a:majorFont>
      <a:minorFont>
        <a:latin typeface="Open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TotalTime>
  <Words>407</Words>
  <Application>Microsoft Office PowerPoint</Application>
  <PresentationFormat>Custom</PresentationFormat>
  <Paragraphs>67</Paragraphs>
  <Slides>11</Slides>
  <Notes>0</Notes>
  <HiddenSlides>0</HiddenSlides>
  <MMClips>0</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Vega - Header</vt:lpstr>
      <vt:lpstr>Vega - Footer Only</vt:lpstr>
      <vt:lpstr>Vega - Free</vt:lpstr>
      <vt:lpstr>IDENTITAS NASIONAL  </vt:lpstr>
      <vt:lpstr>Pengertian identitas nasional</vt:lpstr>
      <vt:lpstr>Identitas nasional secara khusus</vt:lpstr>
      <vt:lpstr>Identitas nasional secara umum</vt:lpstr>
      <vt:lpstr>IDENTITAS NASIONAL INDONESIA</vt:lpstr>
      <vt:lpstr>Lanjutan </vt:lpstr>
      <vt:lpstr>Unsur-unsur pembentukan identitas negara</vt:lpstr>
      <vt:lpstr>Pentingnya identitas nasional bagi sebuah negara,fungsi dan peran </vt:lpstr>
      <vt:lpstr>Faktor terbentuknya identitas nasional</vt:lpstr>
      <vt:lpstr>Apa sih peran identitas Nasional?</vt:lpstr>
      <vt:lpstr>Thank You for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Vega</dc:title>
  <dc:creator>Jun</dc:creator>
  <cp:lastModifiedBy>HP</cp:lastModifiedBy>
  <cp:revision>8</cp:revision>
  <dcterms:created xsi:type="dcterms:W3CDTF">2015-09-04T07:42:45Z</dcterms:created>
  <dcterms:modified xsi:type="dcterms:W3CDTF">2021-03-21T12:16:14Z</dcterms:modified>
</cp:coreProperties>
</file>