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6"/>
  </p:notesMasterIdLst>
  <p:sldIdLst>
    <p:sldId id="256" r:id="rId2"/>
    <p:sldId id="295" r:id="rId3"/>
    <p:sldId id="257" r:id="rId4"/>
    <p:sldId id="258" r:id="rId5"/>
    <p:sldId id="259" r:id="rId6"/>
    <p:sldId id="296" r:id="rId7"/>
    <p:sldId id="261" r:id="rId8"/>
    <p:sldId id="297" r:id="rId9"/>
    <p:sldId id="265" r:id="rId10"/>
    <p:sldId id="299" r:id="rId11"/>
    <p:sldId id="26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9" r:id="rId21"/>
    <p:sldId id="310" r:id="rId22"/>
    <p:sldId id="271" r:id="rId23"/>
    <p:sldId id="311" r:id="rId24"/>
    <p:sldId id="274" r:id="rId25"/>
  </p:sldIdLst>
  <p:sldSz cx="9144000" cy="5143500" type="screen16x9"/>
  <p:notesSz cx="6858000" cy="9144000"/>
  <p:embeddedFontLst>
    <p:embeddedFont>
      <p:font typeface="Barlow Semi Condensed" panose="020B0604020202020204" charset="0"/>
      <p:regular r:id="rId27"/>
      <p:bold r:id="rId28"/>
      <p:italic r:id="rId29"/>
      <p:boldItalic r:id="rId30"/>
    </p:embeddedFont>
    <p:embeddedFont>
      <p:font typeface="Barlow Condensed" panose="020B0604020202020204" charset="0"/>
      <p:regular r:id="rId31"/>
      <p:bold r:id="rId32"/>
      <p:italic r:id="rId33"/>
      <p:boldItalic r:id="rId34"/>
    </p:embeddedFont>
    <p:embeddedFont>
      <p:font typeface="Barlow Semi Condensed Light" panose="020B0604020202020204" charset="0"/>
      <p:regular r:id="rId35"/>
      <p:bold r:id="rId36"/>
      <p:italic r:id="rId37"/>
      <p:boldItalic r:id="rId38"/>
    </p:embeddedFont>
    <p:embeddedFont>
      <p:font typeface="Fira Sans Extra Condensed" panose="020B0604020202020204" charset="0"/>
      <p:regular r:id="rId39"/>
      <p:bold r:id="rId40"/>
      <p:italic r:id="rId41"/>
      <p:boldItalic r:id="rId42"/>
    </p:embeddedFont>
    <p:embeddedFont>
      <p:font typeface="Denk One" panose="020B0604020202020204" charset="0"/>
      <p:regular r:id="rId43"/>
    </p:embeddedFont>
    <p:embeddedFont>
      <p:font typeface="Barlow" panose="020B0604020202020204" charset="0"/>
      <p:regular r:id="rId44"/>
      <p:bold r:id="rId45"/>
      <p:italic r:id="rId46"/>
      <p:boldItalic r:id="rId47"/>
    </p:embeddedFont>
    <p:embeddedFont>
      <p:font typeface="Anton" panose="020B060402020202020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0" autoAdjust="0"/>
  </p:normalViewPr>
  <p:slideViewPr>
    <p:cSldViewPr>
      <p:cViewPr>
        <p:scale>
          <a:sx n="73" d="100"/>
          <a:sy n="73" d="100"/>
        </p:scale>
        <p:origin x="-1296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9340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58d3b44f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58d3b44f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g58d3b44f0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2" name="Google Shape;1652;g58d3b44f0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8d3b44f0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8d3b44f0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4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7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3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5" hasCustomPrompt="1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6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7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8" hasCustomPrompt="1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>
  <p:cSld name="CUSTOM_17_2_1_1_2_2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36" name="Google Shape;136;p14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4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0" r:id="rId5"/>
    <p:sldLayoutId id="214748366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subTitle" idx="1"/>
          </p:nvPr>
        </p:nvSpPr>
        <p:spPr>
          <a:xfrm>
            <a:off x="1007589" y="280136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dirty="0" smtClean="0">
                <a:latin typeface="Barlow Condensed"/>
                <a:ea typeface="Barlow Condensed"/>
                <a:cs typeface="Barlow Condensed"/>
                <a:sym typeface="Barlow Condensed"/>
              </a:rPr>
              <a:t>Universitas Lampung | 8 Oktober 2021</a:t>
            </a:r>
            <a:endParaRPr sz="14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599867" y="1073013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" sz="3200" b="0" dirty="0" smtClean="0">
                <a:solidFill>
                  <a:srgbClr val="FF7C3E"/>
                </a:solidFill>
              </a:rPr>
              <a:t>K</a:t>
            </a:r>
            <a:r>
              <a:rPr lang="id-ID" sz="3200" b="0" dirty="0" smtClean="0"/>
              <a:t>emampuan</a:t>
            </a:r>
            <a:r>
              <a:rPr lang="id-ID" sz="3200" b="0" dirty="0" smtClean="0">
                <a:solidFill>
                  <a:srgbClr val="FF7C3E"/>
                </a:solidFill>
              </a:rPr>
              <a:t> </a:t>
            </a:r>
            <a:r>
              <a:rPr lang="id-ID" sz="3200" b="0" dirty="0" smtClean="0"/>
              <a:t>Membangun </a:t>
            </a:r>
            <a:r>
              <a:rPr lang="id-ID" sz="3200" b="0" dirty="0"/>
              <a:t>Kredibilitas Pribadi </a:t>
            </a:r>
            <a:r>
              <a:rPr lang="id-ID" sz="3200" b="0" dirty="0" smtClean="0">
                <a:solidFill>
                  <a:srgbClr val="FF7C3E"/>
                </a:solidFill>
              </a:rPr>
              <a:t>&amp; Mempengaruhi Orang Lain</a:t>
            </a:r>
            <a:endParaRPr sz="3200" b="0" dirty="0">
              <a:solidFill>
                <a:srgbClr val="FF7C3E"/>
              </a:solidFill>
            </a:endParaRPr>
          </a:p>
        </p:txBody>
      </p:sp>
      <p:grpSp>
        <p:nvGrpSpPr>
          <p:cNvPr id="184" name="Google Shape;184;p23"/>
          <p:cNvGrpSpPr/>
          <p:nvPr/>
        </p:nvGrpSpPr>
        <p:grpSpPr>
          <a:xfrm>
            <a:off x="4713353" y="811475"/>
            <a:ext cx="4209122" cy="4019109"/>
            <a:chOff x="4078565" y="847364"/>
            <a:chExt cx="4209122" cy="4019109"/>
          </a:xfrm>
        </p:grpSpPr>
        <p:sp>
          <p:nvSpPr>
            <p:cNvPr id="185" name="Google Shape;185;p23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23"/>
            <p:cNvGrpSpPr/>
            <p:nvPr/>
          </p:nvGrpSpPr>
          <p:grpSpPr>
            <a:xfrm>
              <a:off x="5921198" y="1938129"/>
              <a:ext cx="2158900" cy="2868100"/>
              <a:chOff x="5921198" y="1938129"/>
              <a:chExt cx="2158900" cy="28681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3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3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3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6" name="Google Shape;236;p23"/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237" name="Google Shape;237;p23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3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3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3"/>
                <p:cNvSpPr/>
                <p:nvPr/>
              </p:nvSpPr>
              <p:spPr>
                <a:xfrm>
                  <a:off x="3370900" y="2046800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3"/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3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3"/>
                <p:cNvSpPr/>
                <p:nvPr/>
              </p:nvSpPr>
              <p:spPr>
                <a:xfrm>
                  <a:off x="3355450" y="2083875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06" y="0"/>
                      </a:moveTo>
                      <a:lnTo>
                        <a:pt x="1" y="492"/>
                      </a:lnTo>
                      <a:lnTo>
                        <a:pt x="7083" y="3458"/>
                      </a:lnTo>
                      <a:lnTo>
                        <a:pt x="7292" y="2962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3"/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3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3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3"/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8" name="Google Shape;248;p23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3"/>
              <p:cNvSpPr txBox="1"/>
              <p:nvPr/>
            </p:nvSpPr>
            <p:spPr>
              <a:xfrm rot="-378820">
                <a:off x="5347240" y="2992648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rPr>
                  <a:t>GREEN</a:t>
                </a:r>
                <a:endParaRPr sz="2400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9" name="Google Shape;309;p23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10" name="Google Shape;310;p23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3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3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3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4" name="Google Shape;314;p23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23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32" name="Google Shape;332;p23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3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3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3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3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3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3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3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3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3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3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3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3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" name="Straight Connector 2"/>
          <p:cNvCxnSpPr/>
          <p:nvPr/>
        </p:nvCxnSpPr>
        <p:spPr>
          <a:xfrm>
            <a:off x="683568" y="2790077"/>
            <a:ext cx="47535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Google Shape;568;p25"/>
          <p:cNvSpPr txBox="1">
            <a:spLocks/>
          </p:cNvSpPr>
          <p:nvPr/>
        </p:nvSpPr>
        <p:spPr>
          <a:xfrm>
            <a:off x="393356" y="411510"/>
            <a:ext cx="115430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400" dirty="0" smtClean="0">
                <a:solidFill>
                  <a:srgbClr val="FF7C3E"/>
                </a:solidFill>
              </a:rPr>
              <a:t>CH 8</a:t>
            </a:r>
            <a:endParaRPr lang="es" sz="2400" dirty="0">
              <a:solidFill>
                <a:srgbClr val="FF7C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611560" y="555526"/>
            <a:ext cx="5400000" cy="774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/>
              <a:t>Mendengarkan</a:t>
            </a:r>
            <a:endParaRPr sz="3600" dirty="0">
              <a:solidFill>
                <a:srgbClr val="FF7C3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3568" y="1419622"/>
            <a:ext cx="4968552" cy="3168352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d-ID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 </a:t>
            </a: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 diingat bahwa mendengarkan orang lain sama pentingnya dengan komunikasi yang baik seperti mengekspresikan diri </a:t>
            </a:r>
            <a:r>
              <a:rPr lang="id-ID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 </a:t>
            </a: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id-ID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pemimpin </a:t>
            </a:r>
            <a:r>
              <a:rPr lang="id-ID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baik memiliki banyak informasi, </a:t>
            </a: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sebagian besar informasi itu berasal dari mengamati dan mendengarkan apa yang terjadi di sekitar </a:t>
            </a:r>
            <a:r>
              <a:rPr lang="id-ID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mereka.</a:t>
            </a:r>
          </a:p>
          <a:p>
            <a:pPr algn="just">
              <a:lnSpc>
                <a:spcPct val="150000"/>
              </a:lnSpc>
            </a:pPr>
            <a:endParaRPr lang="id-ID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Pendengar </a:t>
            </a: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terbaik adalah </a:t>
            </a:r>
            <a:r>
              <a:rPr lang="id-ID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pendengar </a:t>
            </a:r>
            <a:r>
              <a:rPr lang="id-ID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aktif.</a:t>
            </a:r>
          </a:p>
          <a:p>
            <a:pPr algn="just">
              <a:lnSpc>
                <a:spcPct val="150000"/>
              </a:lnSpc>
            </a:pPr>
            <a:endParaRPr lang="id-ID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Pendengar </a:t>
            </a:r>
            <a:r>
              <a:rPr lang="id-ID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pasif </a:t>
            </a:r>
            <a:r>
              <a:rPr lang="id-ID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 </a:t>
            </a: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fokus pada pemahaman </a:t>
            </a:r>
            <a:r>
              <a:rPr lang="id-ID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pembicara</a:t>
            </a:r>
          </a:p>
        </p:txBody>
      </p:sp>
      <p:sp>
        <p:nvSpPr>
          <p:cNvPr id="2" name="Rectangle 1"/>
          <p:cNvSpPr/>
          <p:nvPr/>
        </p:nvSpPr>
        <p:spPr>
          <a:xfrm>
            <a:off x="5868144" y="1189860"/>
            <a:ext cx="2664296" cy="338437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 meningkatkan keterampilan mendengarkan aktif </a:t>
            </a:r>
            <a:endParaRPr lang="id-ID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Tunjukkan  secara nonverbal  bahwa anda mendengarkan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enafsirkan  pesan  lawan bicara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Perhatikan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perilaku  nonverbal  lawan biacara</a:t>
            </a:r>
            <a:endParaRPr lang="id-ID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Hindari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menjadi defensif</a:t>
            </a:r>
            <a:endParaRPr lang="id-ID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35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Ketegasan</a:t>
            </a:r>
            <a:endParaRPr dirty="0"/>
          </a:p>
        </p:txBody>
      </p:sp>
      <p:grpSp>
        <p:nvGrpSpPr>
          <p:cNvPr id="1136" name="Google Shape;1136;p35"/>
          <p:cNvGrpSpPr/>
          <p:nvPr/>
        </p:nvGrpSpPr>
        <p:grpSpPr>
          <a:xfrm>
            <a:off x="4653941" y="764651"/>
            <a:ext cx="4131359" cy="4043623"/>
            <a:chOff x="4653941" y="764651"/>
            <a:chExt cx="4131359" cy="4043623"/>
          </a:xfrm>
        </p:grpSpPr>
        <p:sp>
          <p:nvSpPr>
            <p:cNvPr id="1137" name="Google Shape;1137;p35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9" name="Google Shape;1139;p35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1140" name="Google Shape;1140;p35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1141" name="Google Shape;1141;p35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42" name="Google Shape;1142;p35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1143" name="Google Shape;1143;p35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4" name="Google Shape;1144;p35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5" name="Google Shape;1145;p35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6" name="Google Shape;1146;p35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7" name="Google Shape;1147;p35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8" name="Google Shape;1148;p35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9" name="Google Shape;1149;p35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0" name="Google Shape;1150;p35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1" name="Google Shape;1151;p35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2" name="Google Shape;1152;p35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3" name="Google Shape;1153;p35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4" name="Google Shape;1154;p35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5" name="Google Shape;1155;p35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6" name="Google Shape;1156;p35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35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35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9" name="Google Shape;1159;p35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0" name="Google Shape;1160;p35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1" name="Google Shape;1161;p35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2" name="Google Shape;1162;p35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3" name="Google Shape;1163;p35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4" name="Google Shape;1164;p35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5" name="Google Shape;1165;p35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6" name="Google Shape;1166;p35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7" name="Google Shape;1167;p35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35"/>
                <p:cNvSpPr/>
                <p:nvPr/>
              </p:nvSpPr>
              <p:spPr>
                <a:xfrm>
                  <a:off x="6416571" y="236542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35"/>
                <p:cNvSpPr/>
                <p:nvPr/>
              </p:nvSpPr>
              <p:spPr>
                <a:xfrm>
                  <a:off x="6416571" y="2861797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0" name="Google Shape;1170;p35"/>
              <p:cNvGrpSpPr/>
              <p:nvPr/>
            </p:nvGrpSpPr>
            <p:grpSpPr>
              <a:xfrm>
                <a:off x="6283252" y="1528289"/>
                <a:ext cx="2463563" cy="3279985"/>
                <a:chOff x="6283252" y="1528289"/>
                <a:chExt cx="2463563" cy="3279985"/>
              </a:xfrm>
            </p:grpSpPr>
            <p:grpSp>
              <p:nvGrpSpPr>
                <p:cNvPr id="1171" name="Google Shape;1171;p35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1172" name="Google Shape;1172;p35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3" name="Google Shape;1173;p35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74" name="Google Shape;1174;p35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35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35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35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35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35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35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35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35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35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35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35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35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35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35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35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35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35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5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35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35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5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35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35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5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35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35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35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35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35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35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35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35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5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35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35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5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35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35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5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5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5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5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5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5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19" name="Google Shape;1219;p35"/>
                <p:cNvGrpSpPr/>
                <p:nvPr/>
              </p:nvGrpSpPr>
              <p:grpSpPr>
                <a:xfrm>
                  <a:off x="7760204" y="2952127"/>
                  <a:ext cx="460377" cy="782511"/>
                  <a:chOff x="7577684" y="3181726"/>
                  <a:chExt cx="403451" cy="685751"/>
                </a:xfrm>
              </p:grpSpPr>
              <p:sp>
                <p:nvSpPr>
                  <p:cNvPr id="1220" name="Google Shape;1220;p35"/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221" name="Google Shape;1221;p35"/>
                  <p:cNvGrpSpPr/>
                  <p:nvPr/>
                </p:nvGrpSpPr>
                <p:grpSpPr>
                  <a:xfrm>
                    <a:off x="7681172" y="3379747"/>
                    <a:ext cx="276149" cy="487730"/>
                    <a:chOff x="8301872" y="2653372"/>
                    <a:chExt cx="276149" cy="487730"/>
                  </a:xfrm>
                </p:grpSpPr>
                <p:sp>
                  <p:nvSpPr>
                    <p:cNvPr id="1222" name="Google Shape;1222;p35"/>
                    <p:cNvSpPr/>
                    <p:nvPr/>
                  </p:nvSpPr>
                  <p:spPr>
                    <a:xfrm rot="5400000">
                      <a:off x="8196128" y="2759138"/>
                      <a:ext cx="487660" cy="2761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654" h="16791" extrusionOk="0">
                          <a:moveTo>
                            <a:pt x="1" y="1"/>
                          </a:moveTo>
                          <a:lnTo>
                            <a:pt x="1" y="16791"/>
                          </a:lnTo>
                          <a:lnTo>
                            <a:pt x="29654" y="16791"/>
                          </a:lnTo>
                          <a:lnTo>
                            <a:pt x="29654" y="1"/>
                          </a:lnTo>
                          <a:close/>
                        </a:path>
                      </a:pathLst>
                    </a:custGeom>
                    <a:solidFill>
                      <a:srgbClr val="0095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3" name="Google Shape;1223;p35"/>
                    <p:cNvSpPr/>
                    <p:nvPr/>
                  </p:nvSpPr>
                  <p:spPr>
                    <a:xfrm rot="5400000">
                      <a:off x="8398783" y="2758774"/>
                      <a:ext cx="823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3" h="7503" extrusionOk="0">
                          <a:moveTo>
                            <a:pt x="1" y="1"/>
                          </a:moveTo>
                          <a:lnTo>
                            <a:pt x="1" y="7503"/>
                          </a:lnTo>
                          <a:lnTo>
                            <a:pt x="2502" y="7503"/>
                          </a:lnTo>
                          <a:lnTo>
                            <a:pt x="250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4" name="Google Shape;1224;p35"/>
                    <p:cNvSpPr/>
                    <p:nvPr/>
                  </p:nvSpPr>
                  <p:spPr>
                    <a:xfrm rot="5400000">
                      <a:off x="8197517" y="2851175"/>
                      <a:ext cx="487730" cy="921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2503" extrusionOk="0">
                          <a:moveTo>
                            <a:pt x="1" y="1"/>
                          </a:moveTo>
                          <a:lnTo>
                            <a:pt x="1" y="2503"/>
                          </a:lnTo>
                          <a:lnTo>
                            <a:pt x="14827" y="2503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5" name="Google Shape;1225;p35"/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2984" y="1"/>
                          </a:moveTo>
                          <a:lnTo>
                            <a:pt x="1" y="6519"/>
                          </a:lnTo>
                          <a:lnTo>
                            <a:pt x="1" y="7503"/>
                          </a:lnTo>
                          <a:lnTo>
                            <a:pt x="1455" y="7503"/>
                          </a:lnTo>
                          <a:lnTo>
                            <a:pt x="14827" y="788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6" name="Google Shape;1226;p35"/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" y="1"/>
                          </a:moveTo>
                          <a:lnTo>
                            <a:pt x="1" y="755"/>
                          </a:lnTo>
                          <a:lnTo>
                            <a:pt x="13444" y="7503"/>
                          </a:lnTo>
                          <a:lnTo>
                            <a:pt x="14827" y="7503"/>
                          </a:lnTo>
                          <a:lnTo>
                            <a:pt x="14827" y="6485"/>
                          </a:lnTo>
                          <a:lnTo>
                            <a:pt x="19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7" name="Google Shape;1227;p35"/>
                    <p:cNvSpPr/>
                    <p:nvPr/>
                  </p:nvSpPr>
                  <p:spPr>
                    <a:xfrm rot="5400000">
                      <a:off x="8196819" y="2759899"/>
                      <a:ext cx="487730" cy="2746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463" extrusionOk="0">
                          <a:moveTo>
                            <a:pt x="6672" y="1"/>
                          </a:moveTo>
                          <a:lnTo>
                            <a:pt x="6672" y="2979"/>
                          </a:lnTo>
                          <a:lnTo>
                            <a:pt x="1" y="2979"/>
                          </a:lnTo>
                          <a:lnTo>
                            <a:pt x="1" y="4372"/>
                          </a:lnTo>
                          <a:lnTo>
                            <a:pt x="6672" y="4372"/>
                          </a:lnTo>
                          <a:lnTo>
                            <a:pt x="6672" y="7462"/>
                          </a:lnTo>
                          <a:lnTo>
                            <a:pt x="8136" y="7462"/>
                          </a:lnTo>
                          <a:lnTo>
                            <a:pt x="8136" y="4372"/>
                          </a:lnTo>
                          <a:lnTo>
                            <a:pt x="14827" y="4372"/>
                          </a:lnTo>
                          <a:lnTo>
                            <a:pt x="14827" y="2979"/>
                          </a:lnTo>
                          <a:lnTo>
                            <a:pt x="8136" y="2979"/>
                          </a:lnTo>
                          <a:lnTo>
                            <a:pt x="813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8" name="Google Shape;1228;p35"/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9" name="Google Shape;1229;p35"/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0" name="Google Shape;1230;p35"/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1" name="Google Shape;1231;p35"/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1232" name="Google Shape;1232;p35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5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5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5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5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5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35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35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35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35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35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35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35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35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35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35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35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35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35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55" name="Google Shape;1255;p35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1256" name="Google Shape;1256;p35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257" name="Google Shape;1257;p35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1258" name="Google Shape;1258;p35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9" name="Google Shape;1259;p35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260" name="Google Shape;1260;p35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261" name="Google Shape;1261;p35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2" name="Google Shape;1262;p35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1263" name="Google Shape;1263;p35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rgbClr val="FF7C3E"/>
                </a:solidFill>
              </a:rPr>
              <a:t>04</a:t>
            </a:r>
            <a:endParaRPr sz="9600">
              <a:solidFill>
                <a:srgbClr val="FF7C3E"/>
              </a:solidFill>
            </a:endParaRPr>
          </a:p>
        </p:txBody>
      </p:sp>
      <p:sp>
        <p:nvSpPr>
          <p:cNvPr id="1264" name="Google Shape;1264;p35"/>
          <p:cNvSpPr/>
          <p:nvPr/>
        </p:nvSpPr>
        <p:spPr>
          <a:xfrm>
            <a:off x="6419368" y="3391767"/>
            <a:ext cx="347755" cy="311735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611560" y="555526"/>
            <a:ext cx="5400000" cy="774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/>
              <a:t>Ketegasan </a:t>
            </a:r>
            <a:endParaRPr sz="3600" dirty="0">
              <a:solidFill>
                <a:srgbClr val="FF7C3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3568" y="1411830"/>
            <a:ext cx="4320480" cy="3168352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Perilaku asertif memungkinkan seseorang untuk dapat membela hak mereka sendiri (atau hak kelompok mereka) dengan cara </a:t>
            </a:r>
            <a:r>
              <a:rPr lang="id-ID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 </a:t>
            </a: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 mengakui hak orang lain untuk melakukan hal yang sama</a:t>
            </a:r>
            <a:r>
              <a:rPr lang="id-ID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id-ID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 </a:t>
            </a: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 berbeda dari persetujuan dan agresi.</a:t>
            </a:r>
          </a:p>
          <a:p>
            <a:pPr algn="just"/>
            <a:endParaRPr lang="id-ID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d-ID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adalah menghindari konflik interpersonal sepenuhnya baik dengan menyerah dan menyerah atau dengan mengekspresikan kebutuhan kita dengan cara meminta maaf dan tidak menonjolkan diri.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d-ID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d-ID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Agresi</a:t>
            </a: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adalah upaya untuk mencapai tujuan dengan menyerang atau menyakiti orang </a:t>
            </a:r>
            <a:r>
              <a:rPr lang="id-ID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</a:t>
            </a:r>
            <a:r>
              <a:rPr lang="id-ID" sz="1100" dirty="0" smtClean="0"/>
              <a:t>menyerang </a:t>
            </a:r>
            <a:r>
              <a:rPr lang="id-ID" sz="1100" dirty="0"/>
              <a:t>atau menyakiti orang lain</a:t>
            </a:r>
            <a:endParaRPr lang="id-ID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9" t="37784" r="19978" b="27273"/>
          <a:stretch/>
        </p:blipFill>
        <p:spPr bwMode="auto">
          <a:xfrm>
            <a:off x="5364088" y="987574"/>
            <a:ext cx="3024335" cy="188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0071" y="2996006"/>
            <a:ext cx="3456384" cy="1663976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 </a:t>
            </a: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 melakukan beberapa hal untuk berperilaku lebih asertif: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Menggunakan pernyataan “saya”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Berbicara untuk apa yang kita butuhkan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Belajar berkata tidak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Memantau dialog batin kita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 gigih.</a:t>
            </a:r>
          </a:p>
        </p:txBody>
      </p:sp>
    </p:spTree>
    <p:extLst>
      <p:ext uri="{BB962C8B-B14F-4D97-AF65-F5344CB8AC3E}">
        <p14:creationId xmlns:p14="http://schemas.microsoft.com/office/powerpoint/2010/main" val="14077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8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Mengadakan Pertemuan</a:t>
            </a:r>
            <a:endParaRPr dirty="0"/>
          </a:p>
        </p:txBody>
      </p:sp>
      <p:grpSp>
        <p:nvGrpSpPr>
          <p:cNvPr id="639" name="Google Shape;639;p28"/>
          <p:cNvGrpSpPr/>
          <p:nvPr/>
        </p:nvGrpSpPr>
        <p:grpSpPr>
          <a:xfrm>
            <a:off x="4559636" y="717339"/>
            <a:ext cx="4151178" cy="4066813"/>
            <a:chOff x="4559636" y="717339"/>
            <a:chExt cx="4151178" cy="4066813"/>
          </a:xfrm>
        </p:grpSpPr>
        <p:sp>
          <p:nvSpPr>
            <p:cNvPr id="640" name="Google Shape;640;p28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28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644" name="Google Shape;644;p28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8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8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8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8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8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8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8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8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8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8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8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8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8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8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8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8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8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8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8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8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8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8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8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8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8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8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8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8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8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8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8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8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8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8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8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8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8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8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8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8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8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8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8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8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8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8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8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8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8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8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8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8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8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8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8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8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8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8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8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28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739" name="Google Shape;739;p28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740" name="Google Shape;740;p28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3" h="79620" extrusionOk="0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8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6" h="72858" extrusionOk="0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8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6" h="70847" extrusionOk="0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8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8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8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8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4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8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8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8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8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8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4012" extrusionOk="0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8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376" extrusionOk="0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rgbClr val="4E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8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2623" extrusionOk="0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8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12963" extrusionOk="0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8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1" extrusionOk="0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8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484" extrusionOk="0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8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28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8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5" name="Google Shape;765;p28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8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 smtClean="0">
                <a:solidFill>
                  <a:srgbClr val="FF7C3E"/>
                </a:solidFill>
              </a:rPr>
              <a:t>0</a:t>
            </a:r>
            <a:r>
              <a:rPr lang="id-ID" sz="9600" dirty="0" smtClean="0">
                <a:solidFill>
                  <a:srgbClr val="FF7C3E"/>
                </a:solidFill>
              </a:rPr>
              <a:t>5</a:t>
            </a:r>
            <a:endParaRPr sz="9600" dirty="0">
              <a:solidFill>
                <a:srgbClr val="FF7C3E"/>
              </a:solidFill>
            </a:endParaRPr>
          </a:p>
        </p:txBody>
      </p:sp>
      <p:sp>
        <p:nvSpPr>
          <p:cNvPr id="131" name="Google Shape;765;p28"/>
          <p:cNvSpPr/>
          <p:nvPr/>
        </p:nvSpPr>
        <p:spPr>
          <a:xfrm>
            <a:off x="6228184" y="2931790"/>
            <a:ext cx="294111" cy="263648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765;p28"/>
          <p:cNvSpPr/>
          <p:nvPr/>
        </p:nvSpPr>
        <p:spPr>
          <a:xfrm>
            <a:off x="6228184" y="3435846"/>
            <a:ext cx="294111" cy="263648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1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1907704" y="699542"/>
            <a:ext cx="5400000" cy="774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dirty="0"/>
              <a:t>Tujuh tips bermanfaat untuk menjalankan rapat dari Guth and Shaw</a:t>
            </a:r>
            <a:endParaRPr sz="2400" dirty="0">
              <a:solidFill>
                <a:srgbClr val="FF7C3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87824" y="1575842"/>
            <a:ext cx="3240360" cy="2952328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Tentukan 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apakah itu diperlukan</a:t>
            </a:r>
            <a:endParaRPr lang="id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 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endParaRPr lang="id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Tetap pada 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id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Berikan 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 terkait </a:t>
            </a: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muka</a:t>
            </a:r>
            <a:endParaRPr lang="id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Buat 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endParaRPr lang="id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Mendorong 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partisipasi</a:t>
            </a:r>
            <a:endParaRPr lang="id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Menyimpan catatan</a:t>
            </a:r>
          </a:p>
        </p:txBody>
      </p:sp>
    </p:spTree>
    <p:extLst>
      <p:ext uri="{BB962C8B-B14F-4D97-AF65-F5344CB8AC3E}">
        <p14:creationId xmlns:p14="http://schemas.microsoft.com/office/powerpoint/2010/main" val="14781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8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4000" dirty="0" smtClean="0"/>
              <a:t>Manajemen</a:t>
            </a:r>
            <a:br>
              <a:rPr lang="id-ID" sz="4000" dirty="0" smtClean="0"/>
            </a:br>
            <a:r>
              <a:rPr lang="id-ID" sz="4000" dirty="0" smtClean="0"/>
              <a:t>stres </a:t>
            </a:r>
            <a:r>
              <a:rPr lang="id-ID" sz="4000" dirty="0"/>
              <a:t>yang efektif</a:t>
            </a:r>
          </a:p>
        </p:txBody>
      </p:sp>
      <p:grpSp>
        <p:nvGrpSpPr>
          <p:cNvPr id="639" name="Google Shape;639;p28"/>
          <p:cNvGrpSpPr/>
          <p:nvPr/>
        </p:nvGrpSpPr>
        <p:grpSpPr>
          <a:xfrm>
            <a:off x="4559636" y="717339"/>
            <a:ext cx="4151178" cy="4066813"/>
            <a:chOff x="4559636" y="717339"/>
            <a:chExt cx="4151178" cy="4066813"/>
          </a:xfrm>
        </p:grpSpPr>
        <p:sp>
          <p:nvSpPr>
            <p:cNvPr id="640" name="Google Shape;640;p28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28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644" name="Google Shape;644;p28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8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8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8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8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8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8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8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8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8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8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8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8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8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8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8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8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8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8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8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8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8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8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8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8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8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8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8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8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8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8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8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8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8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8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8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8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8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8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8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8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8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8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8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8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8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8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8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8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8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8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8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8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8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8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8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8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8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8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8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28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739" name="Google Shape;739;p28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740" name="Google Shape;740;p28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3" h="79620" extrusionOk="0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8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6" h="72858" extrusionOk="0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8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6" h="70847" extrusionOk="0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8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8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8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8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4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8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8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8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8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8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4012" extrusionOk="0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8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376" extrusionOk="0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rgbClr val="4E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8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2623" extrusionOk="0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8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12963" extrusionOk="0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8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1" extrusionOk="0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8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484" extrusionOk="0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8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28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8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5" name="Google Shape;765;p28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8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 smtClean="0">
                <a:solidFill>
                  <a:srgbClr val="FF7C3E"/>
                </a:solidFill>
              </a:rPr>
              <a:t>0</a:t>
            </a:r>
            <a:r>
              <a:rPr lang="id-ID" sz="9600" dirty="0"/>
              <a:t>6</a:t>
            </a:r>
            <a:endParaRPr sz="9600" dirty="0">
              <a:solidFill>
                <a:srgbClr val="FF7C3E"/>
              </a:solidFill>
            </a:endParaRPr>
          </a:p>
        </p:txBody>
      </p:sp>
      <p:sp>
        <p:nvSpPr>
          <p:cNvPr id="131" name="Google Shape;765;p28"/>
          <p:cNvSpPr/>
          <p:nvPr/>
        </p:nvSpPr>
        <p:spPr>
          <a:xfrm>
            <a:off x="6228184" y="2931790"/>
            <a:ext cx="294111" cy="263648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765;p28"/>
          <p:cNvSpPr/>
          <p:nvPr/>
        </p:nvSpPr>
        <p:spPr>
          <a:xfrm>
            <a:off x="6228184" y="3435846"/>
            <a:ext cx="294111" cy="263648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0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755576" y="555526"/>
            <a:ext cx="5400000" cy="774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id-ID" sz="3200" dirty="0" smtClean="0"/>
              <a:t>Stress</a:t>
            </a:r>
            <a:endParaRPr sz="3200" dirty="0">
              <a:solidFill>
                <a:srgbClr val="FF7C3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1600" y="1491630"/>
            <a:ext cx="6624736" cy="2796108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roses </a:t>
            </a:r>
            <a:r>
              <a:rPr lang="id-ID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mana kita merasakan dan menanggapi situasi yang menantang atau mengancam kita.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Tanggapan dapat mencakup: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Peningkatan </a:t>
            </a:r>
            <a:r>
              <a:rPr lang="id-ID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 gairah emosional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Perubahan gejala fisiologis (peningkatan keringat, detak jantung, kadar kolesterol, atau tekanan darah</a:t>
            </a:r>
            <a:r>
              <a:rPr lang="id-ID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id-ID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 sering terjadi dalam situasi yang kompleks, menuntut, atau tidak jelas.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Stresor - karakteristik khusus dalam individu, tugas, organisasi, atau lingkungan yang menimbulkan beberapa tingkat ancaman atau tantangan bagi orang-orang.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 dapat memfasilitasi atau menghambat kinerja, tergantung pada situasinya</a:t>
            </a:r>
          </a:p>
        </p:txBody>
      </p:sp>
    </p:spTree>
    <p:extLst>
      <p:ext uri="{BB962C8B-B14F-4D97-AF65-F5344CB8AC3E}">
        <p14:creationId xmlns:p14="http://schemas.microsoft.com/office/powerpoint/2010/main" val="32895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1931715" y="555526"/>
            <a:ext cx="5400000" cy="774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dirty="0"/>
              <a:t>Manajemen Stres yang Efektif</a:t>
            </a:r>
            <a:endParaRPr sz="2400" dirty="0">
              <a:solidFill>
                <a:srgbClr val="FF7C3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7704" y="1419622"/>
            <a:ext cx="5472608" cy="3168352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Pantau t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ingkat stres anda sendiri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rekan kerja anda.</a:t>
            </a:r>
            <a:endParaRPr lang="id-ID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Identifikasi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menyebabkan stres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Praktekkan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gaya hidup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ehat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Pelajari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 bersantai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Kembangkan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hubungan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Jauhkan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hal-hal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perspektif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A-B-C:|</a:t>
            </a:r>
          </a:p>
          <a:p>
            <a:pPr>
              <a:lnSpc>
                <a:spcPct val="150000"/>
              </a:lnSpc>
            </a:pP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Peristiwa Pemicu</a:t>
            </a:r>
          </a:p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Pemikiran Anda</a:t>
            </a:r>
          </a:p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Perasaan dan Perilaku</a:t>
            </a:r>
          </a:p>
        </p:txBody>
      </p:sp>
      <p:sp>
        <p:nvSpPr>
          <p:cNvPr id="5" name="Google Shape;2324;p42"/>
          <p:cNvSpPr/>
          <p:nvPr/>
        </p:nvSpPr>
        <p:spPr>
          <a:xfrm>
            <a:off x="7547341" y="4045544"/>
            <a:ext cx="1044272" cy="430283"/>
          </a:xfrm>
          <a:custGeom>
            <a:avLst/>
            <a:gdLst/>
            <a:ahLst/>
            <a:cxnLst/>
            <a:rect l="l" t="t" r="r" b="b"/>
            <a:pathLst>
              <a:path w="27672" h="11402" extrusionOk="0">
                <a:moveTo>
                  <a:pt x="376" y="0"/>
                </a:moveTo>
                <a:cubicBezTo>
                  <a:pt x="153" y="0"/>
                  <a:pt x="1" y="224"/>
                  <a:pt x="85" y="430"/>
                </a:cubicBezTo>
                <a:lnTo>
                  <a:pt x="85" y="434"/>
                </a:lnTo>
                <a:cubicBezTo>
                  <a:pt x="292" y="937"/>
                  <a:pt x="782" y="1269"/>
                  <a:pt x="1327" y="1269"/>
                </a:cubicBezTo>
                <a:lnTo>
                  <a:pt x="21505" y="1269"/>
                </a:lnTo>
                <a:cubicBezTo>
                  <a:pt x="23767" y="1269"/>
                  <a:pt x="25640" y="3087"/>
                  <a:pt x="25630" y="5350"/>
                </a:cubicBezTo>
                <a:lnTo>
                  <a:pt x="25630" y="5448"/>
                </a:lnTo>
                <a:cubicBezTo>
                  <a:pt x="25599" y="7608"/>
                  <a:pt x="23804" y="9332"/>
                  <a:pt x="21647" y="9404"/>
                </a:cubicBezTo>
                <a:lnTo>
                  <a:pt x="1779" y="10059"/>
                </a:lnTo>
                <a:cubicBezTo>
                  <a:pt x="1215" y="10077"/>
                  <a:pt x="734" y="10472"/>
                  <a:pt x="606" y="11024"/>
                </a:cubicBezTo>
                <a:cubicBezTo>
                  <a:pt x="563" y="11219"/>
                  <a:pt x="712" y="11402"/>
                  <a:pt x="912" y="11402"/>
                </a:cubicBezTo>
                <a:cubicBezTo>
                  <a:pt x="916" y="11402"/>
                  <a:pt x="920" y="11402"/>
                  <a:pt x="924" y="11402"/>
                </a:cubicBezTo>
                <a:cubicBezTo>
                  <a:pt x="924" y="11402"/>
                  <a:pt x="16920" y="11321"/>
                  <a:pt x="23098" y="11101"/>
                </a:cubicBezTo>
                <a:cubicBezTo>
                  <a:pt x="25153" y="11030"/>
                  <a:pt x="27077" y="9065"/>
                  <a:pt x="27466" y="7047"/>
                </a:cubicBezTo>
                <a:cubicBezTo>
                  <a:pt x="27672" y="5962"/>
                  <a:pt x="27655" y="4856"/>
                  <a:pt x="27533" y="3848"/>
                </a:cubicBezTo>
                <a:cubicBezTo>
                  <a:pt x="27266" y="1640"/>
                  <a:pt x="25356" y="0"/>
                  <a:pt x="23135" y="0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325;p42"/>
          <p:cNvSpPr/>
          <p:nvPr/>
        </p:nvSpPr>
        <p:spPr>
          <a:xfrm>
            <a:off x="7582702" y="4093395"/>
            <a:ext cx="932229" cy="334618"/>
          </a:xfrm>
          <a:custGeom>
            <a:avLst/>
            <a:gdLst/>
            <a:ahLst/>
            <a:cxnLst/>
            <a:rect l="l" t="t" r="r" b="b"/>
            <a:pathLst>
              <a:path w="24703" h="8867" extrusionOk="0">
                <a:moveTo>
                  <a:pt x="7" y="1"/>
                </a:moveTo>
                <a:cubicBezTo>
                  <a:pt x="0" y="1"/>
                  <a:pt x="0" y="4"/>
                  <a:pt x="4" y="11"/>
                </a:cubicBezTo>
                <a:cubicBezTo>
                  <a:pt x="365" y="1231"/>
                  <a:pt x="738" y="3030"/>
                  <a:pt x="669" y="5110"/>
                </a:cubicBezTo>
                <a:cubicBezTo>
                  <a:pt x="613" y="6760"/>
                  <a:pt x="484" y="7991"/>
                  <a:pt x="355" y="8856"/>
                </a:cubicBezTo>
                <a:cubicBezTo>
                  <a:pt x="355" y="8863"/>
                  <a:pt x="359" y="8866"/>
                  <a:pt x="365" y="8866"/>
                </a:cubicBezTo>
                <a:lnTo>
                  <a:pt x="20720" y="8142"/>
                </a:lnTo>
                <a:cubicBezTo>
                  <a:pt x="22874" y="8064"/>
                  <a:pt x="24662" y="6343"/>
                  <a:pt x="24693" y="4186"/>
                </a:cubicBezTo>
                <a:lnTo>
                  <a:pt x="24693" y="4082"/>
                </a:lnTo>
                <a:cubicBezTo>
                  <a:pt x="24703" y="1819"/>
                  <a:pt x="22833" y="1"/>
                  <a:pt x="20571" y="1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326;p42"/>
          <p:cNvSpPr/>
          <p:nvPr/>
        </p:nvSpPr>
        <p:spPr>
          <a:xfrm>
            <a:off x="7618175" y="4323219"/>
            <a:ext cx="752486" cy="21586"/>
          </a:xfrm>
          <a:custGeom>
            <a:avLst/>
            <a:gdLst/>
            <a:ahLst/>
            <a:cxnLst/>
            <a:rect l="l" t="t" r="r" b="b"/>
            <a:pathLst>
              <a:path w="19940" h="572" extrusionOk="0">
                <a:moveTo>
                  <a:pt x="16522" y="1"/>
                </a:moveTo>
                <a:cubicBezTo>
                  <a:pt x="14324" y="1"/>
                  <a:pt x="12108" y="120"/>
                  <a:pt x="9934" y="139"/>
                </a:cubicBezTo>
                <a:cubicBezTo>
                  <a:pt x="9701" y="141"/>
                  <a:pt x="9468" y="142"/>
                  <a:pt x="9234" y="142"/>
                </a:cubicBezTo>
                <a:cubicBezTo>
                  <a:pt x="7766" y="142"/>
                  <a:pt x="6282" y="109"/>
                  <a:pt x="4801" y="109"/>
                </a:cubicBezTo>
                <a:cubicBezTo>
                  <a:pt x="3227" y="109"/>
                  <a:pt x="1656" y="146"/>
                  <a:pt x="108" y="298"/>
                </a:cubicBezTo>
                <a:cubicBezTo>
                  <a:pt x="1" y="308"/>
                  <a:pt x="1" y="433"/>
                  <a:pt x="108" y="440"/>
                </a:cubicBezTo>
                <a:cubicBezTo>
                  <a:pt x="1288" y="540"/>
                  <a:pt x="2481" y="572"/>
                  <a:pt x="3678" y="572"/>
                </a:cubicBezTo>
                <a:cubicBezTo>
                  <a:pt x="5767" y="572"/>
                  <a:pt x="7868" y="473"/>
                  <a:pt x="9934" y="460"/>
                </a:cubicBezTo>
                <a:cubicBezTo>
                  <a:pt x="10067" y="459"/>
                  <a:pt x="10200" y="459"/>
                  <a:pt x="10333" y="459"/>
                </a:cubicBezTo>
                <a:cubicBezTo>
                  <a:pt x="12057" y="459"/>
                  <a:pt x="13806" y="513"/>
                  <a:pt x="15549" y="513"/>
                </a:cubicBezTo>
                <a:cubicBezTo>
                  <a:pt x="16963" y="513"/>
                  <a:pt x="18374" y="478"/>
                  <a:pt x="19763" y="348"/>
                </a:cubicBezTo>
                <a:cubicBezTo>
                  <a:pt x="19935" y="331"/>
                  <a:pt x="19939" y="128"/>
                  <a:pt x="19763" y="115"/>
                </a:cubicBezTo>
                <a:cubicBezTo>
                  <a:pt x="18692" y="30"/>
                  <a:pt x="17609" y="1"/>
                  <a:pt x="16522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327;p42"/>
          <p:cNvSpPr/>
          <p:nvPr/>
        </p:nvSpPr>
        <p:spPr>
          <a:xfrm>
            <a:off x="7600061" y="4220081"/>
            <a:ext cx="387526" cy="29548"/>
          </a:xfrm>
          <a:custGeom>
            <a:avLst/>
            <a:gdLst/>
            <a:ahLst/>
            <a:cxnLst/>
            <a:rect l="l" t="t" r="r" b="b"/>
            <a:pathLst>
              <a:path w="10269" h="783" extrusionOk="0">
                <a:moveTo>
                  <a:pt x="10161" y="1"/>
                </a:moveTo>
                <a:cubicBezTo>
                  <a:pt x="6840" y="21"/>
                  <a:pt x="3463" y="252"/>
                  <a:pt x="156" y="579"/>
                </a:cubicBezTo>
                <a:cubicBezTo>
                  <a:pt x="12" y="592"/>
                  <a:pt x="0" y="782"/>
                  <a:pt x="152" y="782"/>
                </a:cubicBezTo>
                <a:cubicBezTo>
                  <a:pt x="153" y="782"/>
                  <a:pt x="155" y="782"/>
                  <a:pt x="156" y="782"/>
                </a:cubicBezTo>
                <a:cubicBezTo>
                  <a:pt x="3486" y="704"/>
                  <a:pt x="6874" y="515"/>
                  <a:pt x="10181" y="133"/>
                </a:cubicBezTo>
                <a:cubicBezTo>
                  <a:pt x="10269" y="123"/>
                  <a:pt x="10242" y="1"/>
                  <a:pt x="10161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328;p42"/>
          <p:cNvSpPr/>
          <p:nvPr/>
        </p:nvSpPr>
        <p:spPr>
          <a:xfrm>
            <a:off x="7603118" y="4157399"/>
            <a:ext cx="617725" cy="18152"/>
          </a:xfrm>
          <a:custGeom>
            <a:avLst/>
            <a:gdLst/>
            <a:ahLst/>
            <a:cxnLst/>
            <a:rect l="l" t="t" r="r" b="b"/>
            <a:pathLst>
              <a:path w="16369" h="481" extrusionOk="0">
                <a:moveTo>
                  <a:pt x="10568" y="1"/>
                </a:moveTo>
                <a:cubicBezTo>
                  <a:pt x="7089" y="1"/>
                  <a:pt x="3598" y="124"/>
                  <a:pt x="142" y="168"/>
                </a:cubicBezTo>
                <a:cubicBezTo>
                  <a:pt x="0" y="171"/>
                  <a:pt x="0" y="360"/>
                  <a:pt x="142" y="360"/>
                </a:cubicBezTo>
                <a:cubicBezTo>
                  <a:pt x="3355" y="387"/>
                  <a:pt x="6601" y="480"/>
                  <a:pt x="9837" y="480"/>
                </a:cubicBezTo>
                <a:cubicBezTo>
                  <a:pt x="11981" y="480"/>
                  <a:pt x="14122" y="439"/>
                  <a:pt x="16247" y="310"/>
                </a:cubicBezTo>
                <a:cubicBezTo>
                  <a:pt x="16369" y="299"/>
                  <a:pt x="16369" y="151"/>
                  <a:pt x="16247" y="144"/>
                </a:cubicBezTo>
                <a:cubicBezTo>
                  <a:pt x="14363" y="38"/>
                  <a:pt x="12467" y="1"/>
                  <a:pt x="10568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329;p42"/>
          <p:cNvSpPr/>
          <p:nvPr/>
        </p:nvSpPr>
        <p:spPr>
          <a:xfrm>
            <a:off x="7512132" y="3660466"/>
            <a:ext cx="972571" cy="385111"/>
          </a:xfrm>
          <a:custGeom>
            <a:avLst/>
            <a:gdLst/>
            <a:ahLst/>
            <a:cxnLst/>
            <a:rect l="l" t="t" r="r" b="b"/>
            <a:pathLst>
              <a:path w="25772" h="10205" extrusionOk="0">
                <a:moveTo>
                  <a:pt x="4200" y="0"/>
                </a:moveTo>
                <a:cubicBezTo>
                  <a:pt x="2255" y="0"/>
                  <a:pt x="585" y="1390"/>
                  <a:pt x="244" y="3304"/>
                </a:cubicBezTo>
                <a:cubicBezTo>
                  <a:pt x="0" y="4649"/>
                  <a:pt x="64" y="5883"/>
                  <a:pt x="254" y="6921"/>
                </a:cubicBezTo>
                <a:cubicBezTo>
                  <a:pt x="596" y="8825"/>
                  <a:pt x="2266" y="10204"/>
                  <a:pt x="4200" y="10204"/>
                </a:cubicBezTo>
                <a:lnTo>
                  <a:pt x="25626" y="10204"/>
                </a:lnTo>
                <a:cubicBezTo>
                  <a:pt x="25724" y="10204"/>
                  <a:pt x="25772" y="10086"/>
                  <a:pt x="25704" y="10012"/>
                </a:cubicBezTo>
                <a:cubicBezTo>
                  <a:pt x="25501" y="9778"/>
                  <a:pt x="25318" y="9535"/>
                  <a:pt x="25159" y="9285"/>
                </a:cubicBezTo>
                <a:cubicBezTo>
                  <a:pt x="25028" y="9076"/>
                  <a:pt x="24791" y="8954"/>
                  <a:pt x="24544" y="8954"/>
                </a:cubicBezTo>
                <a:lnTo>
                  <a:pt x="5694" y="8954"/>
                </a:lnTo>
                <a:cubicBezTo>
                  <a:pt x="3574" y="8954"/>
                  <a:pt x="1806" y="7266"/>
                  <a:pt x="1789" y="5150"/>
                </a:cubicBezTo>
                <a:lnTo>
                  <a:pt x="1789" y="5062"/>
                </a:lnTo>
                <a:cubicBezTo>
                  <a:pt x="1796" y="2942"/>
                  <a:pt x="3571" y="1248"/>
                  <a:pt x="5694" y="1248"/>
                </a:cubicBezTo>
                <a:lnTo>
                  <a:pt x="24388" y="1248"/>
                </a:lnTo>
                <a:cubicBezTo>
                  <a:pt x="24629" y="1248"/>
                  <a:pt x="24842" y="1092"/>
                  <a:pt x="24916" y="866"/>
                </a:cubicBezTo>
                <a:cubicBezTo>
                  <a:pt x="25028" y="545"/>
                  <a:pt x="25119" y="301"/>
                  <a:pt x="25180" y="156"/>
                </a:cubicBezTo>
                <a:cubicBezTo>
                  <a:pt x="25210" y="78"/>
                  <a:pt x="25153" y="0"/>
                  <a:pt x="25072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330;p42"/>
          <p:cNvSpPr/>
          <p:nvPr/>
        </p:nvSpPr>
        <p:spPr>
          <a:xfrm>
            <a:off x="7579607" y="3707563"/>
            <a:ext cx="839395" cy="290805"/>
          </a:xfrm>
          <a:custGeom>
            <a:avLst/>
            <a:gdLst/>
            <a:ahLst/>
            <a:cxnLst/>
            <a:rect l="l" t="t" r="r" b="b"/>
            <a:pathLst>
              <a:path w="22243" h="7706" extrusionOk="0">
                <a:moveTo>
                  <a:pt x="3906" y="0"/>
                </a:moveTo>
                <a:cubicBezTo>
                  <a:pt x="1786" y="0"/>
                  <a:pt x="8" y="1694"/>
                  <a:pt x="1" y="3814"/>
                </a:cubicBezTo>
                <a:lnTo>
                  <a:pt x="1" y="3902"/>
                </a:lnTo>
                <a:cubicBezTo>
                  <a:pt x="18" y="6018"/>
                  <a:pt x="1786" y="7706"/>
                  <a:pt x="3906" y="7706"/>
                </a:cubicBezTo>
                <a:lnTo>
                  <a:pt x="22243" y="7706"/>
                </a:lnTo>
                <a:cubicBezTo>
                  <a:pt x="21076" y="5011"/>
                  <a:pt x="21614" y="1900"/>
                  <a:pt x="22158" y="0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331;p42"/>
          <p:cNvSpPr/>
          <p:nvPr/>
        </p:nvSpPr>
        <p:spPr>
          <a:xfrm>
            <a:off x="7884492" y="3938632"/>
            <a:ext cx="512551" cy="15170"/>
          </a:xfrm>
          <a:custGeom>
            <a:avLst/>
            <a:gdLst/>
            <a:ahLst/>
            <a:cxnLst/>
            <a:rect l="l" t="t" r="r" b="b"/>
            <a:pathLst>
              <a:path w="13582" h="402" extrusionOk="0">
                <a:moveTo>
                  <a:pt x="13438" y="1"/>
                </a:moveTo>
                <a:cubicBezTo>
                  <a:pt x="13436" y="1"/>
                  <a:pt x="13435" y="1"/>
                  <a:pt x="13433" y="1"/>
                </a:cubicBezTo>
                <a:cubicBezTo>
                  <a:pt x="8983" y="108"/>
                  <a:pt x="4534" y="57"/>
                  <a:pt x="88" y="163"/>
                </a:cubicBezTo>
                <a:cubicBezTo>
                  <a:pt x="0" y="166"/>
                  <a:pt x="0" y="274"/>
                  <a:pt x="88" y="281"/>
                </a:cubicBezTo>
                <a:cubicBezTo>
                  <a:pt x="1778" y="367"/>
                  <a:pt x="3475" y="402"/>
                  <a:pt x="5173" y="402"/>
                </a:cubicBezTo>
                <a:cubicBezTo>
                  <a:pt x="7929" y="402"/>
                  <a:pt x="10689" y="310"/>
                  <a:pt x="13433" y="199"/>
                </a:cubicBezTo>
                <a:cubicBezTo>
                  <a:pt x="13577" y="193"/>
                  <a:pt x="13582" y="1"/>
                  <a:pt x="134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338;p42"/>
          <p:cNvSpPr/>
          <p:nvPr/>
        </p:nvSpPr>
        <p:spPr>
          <a:xfrm>
            <a:off x="7776637" y="3856854"/>
            <a:ext cx="609574" cy="25775"/>
          </a:xfrm>
          <a:custGeom>
            <a:avLst/>
            <a:gdLst/>
            <a:ahLst/>
            <a:cxnLst/>
            <a:rect l="l" t="t" r="r" b="b"/>
            <a:pathLst>
              <a:path w="16153" h="683" extrusionOk="0">
                <a:moveTo>
                  <a:pt x="16004" y="0"/>
                </a:moveTo>
                <a:cubicBezTo>
                  <a:pt x="16002" y="0"/>
                  <a:pt x="16001" y="0"/>
                  <a:pt x="16000" y="0"/>
                </a:cubicBezTo>
                <a:cubicBezTo>
                  <a:pt x="10712" y="115"/>
                  <a:pt x="5394" y="186"/>
                  <a:pt x="115" y="531"/>
                </a:cubicBezTo>
                <a:cubicBezTo>
                  <a:pt x="4" y="537"/>
                  <a:pt x="1" y="683"/>
                  <a:pt x="115" y="683"/>
                </a:cubicBezTo>
                <a:cubicBezTo>
                  <a:pt x="217" y="683"/>
                  <a:pt x="319" y="683"/>
                  <a:pt x="420" y="683"/>
                </a:cubicBezTo>
                <a:cubicBezTo>
                  <a:pt x="5608" y="683"/>
                  <a:pt x="10820" y="422"/>
                  <a:pt x="16000" y="203"/>
                </a:cubicBezTo>
                <a:cubicBezTo>
                  <a:pt x="16151" y="196"/>
                  <a:pt x="16152" y="0"/>
                  <a:pt x="16004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339;p42"/>
          <p:cNvSpPr/>
          <p:nvPr/>
        </p:nvSpPr>
        <p:spPr>
          <a:xfrm>
            <a:off x="7907550" y="3747263"/>
            <a:ext cx="484248" cy="20416"/>
          </a:xfrm>
          <a:custGeom>
            <a:avLst/>
            <a:gdLst/>
            <a:ahLst/>
            <a:cxnLst/>
            <a:rect l="l" t="t" r="r" b="b"/>
            <a:pathLst>
              <a:path w="12832" h="541" extrusionOk="0">
                <a:moveTo>
                  <a:pt x="4638" y="1"/>
                </a:moveTo>
                <a:cubicBezTo>
                  <a:pt x="3131" y="1"/>
                  <a:pt x="1626" y="44"/>
                  <a:pt x="129" y="145"/>
                </a:cubicBezTo>
                <a:cubicBezTo>
                  <a:pt x="4" y="152"/>
                  <a:pt x="1" y="311"/>
                  <a:pt x="129" y="311"/>
                </a:cubicBezTo>
                <a:cubicBezTo>
                  <a:pt x="4319" y="320"/>
                  <a:pt x="8487" y="294"/>
                  <a:pt x="12677" y="540"/>
                </a:cubicBezTo>
                <a:cubicBezTo>
                  <a:pt x="12681" y="541"/>
                  <a:pt x="12685" y="541"/>
                  <a:pt x="12688" y="541"/>
                </a:cubicBezTo>
                <a:cubicBezTo>
                  <a:pt x="12832" y="541"/>
                  <a:pt x="12825" y="344"/>
                  <a:pt x="12677" y="331"/>
                </a:cubicBezTo>
                <a:cubicBezTo>
                  <a:pt x="10014" y="138"/>
                  <a:pt x="7322" y="1"/>
                  <a:pt x="46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340;p42"/>
          <p:cNvSpPr/>
          <p:nvPr/>
        </p:nvSpPr>
        <p:spPr>
          <a:xfrm>
            <a:off x="7445147" y="3265766"/>
            <a:ext cx="303221" cy="258502"/>
          </a:xfrm>
          <a:custGeom>
            <a:avLst/>
            <a:gdLst/>
            <a:ahLst/>
            <a:cxnLst/>
            <a:rect l="l" t="t" r="r" b="b"/>
            <a:pathLst>
              <a:path w="8035" h="6850" extrusionOk="0">
                <a:moveTo>
                  <a:pt x="4394" y="1"/>
                </a:moveTo>
                <a:cubicBezTo>
                  <a:pt x="4181" y="1"/>
                  <a:pt x="3961" y="21"/>
                  <a:pt x="3733" y="66"/>
                </a:cubicBezTo>
                <a:cubicBezTo>
                  <a:pt x="1076" y="587"/>
                  <a:pt x="1" y="4755"/>
                  <a:pt x="1809" y="6222"/>
                </a:cubicBezTo>
                <a:cubicBezTo>
                  <a:pt x="2387" y="6690"/>
                  <a:pt x="3039" y="6849"/>
                  <a:pt x="3660" y="6849"/>
                </a:cubicBezTo>
                <a:cubicBezTo>
                  <a:pt x="4984" y="6849"/>
                  <a:pt x="6165" y="6125"/>
                  <a:pt x="6165" y="6125"/>
                </a:cubicBezTo>
                <a:lnTo>
                  <a:pt x="8034" y="2324"/>
                </a:lnTo>
                <a:cubicBezTo>
                  <a:pt x="8034" y="2324"/>
                  <a:pt x="6661" y="1"/>
                  <a:pt x="4394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341;p42"/>
          <p:cNvSpPr/>
          <p:nvPr/>
        </p:nvSpPr>
        <p:spPr>
          <a:xfrm>
            <a:off x="7500395" y="3300522"/>
            <a:ext cx="239671" cy="190876"/>
          </a:xfrm>
          <a:custGeom>
            <a:avLst/>
            <a:gdLst/>
            <a:ahLst/>
            <a:cxnLst/>
            <a:rect l="l" t="t" r="r" b="b"/>
            <a:pathLst>
              <a:path w="6351" h="5058" extrusionOk="0">
                <a:moveTo>
                  <a:pt x="3161" y="1"/>
                </a:moveTo>
                <a:cubicBezTo>
                  <a:pt x="3072" y="1"/>
                  <a:pt x="2981" y="4"/>
                  <a:pt x="2888" y="11"/>
                </a:cubicBezTo>
                <a:cubicBezTo>
                  <a:pt x="548" y="173"/>
                  <a:pt x="1" y="3054"/>
                  <a:pt x="599" y="3936"/>
                </a:cubicBezTo>
                <a:cubicBezTo>
                  <a:pt x="987" y="4511"/>
                  <a:pt x="1707" y="5058"/>
                  <a:pt x="2845" y="5058"/>
                </a:cubicBezTo>
                <a:cubicBezTo>
                  <a:pt x="3454" y="5058"/>
                  <a:pt x="4183" y="4901"/>
                  <a:pt x="5046" y="4507"/>
                </a:cubicBezTo>
                <a:lnTo>
                  <a:pt x="6350" y="1857"/>
                </a:lnTo>
                <a:cubicBezTo>
                  <a:pt x="6350" y="1857"/>
                  <a:pt x="5315" y="1"/>
                  <a:pt x="316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42;p42"/>
          <p:cNvSpPr/>
          <p:nvPr/>
        </p:nvSpPr>
        <p:spPr>
          <a:xfrm>
            <a:off x="7603873" y="3141495"/>
            <a:ext cx="586214" cy="511947"/>
          </a:xfrm>
          <a:custGeom>
            <a:avLst/>
            <a:gdLst/>
            <a:ahLst/>
            <a:cxnLst/>
            <a:rect l="l" t="t" r="r" b="b"/>
            <a:pathLst>
              <a:path w="15534" h="13566" extrusionOk="0">
                <a:moveTo>
                  <a:pt x="10771" y="0"/>
                </a:moveTo>
                <a:cubicBezTo>
                  <a:pt x="10690" y="0"/>
                  <a:pt x="10607" y="3"/>
                  <a:pt x="10523" y="8"/>
                </a:cubicBezTo>
                <a:cubicBezTo>
                  <a:pt x="7652" y="191"/>
                  <a:pt x="7236" y="2679"/>
                  <a:pt x="7226" y="4038"/>
                </a:cubicBezTo>
                <a:cubicBezTo>
                  <a:pt x="6827" y="4058"/>
                  <a:pt x="6408" y="4109"/>
                  <a:pt x="5962" y="4204"/>
                </a:cubicBezTo>
                <a:cubicBezTo>
                  <a:pt x="5940" y="4209"/>
                  <a:pt x="5918" y="4211"/>
                  <a:pt x="5895" y="4211"/>
                </a:cubicBezTo>
                <a:cubicBezTo>
                  <a:pt x="5533" y="4211"/>
                  <a:pt x="5009" y="3690"/>
                  <a:pt x="4562" y="3690"/>
                </a:cubicBezTo>
                <a:cubicBezTo>
                  <a:pt x="4481" y="3690"/>
                  <a:pt x="4403" y="3707"/>
                  <a:pt x="4328" y="3747"/>
                </a:cubicBezTo>
                <a:cubicBezTo>
                  <a:pt x="3869" y="4001"/>
                  <a:pt x="4718" y="4440"/>
                  <a:pt x="4839" y="4498"/>
                </a:cubicBezTo>
                <a:cubicBezTo>
                  <a:pt x="4751" y="4463"/>
                  <a:pt x="4275" y="4326"/>
                  <a:pt x="3890" y="4326"/>
                </a:cubicBezTo>
                <a:cubicBezTo>
                  <a:pt x="3670" y="4326"/>
                  <a:pt x="3480" y="4371"/>
                  <a:pt x="3409" y="4505"/>
                </a:cubicBezTo>
                <a:cubicBezTo>
                  <a:pt x="3203" y="4887"/>
                  <a:pt x="4365" y="5077"/>
                  <a:pt x="4193" y="5239"/>
                </a:cubicBezTo>
                <a:cubicBezTo>
                  <a:pt x="1357" y="7957"/>
                  <a:pt x="1" y="13343"/>
                  <a:pt x="6418" y="13557"/>
                </a:cubicBezTo>
                <a:cubicBezTo>
                  <a:pt x="6590" y="13562"/>
                  <a:pt x="6757" y="13565"/>
                  <a:pt x="6919" y="13565"/>
                </a:cubicBezTo>
                <a:cubicBezTo>
                  <a:pt x="12338" y="13565"/>
                  <a:pt x="12214" y="10449"/>
                  <a:pt x="12024" y="7957"/>
                </a:cubicBezTo>
                <a:cubicBezTo>
                  <a:pt x="12318" y="7795"/>
                  <a:pt x="12703" y="7558"/>
                  <a:pt x="13204" y="7207"/>
                </a:cubicBezTo>
                <a:cubicBezTo>
                  <a:pt x="15534" y="5568"/>
                  <a:pt x="14530" y="0"/>
                  <a:pt x="10771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343;p42"/>
          <p:cNvSpPr/>
          <p:nvPr/>
        </p:nvSpPr>
        <p:spPr>
          <a:xfrm>
            <a:off x="7800638" y="3378602"/>
            <a:ext cx="90872" cy="90759"/>
          </a:xfrm>
          <a:custGeom>
            <a:avLst/>
            <a:gdLst/>
            <a:ahLst/>
            <a:cxnLst/>
            <a:rect l="l" t="t" r="r" b="b"/>
            <a:pathLst>
              <a:path w="2408" h="2405" extrusionOk="0">
                <a:moveTo>
                  <a:pt x="1204" y="0"/>
                </a:moveTo>
                <a:cubicBezTo>
                  <a:pt x="542" y="0"/>
                  <a:pt x="0" y="538"/>
                  <a:pt x="0" y="1200"/>
                </a:cubicBezTo>
                <a:cubicBezTo>
                  <a:pt x="0" y="1867"/>
                  <a:pt x="542" y="2405"/>
                  <a:pt x="1204" y="2405"/>
                </a:cubicBezTo>
                <a:cubicBezTo>
                  <a:pt x="1870" y="2405"/>
                  <a:pt x="2408" y="1867"/>
                  <a:pt x="2408" y="1200"/>
                </a:cubicBezTo>
                <a:cubicBezTo>
                  <a:pt x="2408" y="538"/>
                  <a:pt x="1870" y="0"/>
                  <a:pt x="120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344;p42"/>
          <p:cNvSpPr/>
          <p:nvPr/>
        </p:nvSpPr>
        <p:spPr>
          <a:xfrm>
            <a:off x="7826149" y="3402943"/>
            <a:ext cx="32718" cy="21020"/>
          </a:xfrm>
          <a:custGeom>
            <a:avLst/>
            <a:gdLst/>
            <a:ahLst/>
            <a:cxnLst/>
            <a:rect l="l" t="t" r="r" b="b"/>
            <a:pathLst>
              <a:path w="867" h="557" extrusionOk="0">
                <a:moveTo>
                  <a:pt x="491" y="1"/>
                </a:moveTo>
                <a:cubicBezTo>
                  <a:pt x="459" y="1"/>
                  <a:pt x="426" y="3"/>
                  <a:pt x="393" y="8"/>
                </a:cubicBezTo>
                <a:cubicBezTo>
                  <a:pt x="163" y="45"/>
                  <a:pt x="0" y="201"/>
                  <a:pt x="11" y="275"/>
                </a:cubicBezTo>
                <a:cubicBezTo>
                  <a:pt x="24" y="344"/>
                  <a:pt x="225" y="556"/>
                  <a:pt x="438" y="556"/>
                </a:cubicBezTo>
                <a:cubicBezTo>
                  <a:pt x="454" y="556"/>
                  <a:pt x="471" y="555"/>
                  <a:pt x="487" y="552"/>
                </a:cubicBezTo>
                <a:cubicBezTo>
                  <a:pt x="721" y="515"/>
                  <a:pt x="866" y="221"/>
                  <a:pt x="852" y="143"/>
                </a:cubicBezTo>
                <a:cubicBezTo>
                  <a:pt x="844" y="79"/>
                  <a:pt x="683" y="1"/>
                  <a:pt x="491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345;p42"/>
          <p:cNvSpPr/>
          <p:nvPr/>
        </p:nvSpPr>
        <p:spPr>
          <a:xfrm>
            <a:off x="7831244" y="3425020"/>
            <a:ext cx="22605" cy="6981"/>
          </a:xfrm>
          <a:custGeom>
            <a:avLst/>
            <a:gdLst/>
            <a:ahLst/>
            <a:cxnLst/>
            <a:rect l="l" t="t" r="r" b="b"/>
            <a:pathLst>
              <a:path w="599" h="185" extrusionOk="0">
                <a:moveTo>
                  <a:pt x="537" y="1"/>
                </a:moveTo>
                <a:cubicBezTo>
                  <a:pt x="525" y="1"/>
                  <a:pt x="513" y="5"/>
                  <a:pt x="505" y="14"/>
                </a:cubicBezTo>
                <a:cubicBezTo>
                  <a:pt x="474" y="42"/>
                  <a:pt x="447" y="63"/>
                  <a:pt x="408" y="63"/>
                </a:cubicBezTo>
                <a:cubicBezTo>
                  <a:pt x="403" y="63"/>
                  <a:pt x="398" y="63"/>
                  <a:pt x="393" y="62"/>
                </a:cubicBezTo>
                <a:cubicBezTo>
                  <a:pt x="363" y="62"/>
                  <a:pt x="339" y="39"/>
                  <a:pt x="308" y="35"/>
                </a:cubicBezTo>
                <a:cubicBezTo>
                  <a:pt x="305" y="34"/>
                  <a:pt x="302" y="34"/>
                  <a:pt x="299" y="34"/>
                </a:cubicBezTo>
                <a:cubicBezTo>
                  <a:pt x="285" y="34"/>
                  <a:pt x="275" y="40"/>
                  <a:pt x="261" y="45"/>
                </a:cubicBezTo>
                <a:cubicBezTo>
                  <a:pt x="230" y="59"/>
                  <a:pt x="214" y="79"/>
                  <a:pt x="177" y="79"/>
                </a:cubicBezTo>
                <a:cubicBezTo>
                  <a:pt x="140" y="79"/>
                  <a:pt x="116" y="65"/>
                  <a:pt x="88" y="35"/>
                </a:cubicBezTo>
                <a:cubicBezTo>
                  <a:pt x="79" y="24"/>
                  <a:pt x="68" y="20"/>
                  <a:pt x="58" y="20"/>
                </a:cubicBezTo>
                <a:cubicBezTo>
                  <a:pt x="28" y="20"/>
                  <a:pt x="0" y="57"/>
                  <a:pt x="18" y="92"/>
                </a:cubicBezTo>
                <a:cubicBezTo>
                  <a:pt x="45" y="147"/>
                  <a:pt x="92" y="181"/>
                  <a:pt x="153" y="184"/>
                </a:cubicBezTo>
                <a:cubicBezTo>
                  <a:pt x="158" y="184"/>
                  <a:pt x="163" y="185"/>
                  <a:pt x="168" y="185"/>
                </a:cubicBezTo>
                <a:cubicBezTo>
                  <a:pt x="193" y="185"/>
                  <a:pt x="215" y="178"/>
                  <a:pt x="241" y="167"/>
                </a:cubicBezTo>
                <a:cubicBezTo>
                  <a:pt x="255" y="164"/>
                  <a:pt x="275" y="153"/>
                  <a:pt x="288" y="143"/>
                </a:cubicBezTo>
                <a:cubicBezTo>
                  <a:pt x="291" y="143"/>
                  <a:pt x="295" y="140"/>
                  <a:pt x="295" y="136"/>
                </a:cubicBezTo>
                <a:cubicBezTo>
                  <a:pt x="330" y="160"/>
                  <a:pt x="371" y="172"/>
                  <a:pt x="411" y="172"/>
                </a:cubicBezTo>
                <a:cubicBezTo>
                  <a:pt x="485" y="172"/>
                  <a:pt x="558" y="133"/>
                  <a:pt x="586" y="59"/>
                </a:cubicBezTo>
                <a:cubicBezTo>
                  <a:pt x="598" y="27"/>
                  <a:pt x="566" y="1"/>
                  <a:pt x="537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346;p42"/>
          <p:cNvSpPr/>
          <p:nvPr/>
        </p:nvSpPr>
        <p:spPr>
          <a:xfrm>
            <a:off x="7913701" y="3390829"/>
            <a:ext cx="24265" cy="24303"/>
          </a:xfrm>
          <a:custGeom>
            <a:avLst/>
            <a:gdLst/>
            <a:ahLst/>
            <a:cxnLst/>
            <a:rect l="l" t="t" r="r" b="b"/>
            <a:pathLst>
              <a:path w="643" h="644" extrusionOk="0">
                <a:moveTo>
                  <a:pt x="322" y="1"/>
                </a:moveTo>
                <a:cubicBezTo>
                  <a:pt x="142" y="1"/>
                  <a:pt x="0" y="146"/>
                  <a:pt x="0" y="322"/>
                </a:cubicBezTo>
                <a:cubicBezTo>
                  <a:pt x="0" y="498"/>
                  <a:pt x="142" y="644"/>
                  <a:pt x="322" y="644"/>
                </a:cubicBezTo>
                <a:cubicBezTo>
                  <a:pt x="497" y="644"/>
                  <a:pt x="642" y="498"/>
                  <a:pt x="642" y="322"/>
                </a:cubicBezTo>
                <a:cubicBezTo>
                  <a:pt x="642" y="146"/>
                  <a:pt x="497" y="1"/>
                  <a:pt x="322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347;p42"/>
          <p:cNvSpPr/>
          <p:nvPr/>
        </p:nvSpPr>
        <p:spPr>
          <a:xfrm>
            <a:off x="7755089" y="3407811"/>
            <a:ext cx="24265" cy="24416"/>
          </a:xfrm>
          <a:custGeom>
            <a:avLst/>
            <a:gdLst/>
            <a:ahLst/>
            <a:cxnLst/>
            <a:rect l="l" t="t" r="r" b="b"/>
            <a:pathLst>
              <a:path w="643" h="647" extrusionOk="0">
                <a:moveTo>
                  <a:pt x="321" y="0"/>
                </a:moveTo>
                <a:cubicBezTo>
                  <a:pt x="146" y="0"/>
                  <a:pt x="1" y="146"/>
                  <a:pt x="1" y="322"/>
                </a:cubicBezTo>
                <a:cubicBezTo>
                  <a:pt x="1" y="501"/>
                  <a:pt x="146" y="646"/>
                  <a:pt x="321" y="646"/>
                </a:cubicBezTo>
                <a:cubicBezTo>
                  <a:pt x="500" y="646"/>
                  <a:pt x="642" y="501"/>
                  <a:pt x="642" y="322"/>
                </a:cubicBezTo>
                <a:cubicBezTo>
                  <a:pt x="642" y="146"/>
                  <a:pt x="500" y="0"/>
                  <a:pt x="321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348;p42"/>
          <p:cNvSpPr/>
          <p:nvPr/>
        </p:nvSpPr>
        <p:spPr>
          <a:xfrm>
            <a:off x="7918003" y="3177761"/>
            <a:ext cx="231255" cy="223180"/>
          </a:xfrm>
          <a:custGeom>
            <a:avLst/>
            <a:gdLst/>
            <a:ahLst/>
            <a:cxnLst/>
            <a:rect l="l" t="t" r="r" b="b"/>
            <a:pathLst>
              <a:path w="6128" h="5914" extrusionOk="0">
                <a:moveTo>
                  <a:pt x="2454" y="1"/>
                </a:moveTo>
                <a:cubicBezTo>
                  <a:pt x="330" y="1"/>
                  <a:pt x="1" y="3253"/>
                  <a:pt x="1" y="3253"/>
                </a:cubicBezTo>
                <a:cubicBezTo>
                  <a:pt x="2642" y="3300"/>
                  <a:pt x="3460" y="5914"/>
                  <a:pt x="3460" y="5914"/>
                </a:cubicBezTo>
                <a:cubicBezTo>
                  <a:pt x="6127" y="4041"/>
                  <a:pt x="5705" y="741"/>
                  <a:pt x="3048" y="79"/>
                </a:cubicBezTo>
                <a:cubicBezTo>
                  <a:pt x="2836" y="25"/>
                  <a:pt x="2638" y="1"/>
                  <a:pt x="2454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349;p42"/>
          <p:cNvSpPr/>
          <p:nvPr/>
        </p:nvSpPr>
        <p:spPr>
          <a:xfrm>
            <a:off x="7713615" y="2907143"/>
            <a:ext cx="138987" cy="290088"/>
          </a:xfrm>
          <a:custGeom>
            <a:avLst/>
            <a:gdLst/>
            <a:ahLst/>
            <a:cxnLst/>
            <a:rect l="l" t="t" r="r" b="b"/>
            <a:pathLst>
              <a:path w="3683" h="7687" extrusionOk="0">
                <a:moveTo>
                  <a:pt x="2566" y="3256"/>
                </a:moveTo>
                <a:cubicBezTo>
                  <a:pt x="2981" y="3256"/>
                  <a:pt x="3067" y="3884"/>
                  <a:pt x="2675" y="4453"/>
                </a:cubicBezTo>
                <a:cubicBezTo>
                  <a:pt x="2526" y="4612"/>
                  <a:pt x="2357" y="4747"/>
                  <a:pt x="2164" y="4859"/>
                </a:cubicBezTo>
                <a:cubicBezTo>
                  <a:pt x="1957" y="4954"/>
                  <a:pt x="1778" y="4996"/>
                  <a:pt x="1626" y="4996"/>
                </a:cubicBezTo>
                <a:cubicBezTo>
                  <a:pt x="1425" y="4996"/>
                  <a:pt x="1269" y="4923"/>
                  <a:pt x="1150" y="4805"/>
                </a:cubicBezTo>
                <a:cubicBezTo>
                  <a:pt x="1197" y="4669"/>
                  <a:pt x="1258" y="4534"/>
                  <a:pt x="1336" y="4399"/>
                </a:cubicBezTo>
                <a:cubicBezTo>
                  <a:pt x="1451" y="4210"/>
                  <a:pt x="1586" y="3902"/>
                  <a:pt x="1961" y="3564"/>
                </a:cubicBezTo>
                <a:cubicBezTo>
                  <a:pt x="2205" y="3346"/>
                  <a:pt x="2409" y="3256"/>
                  <a:pt x="2566" y="3256"/>
                </a:cubicBezTo>
                <a:close/>
                <a:moveTo>
                  <a:pt x="2736" y="0"/>
                </a:moveTo>
                <a:cubicBezTo>
                  <a:pt x="2714" y="0"/>
                  <a:pt x="2690" y="4"/>
                  <a:pt x="2665" y="14"/>
                </a:cubicBezTo>
                <a:cubicBezTo>
                  <a:pt x="1170" y="568"/>
                  <a:pt x="0" y="2590"/>
                  <a:pt x="329" y="4166"/>
                </a:cubicBezTo>
                <a:cubicBezTo>
                  <a:pt x="399" y="4494"/>
                  <a:pt x="524" y="4750"/>
                  <a:pt x="690" y="4953"/>
                </a:cubicBezTo>
                <a:cubicBezTo>
                  <a:pt x="565" y="5805"/>
                  <a:pt x="812" y="6742"/>
                  <a:pt x="1190" y="7587"/>
                </a:cubicBezTo>
                <a:cubicBezTo>
                  <a:pt x="1222" y="7657"/>
                  <a:pt x="1276" y="7686"/>
                  <a:pt x="1332" y="7686"/>
                </a:cubicBezTo>
                <a:cubicBezTo>
                  <a:pt x="1453" y="7686"/>
                  <a:pt x="1583" y="7549"/>
                  <a:pt x="1518" y="7398"/>
                </a:cubicBezTo>
                <a:cubicBezTo>
                  <a:pt x="1214" y="6698"/>
                  <a:pt x="954" y="5978"/>
                  <a:pt x="1042" y="5261"/>
                </a:cubicBezTo>
                <a:lnTo>
                  <a:pt x="1042" y="5261"/>
                </a:lnTo>
                <a:cubicBezTo>
                  <a:pt x="1248" y="5386"/>
                  <a:pt x="1481" y="5448"/>
                  <a:pt x="1721" y="5448"/>
                </a:cubicBezTo>
                <a:cubicBezTo>
                  <a:pt x="2231" y="5448"/>
                  <a:pt x="2772" y="5166"/>
                  <a:pt x="3158" y="4605"/>
                </a:cubicBezTo>
                <a:cubicBezTo>
                  <a:pt x="3682" y="3848"/>
                  <a:pt x="3267" y="2900"/>
                  <a:pt x="2527" y="2900"/>
                </a:cubicBezTo>
                <a:cubicBezTo>
                  <a:pt x="2336" y="2900"/>
                  <a:pt x="2122" y="2964"/>
                  <a:pt x="1897" y="3111"/>
                </a:cubicBezTo>
                <a:cubicBezTo>
                  <a:pt x="1397" y="3439"/>
                  <a:pt x="1072" y="3837"/>
                  <a:pt x="880" y="4274"/>
                </a:cubicBezTo>
                <a:cubicBezTo>
                  <a:pt x="744" y="3733"/>
                  <a:pt x="825" y="3019"/>
                  <a:pt x="971" y="2631"/>
                </a:cubicBezTo>
                <a:cubicBezTo>
                  <a:pt x="1312" y="1697"/>
                  <a:pt x="1978" y="909"/>
                  <a:pt x="2830" y="409"/>
                </a:cubicBezTo>
                <a:cubicBezTo>
                  <a:pt x="3015" y="304"/>
                  <a:pt x="2926" y="0"/>
                  <a:pt x="2736" y="0"/>
                </a:cubicBezTo>
                <a:close/>
              </a:path>
            </a:pathLst>
          </a:custGeom>
          <a:solidFill>
            <a:srgbClr val="BF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350;p42"/>
          <p:cNvSpPr/>
          <p:nvPr/>
        </p:nvSpPr>
        <p:spPr>
          <a:xfrm>
            <a:off x="7754560" y="2752380"/>
            <a:ext cx="211707" cy="135968"/>
          </a:xfrm>
          <a:custGeom>
            <a:avLst/>
            <a:gdLst/>
            <a:ahLst/>
            <a:cxnLst/>
            <a:rect l="l" t="t" r="r" b="b"/>
            <a:pathLst>
              <a:path w="5610" h="3603" extrusionOk="0">
                <a:moveTo>
                  <a:pt x="4338" y="0"/>
                </a:moveTo>
                <a:cubicBezTo>
                  <a:pt x="3397" y="0"/>
                  <a:pt x="2307" y="1588"/>
                  <a:pt x="2307" y="1588"/>
                </a:cubicBezTo>
                <a:cubicBezTo>
                  <a:pt x="2307" y="1588"/>
                  <a:pt x="2090" y="132"/>
                  <a:pt x="971" y="104"/>
                </a:cubicBezTo>
                <a:cubicBezTo>
                  <a:pt x="967" y="104"/>
                  <a:pt x="963" y="104"/>
                  <a:pt x="959" y="104"/>
                </a:cubicBezTo>
                <a:cubicBezTo>
                  <a:pt x="0" y="104"/>
                  <a:pt x="1565" y="2853"/>
                  <a:pt x="1965" y="3530"/>
                </a:cubicBezTo>
                <a:cubicBezTo>
                  <a:pt x="1994" y="3576"/>
                  <a:pt x="2043" y="3602"/>
                  <a:pt x="2093" y="3602"/>
                </a:cubicBezTo>
                <a:cubicBezTo>
                  <a:pt x="2126" y="3602"/>
                  <a:pt x="2160" y="3591"/>
                  <a:pt x="2189" y="3567"/>
                </a:cubicBezTo>
                <a:cubicBezTo>
                  <a:pt x="2838" y="3022"/>
                  <a:pt x="5610" y="622"/>
                  <a:pt x="4724" y="104"/>
                </a:cubicBezTo>
                <a:cubicBezTo>
                  <a:pt x="4601" y="32"/>
                  <a:pt x="4471" y="0"/>
                  <a:pt x="4338" y="0"/>
                </a:cubicBezTo>
                <a:close/>
              </a:path>
            </a:pathLst>
          </a:custGeom>
          <a:solidFill>
            <a:srgbClr val="CD3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351;p42"/>
          <p:cNvSpPr/>
          <p:nvPr/>
        </p:nvSpPr>
        <p:spPr>
          <a:xfrm>
            <a:off x="7873246" y="3636654"/>
            <a:ext cx="290050" cy="349147"/>
          </a:xfrm>
          <a:custGeom>
            <a:avLst/>
            <a:gdLst/>
            <a:ahLst/>
            <a:cxnLst/>
            <a:rect l="l" t="t" r="r" b="b"/>
            <a:pathLst>
              <a:path w="7686" h="9252" extrusionOk="0">
                <a:moveTo>
                  <a:pt x="1633" y="0"/>
                </a:moveTo>
                <a:cubicBezTo>
                  <a:pt x="1227" y="0"/>
                  <a:pt x="836" y="22"/>
                  <a:pt x="473" y="60"/>
                </a:cubicBezTo>
                <a:cubicBezTo>
                  <a:pt x="25" y="103"/>
                  <a:pt x="1" y="784"/>
                  <a:pt x="450" y="784"/>
                </a:cubicBezTo>
                <a:cubicBezTo>
                  <a:pt x="458" y="784"/>
                  <a:pt x="466" y="784"/>
                  <a:pt x="473" y="784"/>
                </a:cubicBezTo>
                <a:cubicBezTo>
                  <a:pt x="681" y="773"/>
                  <a:pt x="899" y="767"/>
                  <a:pt x="1124" y="767"/>
                </a:cubicBezTo>
                <a:cubicBezTo>
                  <a:pt x="3108" y="767"/>
                  <a:pt x="5636" y="1236"/>
                  <a:pt x="6194" y="3346"/>
                </a:cubicBezTo>
                <a:cubicBezTo>
                  <a:pt x="6651" y="5074"/>
                  <a:pt x="6594" y="7137"/>
                  <a:pt x="6567" y="8915"/>
                </a:cubicBezTo>
                <a:cubicBezTo>
                  <a:pt x="6564" y="9130"/>
                  <a:pt x="6748" y="9251"/>
                  <a:pt x="6926" y="9251"/>
                </a:cubicBezTo>
                <a:cubicBezTo>
                  <a:pt x="7067" y="9251"/>
                  <a:pt x="7205" y="9174"/>
                  <a:pt x="7243" y="9006"/>
                </a:cubicBezTo>
                <a:cubicBezTo>
                  <a:pt x="7665" y="7103"/>
                  <a:pt x="7686" y="3694"/>
                  <a:pt x="6573" y="1981"/>
                </a:cubicBezTo>
                <a:cubicBezTo>
                  <a:pt x="5577" y="450"/>
                  <a:pt x="3462" y="0"/>
                  <a:pt x="1633" y="0"/>
                </a:cubicBezTo>
                <a:close/>
              </a:path>
            </a:pathLst>
          </a:custGeom>
          <a:solidFill>
            <a:srgbClr val="4D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352;p42"/>
          <p:cNvSpPr/>
          <p:nvPr/>
        </p:nvSpPr>
        <p:spPr>
          <a:xfrm>
            <a:off x="7769769" y="3539894"/>
            <a:ext cx="31133" cy="49927"/>
          </a:xfrm>
          <a:custGeom>
            <a:avLst/>
            <a:gdLst/>
            <a:ahLst/>
            <a:cxnLst/>
            <a:rect l="l" t="t" r="r" b="b"/>
            <a:pathLst>
              <a:path w="825" h="1323" extrusionOk="0">
                <a:moveTo>
                  <a:pt x="210" y="0"/>
                </a:moveTo>
                <a:cubicBezTo>
                  <a:pt x="170" y="0"/>
                  <a:pt x="129" y="19"/>
                  <a:pt x="119" y="58"/>
                </a:cubicBezTo>
                <a:cubicBezTo>
                  <a:pt x="51" y="345"/>
                  <a:pt x="0" y="662"/>
                  <a:pt x="135" y="940"/>
                </a:cubicBezTo>
                <a:cubicBezTo>
                  <a:pt x="233" y="1142"/>
                  <a:pt x="422" y="1323"/>
                  <a:pt x="657" y="1323"/>
                </a:cubicBezTo>
                <a:cubicBezTo>
                  <a:pt x="666" y="1323"/>
                  <a:pt x="674" y="1323"/>
                  <a:pt x="683" y="1322"/>
                </a:cubicBezTo>
                <a:cubicBezTo>
                  <a:pt x="768" y="1319"/>
                  <a:pt x="825" y="1214"/>
                  <a:pt x="734" y="1166"/>
                </a:cubicBezTo>
                <a:cubicBezTo>
                  <a:pt x="538" y="1068"/>
                  <a:pt x="399" y="967"/>
                  <a:pt x="325" y="751"/>
                </a:cubicBezTo>
                <a:cubicBezTo>
                  <a:pt x="247" y="534"/>
                  <a:pt x="274" y="301"/>
                  <a:pt x="305" y="81"/>
                </a:cubicBezTo>
                <a:cubicBezTo>
                  <a:pt x="312" y="29"/>
                  <a:pt x="261" y="0"/>
                  <a:pt x="2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353;p42"/>
          <p:cNvSpPr/>
          <p:nvPr/>
        </p:nvSpPr>
        <p:spPr>
          <a:xfrm>
            <a:off x="7803054" y="3546611"/>
            <a:ext cx="33058" cy="47172"/>
          </a:xfrm>
          <a:custGeom>
            <a:avLst/>
            <a:gdLst/>
            <a:ahLst/>
            <a:cxnLst/>
            <a:rect l="l" t="t" r="r" b="b"/>
            <a:pathLst>
              <a:path w="876" h="1250" extrusionOk="0">
                <a:moveTo>
                  <a:pt x="165" y="0"/>
                </a:moveTo>
                <a:cubicBezTo>
                  <a:pt x="125" y="0"/>
                  <a:pt x="87" y="20"/>
                  <a:pt x="75" y="63"/>
                </a:cubicBezTo>
                <a:cubicBezTo>
                  <a:pt x="0" y="322"/>
                  <a:pt x="28" y="586"/>
                  <a:pt x="156" y="823"/>
                </a:cubicBezTo>
                <a:cubicBezTo>
                  <a:pt x="268" y="1026"/>
                  <a:pt x="485" y="1249"/>
                  <a:pt x="732" y="1249"/>
                </a:cubicBezTo>
                <a:cubicBezTo>
                  <a:pt x="740" y="1249"/>
                  <a:pt x="747" y="1249"/>
                  <a:pt x="754" y="1249"/>
                </a:cubicBezTo>
                <a:cubicBezTo>
                  <a:pt x="826" y="1246"/>
                  <a:pt x="876" y="1174"/>
                  <a:pt x="819" y="1117"/>
                </a:cubicBezTo>
                <a:cubicBezTo>
                  <a:pt x="677" y="982"/>
                  <a:pt x="508" y="915"/>
                  <a:pt x="393" y="738"/>
                </a:cubicBezTo>
                <a:cubicBezTo>
                  <a:pt x="267" y="553"/>
                  <a:pt x="220" y="330"/>
                  <a:pt x="267" y="110"/>
                </a:cubicBezTo>
                <a:cubicBezTo>
                  <a:pt x="282" y="41"/>
                  <a:pt x="222" y="0"/>
                  <a:pt x="16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354;p42"/>
          <p:cNvSpPr/>
          <p:nvPr/>
        </p:nvSpPr>
        <p:spPr>
          <a:xfrm>
            <a:off x="7571305" y="3319089"/>
            <a:ext cx="85966" cy="12868"/>
          </a:xfrm>
          <a:custGeom>
            <a:avLst/>
            <a:gdLst/>
            <a:ahLst/>
            <a:cxnLst/>
            <a:rect l="l" t="t" r="r" b="b"/>
            <a:pathLst>
              <a:path w="2278" h="341" extrusionOk="0">
                <a:moveTo>
                  <a:pt x="1244" y="0"/>
                </a:moveTo>
                <a:cubicBezTo>
                  <a:pt x="845" y="0"/>
                  <a:pt x="440" y="85"/>
                  <a:pt x="86" y="208"/>
                </a:cubicBezTo>
                <a:cubicBezTo>
                  <a:pt x="0" y="235"/>
                  <a:pt x="28" y="340"/>
                  <a:pt x="104" y="340"/>
                </a:cubicBezTo>
                <a:cubicBezTo>
                  <a:pt x="112" y="340"/>
                  <a:pt x="121" y="339"/>
                  <a:pt x="130" y="337"/>
                </a:cubicBezTo>
                <a:cubicBezTo>
                  <a:pt x="462" y="235"/>
                  <a:pt x="776" y="200"/>
                  <a:pt x="1091" y="200"/>
                </a:cubicBezTo>
                <a:cubicBezTo>
                  <a:pt x="1448" y="200"/>
                  <a:pt x="1806" y="246"/>
                  <a:pt x="2189" y="293"/>
                </a:cubicBezTo>
                <a:cubicBezTo>
                  <a:pt x="2191" y="293"/>
                  <a:pt x="2194" y="293"/>
                  <a:pt x="2196" y="293"/>
                </a:cubicBezTo>
                <a:cubicBezTo>
                  <a:pt x="2238" y="293"/>
                  <a:pt x="2277" y="243"/>
                  <a:pt x="2226" y="218"/>
                </a:cubicBezTo>
                <a:cubicBezTo>
                  <a:pt x="1929" y="63"/>
                  <a:pt x="1589" y="0"/>
                  <a:pt x="124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355;p42"/>
          <p:cNvSpPr/>
          <p:nvPr/>
        </p:nvSpPr>
        <p:spPr>
          <a:xfrm>
            <a:off x="7677650" y="3347015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356;p42"/>
          <p:cNvSpPr/>
          <p:nvPr/>
        </p:nvSpPr>
        <p:spPr>
          <a:xfrm>
            <a:off x="8050199" y="3323542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357;p42"/>
          <p:cNvSpPr/>
          <p:nvPr/>
        </p:nvSpPr>
        <p:spPr>
          <a:xfrm>
            <a:off x="8090466" y="3255312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8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4000" dirty="0"/>
              <a:t>Menyelesaian masalah</a:t>
            </a:r>
          </a:p>
        </p:txBody>
      </p:sp>
      <p:grpSp>
        <p:nvGrpSpPr>
          <p:cNvPr id="639" name="Google Shape;639;p28"/>
          <p:cNvGrpSpPr/>
          <p:nvPr/>
        </p:nvGrpSpPr>
        <p:grpSpPr>
          <a:xfrm>
            <a:off x="4559636" y="717339"/>
            <a:ext cx="4151178" cy="4066813"/>
            <a:chOff x="4559636" y="717339"/>
            <a:chExt cx="4151178" cy="4066813"/>
          </a:xfrm>
        </p:grpSpPr>
        <p:sp>
          <p:nvSpPr>
            <p:cNvPr id="640" name="Google Shape;640;p28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28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644" name="Google Shape;644;p28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8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8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8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8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8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8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8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8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8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8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8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8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8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8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8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8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8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8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8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8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8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8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8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8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8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8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8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8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8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8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8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8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8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8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8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8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8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8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8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8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8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8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8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8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8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8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8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8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8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8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8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8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8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8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8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8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8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8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8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28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739" name="Google Shape;739;p28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740" name="Google Shape;740;p28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3" h="79620" extrusionOk="0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8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6" h="72858" extrusionOk="0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8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6" h="70847" extrusionOk="0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8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8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8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8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4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8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8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8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8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8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4012" extrusionOk="0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8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376" extrusionOk="0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rgbClr val="4E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8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2623" extrusionOk="0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8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12963" extrusionOk="0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8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1" extrusionOk="0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8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484" extrusionOk="0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8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28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8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5" name="Google Shape;765;p28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8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 smtClean="0">
                <a:solidFill>
                  <a:srgbClr val="FF7C3E"/>
                </a:solidFill>
              </a:rPr>
              <a:t>0</a:t>
            </a:r>
            <a:r>
              <a:rPr lang="id-ID" sz="9600" dirty="0"/>
              <a:t>7</a:t>
            </a:r>
            <a:endParaRPr sz="9600" dirty="0">
              <a:solidFill>
                <a:srgbClr val="FF7C3E"/>
              </a:solidFill>
            </a:endParaRPr>
          </a:p>
        </p:txBody>
      </p:sp>
      <p:sp>
        <p:nvSpPr>
          <p:cNvPr id="131" name="Google Shape;765;p28"/>
          <p:cNvSpPr/>
          <p:nvPr/>
        </p:nvSpPr>
        <p:spPr>
          <a:xfrm>
            <a:off x="6228184" y="2931790"/>
            <a:ext cx="294111" cy="263648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765;p28"/>
          <p:cNvSpPr/>
          <p:nvPr/>
        </p:nvSpPr>
        <p:spPr>
          <a:xfrm>
            <a:off x="6228184" y="3435846"/>
            <a:ext cx="294111" cy="263648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8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2339752" y="764241"/>
            <a:ext cx="4641254" cy="774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dirty="0"/>
              <a:t>Langkah-langkah 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dalam  pemecahan masalah</a:t>
            </a:r>
            <a:endParaRPr lang="id-ID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2807804" y="1563638"/>
            <a:ext cx="3960440" cy="2952328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 </a:t>
            </a: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 atau Peluang untuk Peningkatan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Menganalisis Penyebabnya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 Solusi Alternatif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Memilih dan Menerapkan Solusi Terbaik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Menilai Dampak Solusi</a:t>
            </a:r>
          </a:p>
        </p:txBody>
      </p:sp>
    </p:spTree>
    <p:extLst>
      <p:ext uri="{BB962C8B-B14F-4D97-AF65-F5344CB8AC3E}">
        <p14:creationId xmlns:p14="http://schemas.microsoft.com/office/powerpoint/2010/main" val="6945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1403648" y="411510"/>
            <a:ext cx="6408712" cy="10666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dirty="0" smtClean="0">
                <a:solidFill>
                  <a:srgbClr val="FF7C3E"/>
                </a:solidFill>
              </a:rPr>
              <a:t>Anggota Kelompok 7</a:t>
            </a:r>
            <a:endParaRPr sz="4800" dirty="0">
              <a:solidFill>
                <a:srgbClr val="FF7C3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1707654"/>
            <a:ext cx="6480720" cy="2808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000" dirty="0">
              <a:solidFill>
                <a:schemeClr val="tx1"/>
              </a:solidFill>
              <a:latin typeface="Denk One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779662"/>
            <a:ext cx="6336704" cy="2662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d-ID" sz="2400" dirty="0" smtClean="0">
                <a:latin typeface="Denk One" panose="020B0604020202020204" charset="0"/>
              </a:rPr>
              <a:t>Nati i Ilmi			</a:t>
            </a:r>
            <a:r>
              <a:rPr lang="id-ID" sz="2400" dirty="0" smtClean="0">
                <a:latin typeface="Denk One" panose="020B0604020202020204" charset="0"/>
              </a:rPr>
              <a:t>2011011022</a:t>
            </a:r>
          </a:p>
          <a:p>
            <a:pPr>
              <a:lnSpc>
                <a:spcPct val="150000"/>
              </a:lnSpc>
            </a:pPr>
            <a:r>
              <a:rPr lang="id-ID" sz="2400" dirty="0">
                <a:latin typeface="Denk One" panose="020B0604020202020204" charset="0"/>
              </a:rPr>
              <a:t>Muamar Aflah		</a:t>
            </a:r>
            <a:r>
              <a:rPr lang="id-ID" sz="2400" dirty="0" smtClean="0">
                <a:latin typeface="Denk One" panose="020B0604020202020204" charset="0"/>
              </a:rPr>
              <a:t>2011011037</a:t>
            </a:r>
            <a:endParaRPr lang="id-ID" sz="2400" dirty="0" smtClean="0">
              <a:latin typeface="Denk One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id-ID" sz="2400" dirty="0" smtClean="0">
                <a:latin typeface="Denk One" panose="020B0604020202020204" charset="0"/>
              </a:rPr>
              <a:t>Rani Yuliandri 		2011011040</a:t>
            </a:r>
          </a:p>
          <a:p>
            <a:pPr>
              <a:lnSpc>
                <a:spcPct val="150000"/>
              </a:lnSpc>
            </a:pPr>
            <a:r>
              <a:rPr lang="id-ID" sz="2400" dirty="0" smtClean="0">
                <a:latin typeface="Denk One" panose="020B0604020202020204" charset="0"/>
              </a:rPr>
              <a:t>Muhammad </a:t>
            </a:r>
            <a:r>
              <a:rPr lang="id-ID" sz="2400" dirty="0" smtClean="0">
                <a:latin typeface="Denk One" panose="020B0604020202020204" charset="0"/>
              </a:rPr>
              <a:t>Harits Yugo	</a:t>
            </a:r>
            <a:r>
              <a:rPr lang="id-ID" sz="2400" dirty="0" smtClean="0">
                <a:latin typeface="Denk One" panose="020B0604020202020204" charset="0"/>
              </a:rPr>
              <a:t>2011011078</a:t>
            </a:r>
          </a:p>
          <a:p>
            <a:pPr>
              <a:lnSpc>
                <a:spcPct val="150000"/>
              </a:lnSpc>
            </a:pPr>
            <a:r>
              <a:rPr lang="id-ID" sz="2400" dirty="0" smtClean="0">
                <a:latin typeface="Denk One" panose="020B0604020202020204" charset="0"/>
              </a:rPr>
              <a:t>Fadhilah Anas Shaabiriin	2011011084</a:t>
            </a:r>
          </a:p>
        </p:txBody>
      </p:sp>
    </p:spTree>
    <p:extLst>
      <p:ext uri="{BB962C8B-B14F-4D97-AF65-F5344CB8AC3E}">
        <p14:creationId xmlns:p14="http://schemas.microsoft.com/office/powerpoint/2010/main" val="22785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2235002" y="558734"/>
            <a:ext cx="4641254" cy="4788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dirty="0"/>
              <a:t>Analisis penyebab dan dampak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0" t="24785" r="25602" b="23491"/>
          <a:stretch/>
        </p:blipFill>
        <p:spPr bwMode="auto">
          <a:xfrm>
            <a:off x="2613704" y="1045361"/>
            <a:ext cx="4104456" cy="361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1763688" y="508727"/>
            <a:ext cx="5587372" cy="4788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nl-NL" sz="2400" dirty="0"/>
              <a:t>Memilih dan Menerapkan Solusi Terbaik</a:t>
            </a:r>
            <a:endParaRPr lang="id-ID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1" t="29310" r="22816" b="22414"/>
          <a:stretch/>
        </p:blipFill>
        <p:spPr bwMode="auto">
          <a:xfrm>
            <a:off x="2195736" y="987574"/>
            <a:ext cx="5155324" cy="353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38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4800" dirty="0"/>
              <a:t>Meningkatkan kreativitas</a:t>
            </a:r>
          </a:p>
        </p:txBody>
      </p:sp>
      <p:grpSp>
        <p:nvGrpSpPr>
          <p:cNvPr id="1655" name="Google Shape;1655;p38"/>
          <p:cNvGrpSpPr/>
          <p:nvPr/>
        </p:nvGrpSpPr>
        <p:grpSpPr>
          <a:xfrm>
            <a:off x="4291891" y="1277838"/>
            <a:ext cx="4150302" cy="3506312"/>
            <a:chOff x="4291891" y="1277838"/>
            <a:chExt cx="4150302" cy="3506312"/>
          </a:xfrm>
        </p:grpSpPr>
        <p:sp>
          <p:nvSpPr>
            <p:cNvPr id="1656" name="Google Shape;1656;p38"/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 flipH="1">
              <a:off x="4291891" y="4608612"/>
              <a:ext cx="4131359" cy="175538"/>
            </a:xfrm>
            <a:custGeom>
              <a:avLst/>
              <a:gdLst/>
              <a:ahLst/>
              <a:cxnLst/>
              <a:rect l="l" t="t" r="r" b="b"/>
              <a:pathLst>
                <a:path w="70321" h="2988" extrusionOk="0">
                  <a:moveTo>
                    <a:pt x="32372" y="1"/>
                  </a:moveTo>
                  <a:cubicBezTo>
                    <a:pt x="14259" y="62"/>
                    <a:pt x="1" y="704"/>
                    <a:pt x="1" y="1493"/>
                  </a:cubicBezTo>
                  <a:cubicBezTo>
                    <a:pt x="1" y="2318"/>
                    <a:pt x="15745" y="2988"/>
                    <a:pt x="35161" y="2988"/>
                  </a:cubicBezTo>
                  <a:cubicBezTo>
                    <a:pt x="54581" y="2988"/>
                    <a:pt x="70321" y="2318"/>
                    <a:pt x="70321" y="1493"/>
                  </a:cubicBezTo>
                  <a:cubicBezTo>
                    <a:pt x="70321" y="1189"/>
                    <a:pt x="68184" y="905"/>
                    <a:pt x="64511" y="667"/>
                  </a:cubicBezTo>
                  <a:cubicBezTo>
                    <a:pt x="63702" y="1271"/>
                    <a:pt x="62706" y="1625"/>
                    <a:pt x="61627" y="1625"/>
                  </a:cubicBezTo>
                  <a:lnTo>
                    <a:pt x="35980" y="1625"/>
                  </a:lnTo>
                  <a:cubicBezTo>
                    <a:pt x="34550" y="1625"/>
                    <a:pt x="33260" y="998"/>
                    <a:pt x="32372" y="1"/>
                  </a:cubicBezTo>
                  <a:close/>
                </a:path>
              </a:pathLst>
            </a:custGeom>
            <a:solidFill>
              <a:srgbClr val="A2D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1" name="Google Shape;1661;p38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1662" name="Google Shape;1662;p38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8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8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8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8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8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8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8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8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8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8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8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8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8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8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8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8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8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8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8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8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8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8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7" name="Google Shape;1687;p38"/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1" name="Google Shape;1691;p38"/>
            <p:cNvGrpSpPr/>
            <p:nvPr/>
          </p:nvGrpSpPr>
          <p:grpSpPr>
            <a:xfrm>
              <a:off x="6108638" y="1591541"/>
              <a:ext cx="2333555" cy="3119355"/>
              <a:chOff x="6283248" y="1922125"/>
              <a:chExt cx="2158900" cy="2886154"/>
            </a:xfrm>
          </p:grpSpPr>
          <p:sp>
            <p:nvSpPr>
              <p:cNvPr id="1692" name="Google Shape;1692;p38"/>
              <p:cNvSpPr/>
              <p:nvPr/>
            </p:nvSpPr>
            <p:spPr>
              <a:xfrm rot="5400000">
                <a:off x="6967400" y="2210175"/>
                <a:ext cx="534300" cy="35280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93" name="Google Shape;1693;p38"/>
              <p:cNvGrpSpPr/>
              <p:nvPr/>
            </p:nvGrpSpPr>
            <p:grpSpPr>
              <a:xfrm>
                <a:off x="6283248" y="2002366"/>
                <a:ext cx="2158900" cy="2805913"/>
                <a:chOff x="6283248" y="2002366"/>
                <a:chExt cx="2158900" cy="2805913"/>
              </a:xfrm>
            </p:grpSpPr>
            <p:grpSp>
              <p:nvGrpSpPr>
                <p:cNvPr id="1694" name="Google Shape;1694;p38"/>
                <p:cNvGrpSpPr/>
                <p:nvPr/>
              </p:nvGrpSpPr>
              <p:grpSpPr>
                <a:xfrm>
                  <a:off x="6283248" y="2002366"/>
                  <a:ext cx="2158900" cy="2805913"/>
                  <a:chOff x="5921198" y="2000316"/>
                  <a:chExt cx="2158900" cy="2805913"/>
                </a:xfrm>
              </p:grpSpPr>
              <p:sp>
                <p:nvSpPr>
                  <p:cNvPr id="1695" name="Google Shape;1695;p38"/>
                  <p:cNvSpPr/>
                  <p:nvPr/>
                </p:nvSpPr>
                <p:spPr>
                  <a:xfrm flipH="1">
                    <a:off x="7047405" y="2721884"/>
                    <a:ext cx="605304" cy="61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1" h="10764" extrusionOk="0">
                        <a:moveTo>
                          <a:pt x="9692" y="0"/>
                        </a:moveTo>
                        <a:cubicBezTo>
                          <a:pt x="7656" y="0"/>
                          <a:pt x="0" y="3688"/>
                          <a:pt x="1653" y="7106"/>
                        </a:cubicBezTo>
                        <a:cubicBezTo>
                          <a:pt x="3117" y="10123"/>
                          <a:pt x="5374" y="10763"/>
                          <a:pt x="6296" y="10763"/>
                        </a:cubicBezTo>
                        <a:cubicBezTo>
                          <a:pt x="6451" y="10763"/>
                          <a:pt x="6568" y="10745"/>
                          <a:pt x="6637" y="10717"/>
                        </a:cubicBezTo>
                        <a:cubicBezTo>
                          <a:pt x="7112" y="10519"/>
                          <a:pt x="7924" y="9888"/>
                          <a:pt x="7784" y="9365"/>
                        </a:cubicBezTo>
                        <a:cubicBezTo>
                          <a:pt x="7644" y="8840"/>
                          <a:pt x="5937" y="6491"/>
                          <a:pt x="7518" y="4979"/>
                        </a:cubicBezTo>
                        <a:cubicBezTo>
                          <a:pt x="9099" y="3466"/>
                          <a:pt x="10037" y="3384"/>
                          <a:pt x="10324" y="2097"/>
                        </a:cubicBezTo>
                        <a:cubicBezTo>
                          <a:pt x="10611" y="811"/>
                          <a:pt x="10337" y="80"/>
                          <a:pt x="9874" y="12"/>
                        </a:cubicBezTo>
                        <a:cubicBezTo>
                          <a:pt x="9820" y="4"/>
                          <a:pt x="9759" y="0"/>
                          <a:pt x="9692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6" name="Google Shape;1696;p38"/>
                  <p:cNvSpPr/>
                  <p:nvPr/>
                </p:nvSpPr>
                <p:spPr>
                  <a:xfrm flipH="1">
                    <a:off x="7458478" y="4134913"/>
                    <a:ext cx="621619" cy="603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97" h="10587" extrusionOk="0">
                        <a:moveTo>
                          <a:pt x="4120" y="1"/>
                        </a:moveTo>
                        <a:lnTo>
                          <a:pt x="686" y="4538"/>
                        </a:lnTo>
                        <a:cubicBezTo>
                          <a:pt x="273" y="5135"/>
                          <a:pt x="0" y="7866"/>
                          <a:pt x="2239" y="9439"/>
                        </a:cubicBezTo>
                        <a:cubicBezTo>
                          <a:pt x="3470" y="10304"/>
                          <a:pt x="4559" y="10587"/>
                          <a:pt x="5432" y="10587"/>
                        </a:cubicBezTo>
                        <a:cubicBezTo>
                          <a:pt x="6595" y="10587"/>
                          <a:pt x="7375" y="10086"/>
                          <a:pt x="7599" y="9788"/>
                        </a:cubicBezTo>
                        <a:lnTo>
                          <a:pt x="10897" y="5436"/>
                        </a:lnTo>
                        <a:lnTo>
                          <a:pt x="4120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7" name="Google Shape;1697;p38"/>
                  <p:cNvSpPr/>
                  <p:nvPr/>
                </p:nvSpPr>
                <p:spPr>
                  <a:xfrm flipH="1">
                    <a:off x="6248412" y="2870146"/>
                    <a:ext cx="17798" cy="1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" h="185" extrusionOk="0">
                        <a:moveTo>
                          <a:pt x="56" y="1"/>
                        </a:moveTo>
                        <a:lnTo>
                          <a:pt x="1" y="72"/>
                        </a:lnTo>
                        <a:lnTo>
                          <a:pt x="284" y="185"/>
                        </a:lnTo>
                        <a:lnTo>
                          <a:pt x="305" y="133"/>
                        </a:lnTo>
                        <a:cubicBezTo>
                          <a:pt x="311" y="117"/>
                          <a:pt x="301" y="100"/>
                          <a:pt x="287" y="92"/>
                        </a:cubicBezTo>
                        <a:lnTo>
                          <a:pt x="56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8" name="Google Shape;1698;p38"/>
                  <p:cNvSpPr/>
                  <p:nvPr/>
                </p:nvSpPr>
                <p:spPr>
                  <a:xfrm flipH="1">
                    <a:off x="6276250" y="2900153"/>
                    <a:ext cx="13520" cy="9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" h="175" extrusionOk="0">
                        <a:moveTo>
                          <a:pt x="69" y="1"/>
                        </a:moveTo>
                        <a:lnTo>
                          <a:pt x="1" y="92"/>
                        </a:lnTo>
                        <a:lnTo>
                          <a:pt x="199" y="174"/>
                        </a:lnTo>
                        <a:lnTo>
                          <a:pt x="229" y="99"/>
                        </a:lnTo>
                        <a:cubicBezTo>
                          <a:pt x="237" y="82"/>
                          <a:pt x="226" y="62"/>
                          <a:pt x="209" y="55"/>
                        </a:cubicBezTo>
                        <a:lnTo>
                          <a:pt x="69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9" name="Google Shape;1699;p38"/>
                  <p:cNvSpPr/>
                  <p:nvPr/>
                </p:nvSpPr>
                <p:spPr>
                  <a:xfrm flipH="1">
                    <a:off x="6109190" y="2262949"/>
                    <a:ext cx="1787676" cy="2241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38" h="39299" extrusionOk="0">
                        <a:moveTo>
                          <a:pt x="26787" y="1"/>
                        </a:moveTo>
                        <a:lnTo>
                          <a:pt x="110" y="34444"/>
                        </a:lnTo>
                        <a:cubicBezTo>
                          <a:pt x="1" y="35547"/>
                          <a:pt x="308" y="37291"/>
                          <a:pt x="1926" y="38432"/>
                        </a:cubicBezTo>
                        <a:cubicBezTo>
                          <a:pt x="2509" y="38841"/>
                          <a:pt x="3062" y="39121"/>
                          <a:pt x="3574" y="39298"/>
                        </a:cubicBezTo>
                        <a:lnTo>
                          <a:pt x="31338" y="3455"/>
                        </a:lnTo>
                        <a:lnTo>
                          <a:pt x="26787" y="1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0" name="Google Shape;1700;p38"/>
                  <p:cNvSpPr/>
                  <p:nvPr/>
                </p:nvSpPr>
                <p:spPr>
                  <a:xfrm flipH="1">
                    <a:off x="6011092" y="2458252"/>
                    <a:ext cx="1683683" cy="2060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15" h="36121" extrusionOk="0">
                        <a:moveTo>
                          <a:pt x="27764" y="0"/>
                        </a:moveTo>
                        <a:lnTo>
                          <a:pt x="0" y="35843"/>
                        </a:lnTo>
                        <a:cubicBezTo>
                          <a:pt x="567" y="36042"/>
                          <a:pt x="1085" y="36120"/>
                          <a:pt x="1543" y="36120"/>
                        </a:cubicBezTo>
                        <a:cubicBezTo>
                          <a:pt x="2705" y="36120"/>
                          <a:pt x="3486" y="35621"/>
                          <a:pt x="3711" y="35325"/>
                        </a:cubicBezTo>
                        <a:lnTo>
                          <a:pt x="3714" y="35321"/>
                        </a:lnTo>
                        <a:lnTo>
                          <a:pt x="29514" y="1332"/>
                        </a:lnTo>
                        <a:lnTo>
                          <a:pt x="277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1" name="Google Shape;1701;p38"/>
                  <p:cNvSpPr/>
                  <p:nvPr/>
                </p:nvSpPr>
                <p:spPr>
                  <a:xfrm flipH="1">
                    <a:off x="6367011" y="2238271"/>
                    <a:ext cx="1521847" cy="1991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78" h="34909" extrusionOk="0">
                        <a:moveTo>
                          <a:pt x="26063" y="1"/>
                        </a:moveTo>
                        <a:lnTo>
                          <a:pt x="260" y="33990"/>
                        </a:lnTo>
                        <a:lnTo>
                          <a:pt x="260" y="33993"/>
                        </a:lnTo>
                        <a:cubicBezTo>
                          <a:pt x="147" y="34157"/>
                          <a:pt x="42" y="34485"/>
                          <a:pt x="1" y="34908"/>
                        </a:cubicBezTo>
                        <a:lnTo>
                          <a:pt x="26678" y="465"/>
                        </a:lnTo>
                        <a:lnTo>
                          <a:pt x="26063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2" name="Google Shape;1702;p38"/>
                  <p:cNvSpPr/>
                  <p:nvPr/>
                </p:nvSpPr>
                <p:spPr>
                  <a:xfrm flipH="1">
                    <a:off x="6222913" y="2821030"/>
                    <a:ext cx="80490" cy="55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" h="975" extrusionOk="0">
                        <a:moveTo>
                          <a:pt x="422" y="1"/>
                        </a:moveTo>
                        <a:cubicBezTo>
                          <a:pt x="273" y="1"/>
                          <a:pt x="133" y="91"/>
                          <a:pt x="76" y="236"/>
                        </a:cubicBezTo>
                        <a:cubicBezTo>
                          <a:pt x="1" y="428"/>
                          <a:pt x="93" y="646"/>
                          <a:pt x="284" y="721"/>
                        </a:cubicBezTo>
                        <a:lnTo>
                          <a:pt x="851" y="947"/>
                        </a:lnTo>
                        <a:cubicBezTo>
                          <a:pt x="896" y="965"/>
                          <a:pt x="944" y="974"/>
                          <a:pt x="990" y="974"/>
                        </a:cubicBezTo>
                        <a:cubicBezTo>
                          <a:pt x="1138" y="974"/>
                          <a:pt x="1279" y="884"/>
                          <a:pt x="1336" y="739"/>
                        </a:cubicBezTo>
                        <a:cubicBezTo>
                          <a:pt x="1411" y="548"/>
                          <a:pt x="1319" y="329"/>
                          <a:pt x="1127" y="254"/>
                        </a:cubicBezTo>
                        <a:lnTo>
                          <a:pt x="561" y="28"/>
                        </a:lnTo>
                        <a:cubicBezTo>
                          <a:pt x="515" y="10"/>
                          <a:pt x="468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3" name="Google Shape;1703;p38"/>
                  <p:cNvSpPr/>
                  <p:nvPr/>
                </p:nvSpPr>
                <p:spPr>
                  <a:xfrm flipH="1">
                    <a:off x="6242594" y="2854915"/>
                    <a:ext cx="77695" cy="54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2" h="956" extrusionOk="0">
                        <a:moveTo>
                          <a:pt x="421" y="1"/>
                        </a:moveTo>
                        <a:cubicBezTo>
                          <a:pt x="273" y="1"/>
                          <a:pt x="132" y="91"/>
                          <a:pt x="75" y="236"/>
                        </a:cubicBezTo>
                        <a:cubicBezTo>
                          <a:pt x="0" y="428"/>
                          <a:pt x="92" y="646"/>
                          <a:pt x="283" y="721"/>
                        </a:cubicBezTo>
                        <a:lnTo>
                          <a:pt x="799" y="930"/>
                        </a:lnTo>
                        <a:cubicBezTo>
                          <a:pt x="843" y="947"/>
                          <a:pt x="889" y="955"/>
                          <a:pt x="934" y="955"/>
                        </a:cubicBezTo>
                        <a:cubicBezTo>
                          <a:pt x="1083" y="955"/>
                          <a:pt x="1226" y="865"/>
                          <a:pt x="1284" y="718"/>
                        </a:cubicBezTo>
                        <a:cubicBezTo>
                          <a:pt x="1362" y="527"/>
                          <a:pt x="1267" y="309"/>
                          <a:pt x="1075" y="233"/>
                        </a:cubicBezTo>
                        <a:lnTo>
                          <a:pt x="560" y="28"/>
                        </a:lnTo>
                        <a:cubicBezTo>
                          <a:pt x="514" y="10"/>
                          <a:pt x="467" y="1"/>
                          <a:pt x="421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4" name="Google Shape;1704;p38"/>
                  <p:cNvSpPr/>
                  <p:nvPr/>
                </p:nvSpPr>
                <p:spPr>
                  <a:xfrm flipH="1">
                    <a:off x="6270603" y="2888173"/>
                    <a:ext cx="64347" cy="49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861" extrusionOk="0">
                        <a:moveTo>
                          <a:pt x="429" y="0"/>
                        </a:moveTo>
                        <a:cubicBezTo>
                          <a:pt x="278" y="0"/>
                          <a:pt x="134" y="91"/>
                          <a:pt x="76" y="238"/>
                        </a:cubicBezTo>
                        <a:cubicBezTo>
                          <a:pt x="1" y="428"/>
                          <a:pt x="93" y="647"/>
                          <a:pt x="284" y="723"/>
                        </a:cubicBezTo>
                        <a:lnTo>
                          <a:pt x="564" y="835"/>
                        </a:lnTo>
                        <a:cubicBezTo>
                          <a:pt x="609" y="853"/>
                          <a:pt x="656" y="861"/>
                          <a:pt x="702" y="861"/>
                        </a:cubicBezTo>
                        <a:cubicBezTo>
                          <a:pt x="852" y="861"/>
                          <a:pt x="995" y="773"/>
                          <a:pt x="1053" y="627"/>
                        </a:cubicBezTo>
                        <a:cubicBezTo>
                          <a:pt x="1127" y="436"/>
                          <a:pt x="1035" y="217"/>
                          <a:pt x="844" y="138"/>
                        </a:cubicBezTo>
                        <a:lnTo>
                          <a:pt x="564" y="26"/>
                        </a:lnTo>
                        <a:cubicBezTo>
                          <a:pt x="520" y="9"/>
                          <a:pt x="474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5" name="Google Shape;1705;p38"/>
                  <p:cNvSpPr/>
                  <p:nvPr/>
                </p:nvSpPr>
                <p:spPr>
                  <a:xfrm flipH="1">
                    <a:off x="5943378" y="2073638"/>
                    <a:ext cx="496468" cy="505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3" h="9013" extrusionOk="0">
                        <a:moveTo>
                          <a:pt x="5718" y="0"/>
                        </a:moveTo>
                        <a:cubicBezTo>
                          <a:pt x="3497" y="1127"/>
                          <a:pt x="926" y="2619"/>
                          <a:pt x="683" y="2967"/>
                        </a:cubicBezTo>
                        <a:cubicBezTo>
                          <a:pt x="274" y="3561"/>
                          <a:pt x="1" y="6295"/>
                          <a:pt x="2240" y="7869"/>
                        </a:cubicBezTo>
                        <a:cubicBezTo>
                          <a:pt x="3468" y="8731"/>
                          <a:pt x="4556" y="9013"/>
                          <a:pt x="5429" y="9013"/>
                        </a:cubicBezTo>
                        <a:cubicBezTo>
                          <a:pt x="6592" y="9013"/>
                          <a:pt x="7373" y="8513"/>
                          <a:pt x="7599" y="8217"/>
                        </a:cubicBezTo>
                        <a:cubicBezTo>
                          <a:pt x="7828" y="7913"/>
                          <a:pt x="8470" y="4909"/>
                          <a:pt x="8842" y="2359"/>
                        </a:cubicBezTo>
                        <a:cubicBezTo>
                          <a:pt x="6326" y="2222"/>
                          <a:pt x="5818" y="720"/>
                          <a:pt x="5718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6" name="Google Shape;1706;p38"/>
                  <p:cNvSpPr/>
                  <p:nvPr/>
                </p:nvSpPr>
                <p:spPr>
                  <a:xfrm flipH="1">
                    <a:off x="5943347" y="2201749"/>
                    <a:ext cx="253820" cy="379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1" h="6766" extrusionOk="0">
                        <a:moveTo>
                          <a:pt x="3684" y="0"/>
                        </a:moveTo>
                        <a:cubicBezTo>
                          <a:pt x="2868" y="2396"/>
                          <a:pt x="1659" y="5165"/>
                          <a:pt x="0" y="6619"/>
                        </a:cubicBezTo>
                        <a:cubicBezTo>
                          <a:pt x="400" y="6721"/>
                          <a:pt x="772" y="6766"/>
                          <a:pt x="1110" y="6766"/>
                        </a:cubicBezTo>
                        <a:cubicBezTo>
                          <a:pt x="2271" y="6766"/>
                          <a:pt x="3052" y="6263"/>
                          <a:pt x="3277" y="5967"/>
                        </a:cubicBezTo>
                        <a:cubicBezTo>
                          <a:pt x="3506" y="5663"/>
                          <a:pt x="4148" y="2659"/>
                          <a:pt x="4520" y="109"/>
                        </a:cubicBezTo>
                        <a:cubicBezTo>
                          <a:pt x="4213" y="92"/>
                          <a:pt x="3933" y="54"/>
                          <a:pt x="3684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7" name="Google Shape;1707;p38"/>
                  <p:cNvSpPr/>
                  <p:nvPr/>
                </p:nvSpPr>
                <p:spPr>
                  <a:xfrm flipH="1">
                    <a:off x="5921198" y="2000316"/>
                    <a:ext cx="197622" cy="205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0" h="3665" extrusionOk="0">
                        <a:moveTo>
                          <a:pt x="3144" y="1"/>
                        </a:moveTo>
                        <a:cubicBezTo>
                          <a:pt x="2739" y="1"/>
                          <a:pt x="1444" y="575"/>
                          <a:pt x="0" y="1306"/>
                        </a:cubicBezTo>
                        <a:cubicBezTo>
                          <a:pt x="100" y="2026"/>
                          <a:pt x="608" y="3528"/>
                          <a:pt x="3124" y="3665"/>
                        </a:cubicBezTo>
                        <a:cubicBezTo>
                          <a:pt x="3394" y="1801"/>
                          <a:pt x="3520" y="180"/>
                          <a:pt x="3240" y="19"/>
                        </a:cubicBezTo>
                        <a:cubicBezTo>
                          <a:pt x="3218" y="7"/>
                          <a:pt x="3186" y="1"/>
                          <a:pt x="3144" y="1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8" name="Google Shape;1708;p38"/>
                  <p:cNvSpPr/>
                  <p:nvPr/>
                </p:nvSpPr>
                <p:spPr>
                  <a:xfrm flipH="1">
                    <a:off x="6768162" y="4692652"/>
                    <a:ext cx="332858" cy="72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5" h="1277" extrusionOk="0">
                        <a:moveTo>
                          <a:pt x="342" y="1"/>
                        </a:moveTo>
                        <a:cubicBezTo>
                          <a:pt x="342" y="1"/>
                          <a:pt x="130" y="96"/>
                          <a:pt x="141" y="280"/>
                        </a:cubicBezTo>
                        <a:cubicBezTo>
                          <a:pt x="151" y="461"/>
                          <a:pt x="1" y="936"/>
                          <a:pt x="677" y="936"/>
                        </a:cubicBezTo>
                        <a:cubicBezTo>
                          <a:pt x="1257" y="936"/>
                          <a:pt x="3726" y="1276"/>
                          <a:pt x="4705" y="1276"/>
                        </a:cubicBezTo>
                        <a:cubicBezTo>
                          <a:pt x="4873" y="1276"/>
                          <a:pt x="4997" y="1266"/>
                          <a:pt x="5060" y="1243"/>
                        </a:cubicBezTo>
                        <a:cubicBezTo>
                          <a:pt x="5262" y="1226"/>
                          <a:pt x="5667" y="1127"/>
                          <a:pt x="5705" y="943"/>
                        </a:cubicBezTo>
                        <a:cubicBezTo>
                          <a:pt x="5835" y="352"/>
                          <a:pt x="5561" y="260"/>
                          <a:pt x="5561" y="260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9" name="Google Shape;1709;p38"/>
                  <p:cNvSpPr/>
                  <p:nvPr/>
                </p:nvSpPr>
                <p:spPr>
                  <a:xfrm flipH="1">
                    <a:off x="6864910" y="4531440"/>
                    <a:ext cx="227553" cy="194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9" h="3414" extrusionOk="0">
                        <a:moveTo>
                          <a:pt x="2432" y="0"/>
                        </a:moveTo>
                        <a:lnTo>
                          <a:pt x="455" y="136"/>
                        </a:lnTo>
                        <a:cubicBezTo>
                          <a:pt x="455" y="136"/>
                          <a:pt x="520" y="1110"/>
                          <a:pt x="325" y="1812"/>
                        </a:cubicBezTo>
                        <a:cubicBezTo>
                          <a:pt x="134" y="2512"/>
                          <a:pt x="1" y="3233"/>
                          <a:pt x="1045" y="3274"/>
                        </a:cubicBezTo>
                        <a:lnTo>
                          <a:pt x="2859" y="3413"/>
                        </a:lnTo>
                        <a:cubicBezTo>
                          <a:pt x="2859" y="3413"/>
                          <a:pt x="2824" y="1574"/>
                          <a:pt x="3988" y="1468"/>
                        </a:cubicBezTo>
                        <a:cubicBezTo>
                          <a:pt x="3988" y="1468"/>
                          <a:pt x="2506" y="1185"/>
                          <a:pt x="2432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0" name="Google Shape;1710;p38"/>
                  <p:cNvSpPr/>
                  <p:nvPr/>
                </p:nvSpPr>
                <p:spPr>
                  <a:xfrm flipH="1">
                    <a:off x="6773065" y="4614784"/>
                    <a:ext cx="165944" cy="124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9" h="2175" extrusionOk="0">
                        <a:moveTo>
                          <a:pt x="1501" y="1"/>
                        </a:moveTo>
                        <a:cubicBezTo>
                          <a:pt x="1302" y="1"/>
                          <a:pt x="1076" y="59"/>
                          <a:pt x="810" y="178"/>
                        </a:cubicBezTo>
                        <a:cubicBezTo>
                          <a:pt x="1" y="536"/>
                          <a:pt x="100" y="1813"/>
                          <a:pt x="100" y="1813"/>
                        </a:cubicBezTo>
                        <a:cubicBezTo>
                          <a:pt x="116" y="2096"/>
                          <a:pt x="726" y="2175"/>
                          <a:pt x="1317" y="2175"/>
                        </a:cubicBezTo>
                        <a:cubicBezTo>
                          <a:pt x="1759" y="2175"/>
                          <a:pt x="2191" y="2131"/>
                          <a:pt x="2356" y="2096"/>
                        </a:cubicBezTo>
                        <a:cubicBezTo>
                          <a:pt x="2735" y="2014"/>
                          <a:pt x="2909" y="1386"/>
                          <a:pt x="2483" y="703"/>
                        </a:cubicBezTo>
                        <a:cubicBezTo>
                          <a:pt x="2199" y="243"/>
                          <a:pt x="1907" y="1"/>
                          <a:pt x="1501" y="1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1" name="Google Shape;1711;p38"/>
                  <p:cNvSpPr/>
                  <p:nvPr/>
                </p:nvSpPr>
                <p:spPr>
                  <a:xfrm flipH="1">
                    <a:off x="6892804" y="4541936"/>
                    <a:ext cx="122533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8" h="1486" extrusionOk="0">
                        <a:moveTo>
                          <a:pt x="155" y="1"/>
                        </a:moveTo>
                        <a:lnTo>
                          <a:pt x="1" y="28"/>
                        </a:lnTo>
                        <a:cubicBezTo>
                          <a:pt x="7" y="75"/>
                          <a:pt x="209" y="1206"/>
                          <a:pt x="831" y="1403"/>
                        </a:cubicBezTo>
                        <a:cubicBezTo>
                          <a:pt x="1008" y="1458"/>
                          <a:pt x="1179" y="1485"/>
                          <a:pt x="1332" y="1485"/>
                        </a:cubicBezTo>
                        <a:cubicBezTo>
                          <a:pt x="1718" y="1485"/>
                          <a:pt x="2019" y="1335"/>
                          <a:pt x="2148" y="1137"/>
                        </a:cubicBezTo>
                        <a:lnTo>
                          <a:pt x="2014" y="1052"/>
                        </a:lnTo>
                        <a:cubicBezTo>
                          <a:pt x="1924" y="1191"/>
                          <a:pt x="1676" y="1327"/>
                          <a:pt x="1332" y="1327"/>
                        </a:cubicBezTo>
                        <a:cubicBezTo>
                          <a:pt x="1194" y="1327"/>
                          <a:pt x="1042" y="1305"/>
                          <a:pt x="878" y="1253"/>
                        </a:cubicBezTo>
                        <a:cubicBezTo>
                          <a:pt x="346" y="1086"/>
                          <a:pt x="158" y="10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2" name="Google Shape;1712;p38"/>
                  <p:cNvSpPr/>
                  <p:nvPr/>
                </p:nvSpPr>
                <p:spPr>
                  <a:xfrm flipH="1">
                    <a:off x="6912427" y="4565496"/>
                    <a:ext cx="87507" cy="65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" h="1145" extrusionOk="0">
                        <a:moveTo>
                          <a:pt x="1194" y="1"/>
                        </a:moveTo>
                        <a:cubicBezTo>
                          <a:pt x="879" y="1"/>
                          <a:pt x="275" y="115"/>
                          <a:pt x="24" y="939"/>
                        </a:cubicBezTo>
                        <a:cubicBezTo>
                          <a:pt x="0" y="1025"/>
                          <a:pt x="49" y="1113"/>
                          <a:pt x="131" y="1137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3" y="1144"/>
                          <a:pt x="307" y="1100"/>
                          <a:pt x="328" y="1031"/>
                        </a:cubicBezTo>
                        <a:cubicBezTo>
                          <a:pt x="518" y="402"/>
                          <a:pt x="944" y="312"/>
                          <a:pt x="1175" y="312"/>
                        </a:cubicBezTo>
                        <a:cubicBezTo>
                          <a:pt x="1251" y="312"/>
                          <a:pt x="1306" y="321"/>
                          <a:pt x="1325" y="325"/>
                        </a:cubicBezTo>
                        <a:cubicBezTo>
                          <a:pt x="1337" y="328"/>
                          <a:pt x="1349" y="329"/>
                          <a:pt x="1361" y="329"/>
                        </a:cubicBezTo>
                        <a:cubicBezTo>
                          <a:pt x="1433" y="329"/>
                          <a:pt x="1498" y="278"/>
                          <a:pt x="1513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0" y="17"/>
                          <a:pt x="1313" y="1"/>
                          <a:pt x="1194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3" name="Google Shape;1713;p38"/>
                  <p:cNvSpPr/>
                  <p:nvPr/>
                </p:nvSpPr>
                <p:spPr>
                  <a:xfrm flipH="1">
                    <a:off x="6889266" y="4585177"/>
                    <a:ext cx="77182" cy="5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3" h="895" extrusionOk="0">
                        <a:moveTo>
                          <a:pt x="1194" y="0"/>
                        </a:moveTo>
                        <a:cubicBezTo>
                          <a:pt x="1192" y="0"/>
                          <a:pt x="1190" y="0"/>
                          <a:pt x="1189" y="0"/>
                        </a:cubicBezTo>
                        <a:cubicBezTo>
                          <a:pt x="1154" y="4"/>
                          <a:pt x="325" y="27"/>
                          <a:pt x="35" y="673"/>
                        </a:cubicBezTo>
                        <a:cubicBezTo>
                          <a:pt x="1" y="755"/>
                          <a:pt x="38" y="847"/>
                          <a:pt x="117" y="881"/>
                        </a:cubicBezTo>
                        <a:cubicBezTo>
                          <a:pt x="137" y="891"/>
                          <a:pt x="161" y="894"/>
                          <a:pt x="182" y="894"/>
                        </a:cubicBezTo>
                        <a:cubicBezTo>
                          <a:pt x="243" y="894"/>
                          <a:pt x="301" y="861"/>
                          <a:pt x="325" y="802"/>
                        </a:cubicBezTo>
                        <a:cubicBezTo>
                          <a:pt x="530" y="341"/>
                          <a:pt x="1185" y="317"/>
                          <a:pt x="1198" y="317"/>
                        </a:cubicBezTo>
                        <a:cubicBezTo>
                          <a:pt x="1284" y="314"/>
                          <a:pt x="1352" y="243"/>
                          <a:pt x="1352" y="157"/>
                        </a:cubicBezTo>
                        <a:cubicBezTo>
                          <a:pt x="1349" y="70"/>
                          <a:pt x="1277" y="0"/>
                          <a:pt x="1194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4" name="Google Shape;1714;p38"/>
                  <p:cNvSpPr/>
                  <p:nvPr/>
                </p:nvSpPr>
                <p:spPr>
                  <a:xfrm flipH="1">
                    <a:off x="6879116" y="4733725"/>
                    <a:ext cx="332686" cy="72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2" h="1271" extrusionOk="0">
                        <a:moveTo>
                          <a:pt x="342" y="1"/>
                        </a:moveTo>
                        <a:cubicBezTo>
                          <a:pt x="342" y="1"/>
                          <a:pt x="127" y="97"/>
                          <a:pt x="137" y="281"/>
                        </a:cubicBezTo>
                        <a:cubicBezTo>
                          <a:pt x="147" y="461"/>
                          <a:pt x="1" y="888"/>
                          <a:pt x="676" y="936"/>
                        </a:cubicBezTo>
                        <a:cubicBezTo>
                          <a:pt x="1285" y="977"/>
                          <a:pt x="3644" y="1271"/>
                          <a:pt x="4668" y="1271"/>
                        </a:cubicBezTo>
                        <a:cubicBezTo>
                          <a:pt x="4840" y="1271"/>
                          <a:pt x="4974" y="1263"/>
                          <a:pt x="5056" y="1244"/>
                        </a:cubicBezTo>
                        <a:cubicBezTo>
                          <a:pt x="5261" y="1226"/>
                          <a:pt x="5663" y="1127"/>
                          <a:pt x="5704" y="943"/>
                        </a:cubicBezTo>
                        <a:cubicBezTo>
                          <a:pt x="5831" y="352"/>
                          <a:pt x="5558" y="264"/>
                          <a:pt x="5558" y="264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5" name="Google Shape;1715;p38"/>
                  <p:cNvSpPr/>
                  <p:nvPr/>
                </p:nvSpPr>
                <p:spPr>
                  <a:xfrm flipH="1">
                    <a:off x="6975750" y="4572513"/>
                    <a:ext cx="227495" cy="1948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8" h="3415" extrusionOk="0">
                        <a:moveTo>
                          <a:pt x="2431" y="0"/>
                        </a:moveTo>
                        <a:lnTo>
                          <a:pt x="451" y="137"/>
                        </a:lnTo>
                        <a:cubicBezTo>
                          <a:pt x="451" y="137"/>
                          <a:pt x="516" y="1110"/>
                          <a:pt x="325" y="1813"/>
                        </a:cubicBezTo>
                        <a:cubicBezTo>
                          <a:pt x="131" y="2513"/>
                          <a:pt x="0" y="3233"/>
                          <a:pt x="1042" y="3277"/>
                        </a:cubicBezTo>
                        <a:lnTo>
                          <a:pt x="2855" y="3414"/>
                        </a:lnTo>
                        <a:cubicBezTo>
                          <a:pt x="2855" y="3414"/>
                          <a:pt x="2820" y="1577"/>
                          <a:pt x="3988" y="1472"/>
                        </a:cubicBezTo>
                        <a:cubicBezTo>
                          <a:pt x="3988" y="1472"/>
                          <a:pt x="2502" y="1185"/>
                          <a:pt x="2431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6" name="Google Shape;1716;p38"/>
                  <p:cNvSpPr/>
                  <p:nvPr/>
                </p:nvSpPr>
                <p:spPr>
                  <a:xfrm flipH="1">
                    <a:off x="7138727" y="4677078"/>
                    <a:ext cx="45636" cy="59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0" h="1049" extrusionOk="0">
                        <a:moveTo>
                          <a:pt x="373" y="0"/>
                        </a:moveTo>
                        <a:lnTo>
                          <a:pt x="236" y="311"/>
                        </a:lnTo>
                        <a:lnTo>
                          <a:pt x="0" y="311"/>
                        </a:lnTo>
                        <a:lnTo>
                          <a:pt x="141" y="574"/>
                        </a:lnTo>
                        <a:lnTo>
                          <a:pt x="55" y="942"/>
                        </a:lnTo>
                        <a:lnTo>
                          <a:pt x="349" y="731"/>
                        </a:lnTo>
                        <a:lnTo>
                          <a:pt x="608" y="1049"/>
                        </a:lnTo>
                        <a:lnTo>
                          <a:pt x="544" y="584"/>
                        </a:lnTo>
                        <a:lnTo>
                          <a:pt x="799" y="488"/>
                        </a:lnTo>
                        <a:lnTo>
                          <a:pt x="482" y="397"/>
                        </a:lnTo>
                        <a:lnTo>
                          <a:pt x="373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7" name="Google Shape;1717;p38"/>
                  <p:cNvSpPr/>
                  <p:nvPr/>
                </p:nvSpPr>
                <p:spPr>
                  <a:xfrm flipH="1">
                    <a:off x="6884019" y="4655857"/>
                    <a:ext cx="166001" cy="1241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" h="2176" extrusionOk="0">
                        <a:moveTo>
                          <a:pt x="1503" y="1"/>
                        </a:moveTo>
                        <a:cubicBezTo>
                          <a:pt x="1304" y="1"/>
                          <a:pt x="1077" y="59"/>
                          <a:pt x="810" y="178"/>
                        </a:cubicBezTo>
                        <a:cubicBezTo>
                          <a:pt x="1" y="536"/>
                          <a:pt x="100" y="1816"/>
                          <a:pt x="100" y="1816"/>
                        </a:cubicBezTo>
                        <a:cubicBezTo>
                          <a:pt x="116" y="2097"/>
                          <a:pt x="726" y="2176"/>
                          <a:pt x="1318" y="2176"/>
                        </a:cubicBezTo>
                        <a:cubicBezTo>
                          <a:pt x="1762" y="2176"/>
                          <a:pt x="2195" y="2132"/>
                          <a:pt x="2360" y="2097"/>
                        </a:cubicBezTo>
                        <a:cubicBezTo>
                          <a:pt x="2739" y="2015"/>
                          <a:pt x="2909" y="1386"/>
                          <a:pt x="2486" y="704"/>
                        </a:cubicBezTo>
                        <a:cubicBezTo>
                          <a:pt x="2200" y="243"/>
                          <a:pt x="1909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8" name="Google Shape;1718;p38"/>
                  <p:cNvSpPr/>
                  <p:nvPr/>
                </p:nvSpPr>
                <p:spPr>
                  <a:xfrm flipH="1">
                    <a:off x="7003758" y="4583009"/>
                    <a:ext cx="122590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" h="1486" extrusionOk="0">
                        <a:moveTo>
                          <a:pt x="158" y="1"/>
                        </a:moveTo>
                        <a:lnTo>
                          <a:pt x="1" y="28"/>
                        </a:lnTo>
                        <a:cubicBezTo>
                          <a:pt x="8" y="76"/>
                          <a:pt x="209" y="1206"/>
                          <a:pt x="831" y="1403"/>
                        </a:cubicBezTo>
                        <a:cubicBezTo>
                          <a:pt x="1008" y="1461"/>
                          <a:pt x="1179" y="1485"/>
                          <a:pt x="1332" y="1485"/>
                        </a:cubicBezTo>
                        <a:cubicBezTo>
                          <a:pt x="1718" y="1485"/>
                          <a:pt x="2022" y="1335"/>
                          <a:pt x="2148" y="1141"/>
                        </a:cubicBezTo>
                        <a:lnTo>
                          <a:pt x="2015" y="1052"/>
                        </a:lnTo>
                        <a:cubicBezTo>
                          <a:pt x="1925" y="1191"/>
                          <a:pt x="1678" y="1327"/>
                          <a:pt x="1334" y="1327"/>
                        </a:cubicBezTo>
                        <a:cubicBezTo>
                          <a:pt x="1196" y="1327"/>
                          <a:pt x="1043" y="1305"/>
                          <a:pt x="878" y="1253"/>
                        </a:cubicBezTo>
                        <a:cubicBezTo>
                          <a:pt x="349" y="1086"/>
                          <a:pt x="158" y="1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9" name="Google Shape;1719;p38"/>
                  <p:cNvSpPr/>
                  <p:nvPr/>
                </p:nvSpPr>
                <p:spPr>
                  <a:xfrm flipH="1">
                    <a:off x="7023438" y="4606569"/>
                    <a:ext cx="87507" cy="65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" h="1145" extrusionOk="0">
                        <a:moveTo>
                          <a:pt x="1196" y="1"/>
                        </a:moveTo>
                        <a:cubicBezTo>
                          <a:pt x="882" y="1"/>
                          <a:pt x="279" y="116"/>
                          <a:pt x="28" y="943"/>
                        </a:cubicBezTo>
                        <a:cubicBezTo>
                          <a:pt x="0" y="1025"/>
                          <a:pt x="49" y="1113"/>
                          <a:pt x="131" y="1138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6" y="1144"/>
                          <a:pt x="308" y="1103"/>
                          <a:pt x="328" y="1035"/>
                        </a:cubicBezTo>
                        <a:cubicBezTo>
                          <a:pt x="521" y="407"/>
                          <a:pt x="945" y="314"/>
                          <a:pt x="1177" y="314"/>
                        </a:cubicBezTo>
                        <a:cubicBezTo>
                          <a:pt x="1253" y="314"/>
                          <a:pt x="1309" y="324"/>
                          <a:pt x="1329" y="328"/>
                        </a:cubicBezTo>
                        <a:cubicBezTo>
                          <a:pt x="1339" y="330"/>
                          <a:pt x="1350" y="331"/>
                          <a:pt x="1360" y="331"/>
                        </a:cubicBezTo>
                        <a:cubicBezTo>
                          <a:pt x="1433" y="331"/>
                          <a:pt x="1498" y="280"/>
                          <a:pt x="1516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1" y="17"/>
                          <a:pt x="1314" y="1"/>
                          <a:pt x="1196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0" name="Google Shape;1720;p38"/>
                  <p:cNvSpPr/>
                  <p:nvPr/>
                </p:nvSpPr>
                <p:spPr>
                  <a:xfrm flipH="1">
                    <a:off x="7000106" y="4626250"/>
                    <a:ext cx="77353" cy="51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6" h="899" extrusionOk="0">
                        <a:moveTo>
                          <a:pt x="1192" y="1"/>
                        </a:moveTo>
                        <a:cubicBezTo>
                          <a:pt x="1154" y="4"/>
                          <a:pt x="325" y="28"/>
                          <a:pt x="39" y="673"/>
                        </a:cubicBezTo>
                        <a:cubicBezTo>
                          <a:pt x="1" y="755"/>
                          <a:pt x="39" y="847"/>
                          <a:pt x="117" y="885"/>
                        </a:cubicBezTo>
                        <a:cubicBezTo>
                          <a:pt x="138" y="891"/>
                          <a:pt x="161" y="898"/>
                          <a:pt x="182" y="898"/>
                        </a:cubicBezTo>
                        <a:cubicBezTo>
                          <a:pt x="243" y="898"/>
                          <a:pt x="302" y="861"/>
                          <a:pt x="329" y="803"/>
                        </a:cubicBezTo>
                        <a:cubicBezTo>
                          <a:pt x="533" y="342"/>
                          <a:pt x="1192" y="318"/>
                          <a:pt x="1199" y="318"/>
                        </a:cubicBezTo>
                        <a:cubicBezTo>
                          <a:pt x="1285" y="318"/>
                          <a:pt x="1356" y="243"/>
                          <a:pt x="1353" y="158"/>
                        </a:cubicBezTo>
                        <a:cubicBezTo>
                          <a:pt x="1349" y="69"/>
                          <a:pt x="1277" y="4"/>
                          <a:pt x="1192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1" name="Google Shape;1721;p38"/>
                  <p:cNvSpPr/>
                  <p:nvPr/>
                </p:nvSpPr>
                <p:spPr>
                  <a:xfrm flipH="1">
                    <a:off x="6709351" y="2692905"/>
                    <a:ext cx="601368" cy="52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42" h="9269" extrusionOk="0">
                        <a:moveTo>
                          <a:pt x="6645" y="1"/>
                        </a:moveTo>
                        <a:cubicBezTo>
                          <a:pt x="5506" y="1"/>
                          <a:pt x="4402" y="359"/>
                          <a:pt x="3879" y="520"/>
                        </a:cubicBezTo>
                        <a:cubicBezTo>
                          <a:pt x="2967" y="800"/>
                          <a:pt x="561" y="2227"/>
                          <a:pt x="280" y="4043"/>
                        </a:cubicBezTo>
                        <a:cubicBezTo>
                          <a:pt x="0" y="5862"/>
                          <a:pt x="2288" y="8873"/>
                          <a:pt x="2346" y="9228"/>
                        </a:cubicBezTo>
                        <a:cubicBezTo>
                          <a:pt x="2350" y="9256"/>
                          <a:pt x="2401" y="9269"/>
                          <a:pt x="2490" y="9269"/>
                        </a:cubicBezTo>
                        <a:cubicBezTo>
                          <a:pt x="3555" y="9269"/>
                          <a:pt x="10121" y="7453"/>
                          <a:pt x="10121" y="7453"/>
                        </a:cubicBezTo>
                        <a:cubicBezTo>
                          <a:pt x="10121" y="7453"/>
                          <a:pt x="10542" y="2227"/>
                          <a:pt x="8992" y="800"/>
                        </a:cubicBezTo>
                        <a:cubicBezTo>
                          <a:pt x="8336" y="194"/>
                          <a:pt x="7481" y="1"/>
                          <a:pt x="6645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2" name="Google Shape;1722;p38"/>
                  <p:cNvSpPr/>
                  <p:nvPr/>
                </p:nvSpPr>
                <p:spPr>
                  <a:xfrm flipH="1">
                    <a:off x="7045060" y="2953319"/>
                    <a:ext cx="214432" cy="2543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9" h="4459" extrusionOk="0">
                        <a:moveTo>
                          <a:pt x="1386" y="1"/>
                        </a:moveTo>
                        <a:cubicBezTo>
                          <a:pt x="1302" y="1"/>
                          <a:pt x="1220" y="23"/>
                          <a:pt x="1140" y="72"/>
                        </a:cubicBezTo>
                        <a:cubicBezTo>
                          <a:pt x="93" y="717"/>
                          <a:pt x="0" y="2048"/>
                          <a:pt x="0" y="2048"/>
                        </a:cubicBezTo>
                        <a:lnTo>
                          <a:pt x="1202" y="4458"/>
                        </a:lnTo>
                        <a:lnTo>
                          <a:pt x="3759" y="3400"/>
                        </a:lnTo>
                        <a:cubicBezTo>
                          <a:pt x="3759" y="3400"/>
                          <a:pt x="2416" y="1"/>
                          <a:pt x="1386" y="1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3" name="Google Shape;1723;p38"/>
                  <p:cNvSpPr/>
                  <p:nvPr/>
                </p:nvSpPr>
                <p:spPr>
                  <a:xfrm flipH="1">
                    <a:off x="6668850" y="3103921"/>
                    <a:ext cx="691328" cy="1379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19" h="24174" extrusionOk="0">
                        <a:moveTo>
                          <a:pt x="9345" y="1"/>
                        </a:moveTo>
                        <a:cubicBezTo>
                          <a:pt x="6833" y="1"/>
                          <a:pt x="3500" y="1145"/>
                          <a:pt x="2779" y="1590"/>
                        </a:cubicBezTo>
                        <a:cubicBezTo>
                          <a:pt x="2608" y="1696"/>
                          <a:pt x="3213" y="2921"/>
                          <a:pt x="3213" y="2921"/>
                        </a:cubicBezTo>
                        <a:cubicBezTo>
                          <a:pt x="3213" y="2921"/>
                          <a:pt x="219" y="5798"/>
                          <a:pt x="127" y="10270"/>
                        </a:cubicBezTo>
                        <a:cubicBezTo>
                          <a:pt x="0" y="16230"/>
                          <a:pt x="2595" y="23498"/>
                          <a:pt x="2595" y="23498"/>
                        </a:cubicBezTo>
                        <a:cubicBezTo>
                          <a:pt x="2595" y="23498"/>
                          <a:pt x="2803" y="24174"/>
                          <a:pt x="3943" y="24174"/>
                        </a:cubicBezTo>
                        <a:cubicBezTo>
                          <a:pt x="5086" y="24174"/>
                          <a:pt x="5879" y="23662"/>
                          <a:pt x="5879" y="23662"/>
                        </a:cubicBezTo>
                        <a:cubicBezTo>
                          <a:pt x="5929" y="23664"/>
                          <a:pt x="5978" y="23665"/>
                          <a:pt x="6026" y="23665"/>
                        </a:cubicBezTo>
                        <a:cubicBezTo>
                          <a:pt x="7377" y="23665"/>
                          <a:pt x="7506" y="22754"/>
                          <a:pt x="7506" y="22754"/>
                        </a:cubicBezTo>
                        <a:cubicBezTo>
                          <a:pt x="7763" y="21962"/>
                          <a:pt x="10022" y="16534"/>
                          <a:pt x="11070" y="11574"/>
                        </a:cubicBezTo>
                        <a:cubicBezTo>
                          <a:pt x="12119" y="6614"/>
                          <a:pt x="11654" y="1959"/>
                          <a:pt x="11675" y="1655"/>
                        </a:cubicBezTo>
                        <a:cubicBezTo>
                          <a:pt x="11699" y="1351"/>
                          <a:pt x="11675" y="607"/>
                          <a:pt x="11675" y="607"/>
                        </a:cubicBezTo>
                        <a:cubicBezTo>
                          <a:pt x="11147" y="168"/>
                          <a:pt x="10306" y="1"/>
                          <a:pt x="9345" y="1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4" name="Google Shape;1724;p38"/>
                  <p:cNvSpPr/>
                  <p:nvPr/>
                </p:nvSpPr>
                <p:spPr>
                  <a:xfrm flipH="1">
                    <a:off x="6700958" y="3139061"/>
                    <a:ext cx="92185" cy="221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3875" extrusionOk="0">
                        <a:moveTo>
                          <a:pt x="1524" y="1"/>
                        </a:moveTo>
                        <a:cubicBezTo>
                          <a:pt x="1478" y="1"/>
                          <a:pt x="1442" y="35"/>
                          <a:pt x="1445" y="79"/>
                        </a:cubicBezTo>
                        <a:cubicBezTo>
                          <a:pt x="1462" y="1721"/>
                          <a:pt x="1373" y="3486"/>
                          <a:pt x="1196" y="3605"/>
                        </a:cubicBezTo>
                        <a:cubicBezTo>
                          <a:pt x="1043" y="3695"/>
                          <a:pt x="747" y="3719"/>
                          <a:pt x="490" y="3719"/>
                        </a:cubicBezTo>
                        <a:cubicBezTo>
                          <a:pt x="327" y="3719"/>
                          <a:pt x="179" y="3709"/>
                          <a:pt x="93" y="3701"/>
                        </a:cubicBezTo>
                        <a:cubicBezTo>
                          <a:pt x="89" y="3701"/>
                          <a:pt x="84" y="3700"/>
                          <a:pt x="80" y="3700"/>
                        </a:cubicBezTo>
                        <a:cubicBezTo>
                          <a:pt x="42" y="3700"/>
                          <a:pt x="11" y="3729"/>
                          <a:pt x="8" y="3769"/>
                        </a:cubicBezTo>
                        <a:cubicBezTo>
                          <a:pt x="0" y="3813"/>
                          <a:pt x="35" y="3851"/>
                          <a:pt x="76" y="3858"/>
                        </a:cubicBezTo>
                        <a:cubicBezTo>
                          <a:pt x="93" y="3858"/>
                          <a:pt x="274" y="3875"/>
                          <a:pt x="499" y="3875"/>
                        </a:cubicBezTo>
                        <a:cubicBezTo>
                          <a:pt x="766" y="3875"/>
                          <a:pt x="1089" y="3851"/>
                          <a:pt x="1274" y="3742"/>
                        </a:cubicBezTo>
                        <a:cubicBezTo>
                          <a:pt x="1615" y="3547"/>
                          <a:pt x="1612" y="888"/>
                          <a:pt x="1601" y="79"/>
                        </a:cubicBezTo>
                        <a:cubicBezTo>
                          <a:pt x="1601" y="35"/>
                          <a:pt x="1564" y="1"/>
                          <a:pt x="1524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5" name="Google Shape;1725;p38"/>
                  <p:cNvSpPr/>
                  <p:nvPr/>
                </p:nvSpPr>
                <p:spPr>
                  <a:xfrm flipH="1">
                    <a:off x="6709970" y="3134212"/>
                    <a:ext cx="23388" cy="49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" h="861" extrusionOk="0">
                        <a:moveTo>
                          <a:pt x="205" y="0"/>
                        </a:moveTo>
                        <a:cubicBezTo>
                          <a:pt x="93" y="0"/>
                          <a:pt x="0" y="191"/>
                          <a:pt x="0" y="431"/>
                        </a:cubicBezTo>
                        <a:cubicBezTo>
                          <a:pt x="0" y="666"/>
                          <a:pt x="93" y="861"/>
                          <a:pt x="205" y="861"/>
                        </a:cubicBezTo>
                        <a:cubicBezTo>
                          <a:pt x="318" y="861"/>
                          <a:pt x="410" y="666"/>
                          <a:pt x="410" y="431"/>
                        </a:cubicBezTo>
                        <a:cubicBezTo>
                          <a:pt x="410" y="191"/>
                          <a:pt x="318" y="0"/>
                          <a:pt x="205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6" name="Google Shape;1726;p38"/>
                  <p:cNvSpPr/>
                  <p:nvPr/>
                </p:nvSpPr>
                <p:spPr>
                  <a:xfrm flipH="1">
                    <a:off x="6744375" y="3189946"/>
                    <a:ext cx="437649" cy="851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2" h="1492" extrusionOk="0">
                        <a:moveTo>
                          <a:pt x="6523" y="1"/>
                        </a:moveTo>
                        <a:cubicBezTo>
                          <a:pt x="3032" y="1"/>
                          <a:pt x="90" y="1325"/>
                          <a:pt x="59" y="1341"/>
                        </a:cubicBezTo>
                        <a:cubicBezTo>
                          <a:pt x="18" y="1358"/>
                          <a:pt x="0" y="1406"/>
                          <a:pt x="18" y="1444"/>
                        </a:cubicBezTo>
                        <a:cubicBezTo>
                          <a:pt x="32" y="1475"/>
                          <a:pt x="62" y="1491"/>
                          <a:pt x="90" y="1491"/>
                        </a:cubicBezTo>
                        <a:cubicBezTo>
                          <a:pt x="103" y="1491"/>
                          <a:pt x="113" y="1488"/>
                          <a:pt x="123" y="1484"/>
                        </a:cubicBezTo>
                        <a:cubicBezTo>
                          <a:pt x="155" y="1469"/>
                          <a:pt x="3067" y="158"/>
                          <a:pt x="6523" y="158"/>
                        </a:cubicBezTo>
                        <a:cubicBezTo>
                          <a:pt x="6871" y="158"/>
                          <a:pt x="7225" y="171"/>
                          <a:pt x="7583" y="201"/>
                        </a:cubicBezTo>
                        <a:cubicBezTo>
                          <a:pt x="7585" y="201"/>
                          <a:pt x="7588" y="201"/>
                          <a:pt x="7590" y="201"/>
                        </a:cubicBezTo>
                        <a:cubicBezTo>
                          <a:pt x="7631" y="201"/>
                          <a:pt x="7665" y="171"/>
                          <a:pt x="7668" y="129"/>
                        </a:cubicBezTo>
                        <a:cubicBezTo>
                          <a:pt x="7671" y="85"/>
                          <a:pt x="7640" y="47"/>
                          <a:pt x="7596" y="44"/>
                        </a:cubicBezTo>
                        <a:cubicBezTo>
                          <a:pt x="7234" y="14"/>
                          <a:pt x="6876" y="1"/>
                          <a:pt x="652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7" name="Google Shape;1727;p38"/>
                  <p:cNvSpPr/>
                  <p:nvPr/>
                </p:nvSpPr>
                <p:spPr>
                  <a:xfrm flipH="1">
                    <a:off x="7055555" y="3137521"/>
                    <a:ext cx="79521" cy="118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2080" extrusionOk="0">
                        <a:moveTo>
                          <a:pt x="1202" y="1"/>
                        </a:moveTo>
                        <a:lnTo>
                          <a:pt x="263" y="223"/>
                        </a:lnTo>
                        <a:cubicBezTo>
                          <a:pt x="1" y="1393"/>
                          <a:pt x="673" y="2079"/>
                          <a:pt x="673" y="2079"/>
                        </a:cubicBezTo>
                        <a:lnTo>
                          <a:pt x="1394" y="1878"/>
                        </a:lnTo>
                        <a:cubicBezTo>
                          <a:pt x="800" y="1226"/>
                          <a:pt x="1202" y="1"/>
                          <a:pt x="120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8" name="Google Shape;1728;p38"/>
                  <p:cNvSpPr/>
                  <p:nvPr/>
                </p:nvSpPr>
                <p:spPr>
                  <a:xfrm flipH="1">
                    <a:off x="7050706" y="3133071"/>
                    <a:ext cx="89047" cy="127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" h="2236" extrusionOk="0">
                        <a:moveTo>
                          <a:pt x="1172" y="188"/>
                        </a:moveTo>
                        <a:lnTo>
                          <a:pt x="1172" y="188"/>
                        </a:lnTo>
                        <a:cubicBezTo>
                          <a:pt x="1090" y="512"/>
                          <a:pt x="929" y="1352"/>
                          <a:pt x="1339" y="1911"/>
                        </a:cubicBezTo>
                        <a:lnTo>
                          <a:pt x="779" y="2069"/>
                        </a:lnTo>
                        <a:cubicBezTo>
                          <a:pt x="660" y="1922"/>
                          <a:pt x="219" y="1314"/>
                          <a:pt x="410" y="365"/>
                        </a:cubicBezTo>
                        <a:lnTo>
                          <a:pt x="1172" y="188"/>
                        </a:lnTo>
                        <a:close/>
                        <a:moveTo>
                          <a:pt x="1287" y="1"/>
                        </a:moveTo>
                        <a:cubicBezTo>
                          <a:pt x="1280" y="1"/>
                          <a:pt x="1273" y="2"/>
                          <a:pt x="1267" y="3"/>
                        </a:cubicBezTo>
                        <a:lnTo>
                          <a:pt x="324" y="222"/>
                        </a:lnTo>
                        <a:cubicBezTo>
                          <a:pt x="297" y="228"/>
                          <a:pt x="274" y="252"/>
                          <a:pt x="267" y="283"/>
                        </a:cubicBezTo>
                        <a:cubicBezTo>
                          <a:pt x="1" y="1484"/>
                          <a:pt x="669" y="2181"/>
                          <a:pt x="697" y="2212"/>
                        </a:cubicBezTo>
                        <a:cubicBezTo>
                          <a:pt x="714" y="2226"/>
                          <a:pt x="734" y="2236"/>
                          <a:pt x="755" y="2236"/>
                        </a:cubicBezTo>
                        <a:cubicBezTo>
                          <a:pt x="762" y="2236"/>
                          <a:pt x="768" y="2236"/>
                          <a:pt x="775" y="2232"/>
                        </a:cubicBezTo>
                        <a:lnTo>
                          <a:pt x="1496" y="2031"/>
                        </a:lnTo>
                        <a:cubicBezTo>
                          <a:pt x="1523" y="2024"/>
                          <a:pt x="1544" y="2004"/>
                          <a:pt x="1553" y="1976"/>
                        </a:cubicBezTo>
                        <a:cubicBezTo>
                          <a:pt x="1561" y="1952"/>
                          <a:pt x="1553" y="1922"/>
                          <a:pt x="1533" y="1901"/>
                        </a:cubicBezTo>
                        <a:cubicBezTo>
                          <a:pt x="977" y="1294"/>
                          <a:pt x="1356" y="116"/>
                          <a:pt x="1359" y="102"/>
                        </a:cubicBezTo>
                        <a:cubicBezTo>
                          <a:pt x="1369" y="75"/>
                          <a:pt x="1362" y="47"/>
                          <a:pt x="1345" y="27"/>
                        </a:cubicBezTo>
                        <a:cubicBezTo>
                          <a:pt x="1330" y="9"/>
                          <a:pt x="1308" y="1"/>
                          <a:pt x="1287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9" name="Google Shape;1729;p38"/>
                  <p:cNvSpPr/>
                  <p:nvPr/>
                </p:nvSpPr>
                <p:spPr>
                  <a:xfrm flipH="1">
                    <a:off x="6884988" y="3100498"/>
                    <a:ext cx="73075" cy="118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" h="2084" extrusionOk="0">
                        <a:moveTo>
                          <a:pt x="1281" y="1"/>
                        </a:moveTo>
                        <a:lnTo>
                          <a:pt x="416" y="127"/>
                        </a:lnTo>
                        <a:cubicBezTo>
                          <a:pt x="416" y="127"/>
                          <a:pt x="0" y="984"/>
                          <a:pt x="403" y="2083"/>
                        </a:cubicBezTo>
                        <a:lnTo>
                          <a:pt x="1141" y="1950"/>
                        </a:lnTo>
                        <a:cubicBezTo>
                          <a:pt x="1141" y="1950"/>
                          <a:pt x="867" y="913"/>
                          <a:pt x="1281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0" name="Google Shape;1730;p38"/>
                  <p:cNvSpPr/>
                  <p:nvPr/>
                </p:nvSpPr>
                <p:spPr>
                  <a:xfrm flipH="1">
                    <a:off x="6880310" y="3095991"/>
                    <a:ext cx="82430" cy="128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2245" extrusionOk="0">
                        <a:moveTo>
                          <a:pt x="1236" y="179"/>
                        </a:moveTo>
                        <a:lnTo>
                          <a:pt x="1236" y="179"/>
                        </a:lnTo>
                        <a:cubicBezTo>
                          <a:pt x="949" y="926"/>
                          <a:pt x="1072" y="1712"/>
                          <a:pt x="1127" y="1967"/>
                        </a:cubicBezTo>
                        <a:lnTo>
                          <a:pt x="539" y="2073"/>
                        </a:lnTo>
                        <a:cubicBezTo>
                          <a:pt x="232" y="1176"/>
                          <a:pt x="485" y="448"/>
                          <a:pt x="553" y="278"/>
                        </a:cubicBezTo>
                        <a:lnTo>
                          <a:pt x="1236" y="179"/>
                        </a:lnTo>
                        <a:close/>
                        <a:moveTo>
                          <a:pt x="1360" y="0"/>
                        </a:moveTo>
                        <a:cubicBezTo>
                          <a:pt x="1356" y="0"/>
                          <a:pt x="1352" y="1"/>
                          <a:pt x="1349" y="1"/>
                        </a:cubicBezTo>
                        <a:lnTo>
                          <a:pt x="489" y="127"/>
                        </a:lnTo>
                        <a:cubicBezTo>
                          <a:pt x="462" y="131"/>
                          <a:pt x="441" y="148"/>
                          <a:pt x="430" y="172"/>
                        </a:cubicBezTo>
                        <a:cubicBezTo>
                          <a:pt x="410" y="206"/>
                          <a:pt x="0" y="1069"/>
                          <a:pt x="413" y="2189"/>
                        </a:cubicBezTo>
                        <a:cubicBezTo>
                          <a:pt x="424" y="2224"/>
                          <a:pt x="454" y="2244"/>
                          <a:pt x="485" y="2244"/>
                        </a:cubicBezTo>
                        <a:cubicBezTo>
                          <a:pt x="492" y="2244"/>
                          <a:pt x="495" y="2244"/>
                          <a:pt x="503" y="2241"/>
                        </a:cubicBezTo>
                        <a:lnTo>
                          <a:pt x="1236" y="2107"/>
                        </a:lnTo>
                        <a:cubicBezTo>
                          <a:pt x="1256" y="2104"/>
                          <a:pt x="1277" y="2090"/>
                          <a:pt x="1287" y="2073"/>
                        </a:cubicBezTo>
                        <a:cubicBezTo>
                          <a:pt x="1301" y="2053"/>
                          <a:pt x="1305" y="2029"/>
                          <a:pt x="1297" y="2008"/>
                        </a:cubicBezTo>
                        <a:cubicBezTo>
                          <a:pt x="1294" y="1998"/>
                          <a:pt x="1038" y="984"/>
                          <a:pt x="1434" y="111"/>
                        </a:cubicBezTo>
                        <a:cubicBezTo>
                          <a:pt x="1445" y="86"/>
                          <a:pt x="1441" y="56"/>
                          <a:pt x="1424" y="32"/>
                        </a:cubicBezTo>
                        <a:cubicBezTo>
                          <a:pt x="1409" y="11"/>
                          <a:pt x="1386" y="0"/>
                          <a:pt x="136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1" name="Google Shape;1731;p38"/>
                  <p:cNvSpPr/>
                  <p:nvPr/>
                </p:nvSpPr>
                <p:spPr>
                  <a:xfrm flipH="1">
                    <a:off x="7010205" y="3297535"/>
                    <a:ext cx="218768" cy="218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5" h="3835" extrusionOk="0">
                        <a:moveTo>
                          <a:pt x="3043" y="1"/>
                        </a:moveTo>
                        <a:cubicBezTo>
                          <a:pt x="3035" y="1"/>
                          <a:pt x="3027" y="2"/>
                          <a:pt x="3019" y="5"/>
                        </a:cubicBezTo>
                        <a:cubicBezTo>
                          <a:pt x="2978" y="15"/>
                          <a:pt x="2950" y="60"/>
                          <a:pt x="2964" y="104"/>
                        </a:cubicBezTo>
                        <a:cubicBezTo>
                          <a:pt x="2994" y="203"/>
                          <a:pt x="3637" y="2595"/>
                          <a:pt x="66" y="3681"/>
                        </a:cubicBezTo>
                        <a:cubicBezTo>
                          <a:pt x="25" y="3695"/>
                          <a:pt x="1" y="3739"/>
                          <a:pt x="15" y="3780"/>
                        </a:cubicBezTo>
                        <a:cubicBezTo>
                          <a:pt x="25" y="3814"/>
                          <a:pt x="56" y="3835"/>
                          <a:pt x="90" y="3835"/>
                        </a:cubicBezTo>
                        <a:cubicBezTo>
                          <a:pt x="97" y="3835"/>
                          <a:pt x="103" y="3835"/>
                          <a:pt x="114" y="3832"/>
                        </a:cubicBezTo>
                        <a:cubicBezTo>
                          <a:pt x="3834" y="2702"/>
                          <a:pt x="3125" y="83"/>
                          <a:pt x="3117" y="60"/>
                        </a:cubicBezTo>
                        <a:cubicBezTo>
                          <a:pt x="3107" y="23"/>
                          <a:pt x="3076" y="1"/>
                          <a:pt x="304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2" name="Google Shape;1732;p38"/>
                  <p:cNvSpPr/>
                  <p:nvPr/>
                </p:nvSpPr>
                <p:spPr>
                  <a:xfrm flipH="1">
                    <a:off x="7128630" y="3256120"/>
                    <a:ext cx="37593" cy="39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91" extrusionOk="0">
                        <a:moveTo>
                          <a:pt x="123" y="0"/>
                        </a:moveTo>
                        <a:lnTo>
                          <a:pt x="79" y="85"/>
                        </a:lnTo>
                        <a:cubicBezTo>
                          <a:pt x="0" y="233"/>
                          <a:pt x="62" y="564"/>
                          <a:pt x="72" y="628"/>
                        </a:cubicBezTo>
                        <a:cubicBezTo>
                          <a:pt x="79" y="666"/>
                          <a:pt x="113" y="690"/>
                          <a:pt x="150" y="690"/>
                        </a:cubicBezTo>
                        <a:lnTo>
                          <a:pt x="164" y="690"/>
                        </a:lnTo>
                        <a:cubicBezTo>
                          <a:pt x="208" y="683"/>
                          <a:pt x="235" y="638"/>
                          <a:pt x="229" y="597"/>
                        </a:cubicBezTo>
                        <a:cubicBezTo>
                          <a:pt x="208" y="502"/>
                          <a:pt x="194" y="365"/>
                          <a:pt x="199" y="266"/>
                        </a:cubicBezTo>
                        <a:lnTo>
                          <a:pt x="199" y="266"/>
                        </a:lnTo>
                        <a:cubicBezTo>
                          <a:pt x="335" y="386"/>
                          <a:pt x="481" y="543"/>
                          <a:pt x="495" y="625"/>
                        </a:cubicBezTo>
                        <a:cubicBezTo>
                          <a:pt x="501" y="665"/>
                          <a:pt x="535" y="691"/>
                          <a:pt x="574" y="691"/>
                        </a:cubicBezTo>
                        <a:cubicBezTo>
                          <a:pt x="579" y="691"/>
                          <a:pt x="583" y="691"/>
                          <a:pt x="588" y="690"/>
                        </a:cubicBezTo>
                        <a:cubicBezTo>
                          <a:pt x="629" y="683"/>
                          <a:pt x="659" y="642"/>
                          <a:pt x="652" y="597"/>
                        </a:cubicBezTo>
                        <a:cubicBezTo>
                          <a:pt x="618" y="400"/>
                          <a:pt x="270" y="113"/>
                          <a:pt x="199" y="58"/>
                        </a:cubicBezTo>
                        <a:lnTo>
                          <a:pt x="123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3" name="Google Shape;1733;p38"/>
                  <p:cNvSpPr/>
                  <p:nvPr/>
                </p:nvSpPr>
                <p:spPr>
                  <a:xfrm flipH="1">
                    <a:off x="6847222" y="3191429"/>
                    <a:ext cx="21278" cy="3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" h="572" extrusionOk="0">
                        <a:moveTo>
                          <a:pt x="282" y="1"/>
                        </a:moveTo>
                        <a:cubicBezTo>
                          <a:pt x="267" y="1"/>
                          <a:pt x="251" y="5"/>
                          <a:pt x="236" y="15"/>
                        </a:cubicBezTo>
                        <a:cubicBezTo>
                          <a:pt x="223" y="25"/>
                          <a:pt x="93" y="121"/>
                          <a:pt x="11" y="472"/>
                        </a:cubicBezTo>
                        <a:cubicBezTo>
                          <a:pt x="1" y="516"/>
                          <a:pt x="28" y="557"/>
                          <a:pt x="69" y="568"/>
                        </a:cubicBezTo>
                        <a:cubicBezTo>
                          <a:pt x="75" y="568"/>
                          <a:pt x="83" y="571"/>
                          <a:pt x="86" y="571"/>
                        </a:cubicBezTo>
                        <a:cubicBezTo>
                          <a:pt x="124" y="571"/>
                          <a:pt x="157" y="543"/>
                          <a:pt x="165" y="510"/>
                        </a:cubicBezTo>
                        <a:cubicBezTo>
                          <a:pt x="233" y="223"/>
                          <a:pt x="329" y="144"/>
                          <a:pt x="325" y="144"/>
                        </a:cubicBezTo>
                        <a:cubicBezTo>
                          <a:pt x="362" y="121"/>
                          <a:pt x="373" y="69"/>
                          <a:pt x="346" y="35"/>
                        </a:cubicBezTo>
                        <a:cubicBezTo>
                          <a:pt x="331" y="12"/>
                          <a:pt x="307" y="1"/>
                          <a:pt x="28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4" name="Google Shape;1734;p38"/>
                  <p:cNvSpPr/>
                  <p:nvPr/>
                </p:nvSpPr>
                <p:spPr>
                  <a:xfrm flipH="1">
                    <a:off x="6792690" y="3402385"/>
                    <a:ext cx="237022" cy="1055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" h="18509" extrusionOk="0">
                        <a:moveTo>
                          <a:pt x="4068" y="1"/>
                        </a:moveTo>
                        <a:cubicBezTo>
                          <a:pt x="4059" y="1"/>
                          <a:pt x="4048" y="3"/>
                          <a:pt x="4039" y="7"/>
                        </a:cubicBezTo>
                        <a:cubicBezTo>
                          <a:pt x="3489" y="222"/>
                          <a:pt x="3349" y="713"/>
                          <a:pt x="3196" y="1437"/>
                        </a:cubicBezTo>
                        <a:cubicBezTo>
                          <a:pt x="3045" y="2154"/>
                          <a:pt x="273" y="15979"/>
                          <a:pt x="7" y="18420"/>
                        </a:cubicBezTo>
                        <a:cubicBezTo>
                          <a:pt x="0" y="18464"/>
                          <a:pt x="31" y="18505"/>
                          <a:pt x="75" y="18508"/>
                        </a:cubicBezTo>
                        <a:lnTo>
                          <a:pt x="86" y="18508"/>
                        </a:lnTo>
                        <a:cubicBezTo>
                          <a:pt x="123" y="18508"/>
                          <a:pt x="157" y="18478"/>
                          <a:pt x="164" y="18440"/>
                        </a:cubicBezTo>
                        <a:cubicBezTo>
                          <a:pt x="423" y="16057"/>
                          <a:pt x="3205" y="2157"/>
                          <a:pt x="3352" y="1471"/>
                        </a:cubicBezTo>
                        <a:cubicBezTo>
                          <a:pt x="3495" y="775"/>
                          <a:pt x="3618" y="341"/>
                          <a:pt x="4097" y="154"/>
                        </a:cubicBezTo>
                        <a:cubicBezTo>
                          <a:pt x="4138" y="140"/>
                          <a:pt x="4155" y="92"/>
                          <a:pt x="4141" y="51"/>
                        </a:cubicBezTo>
                        <a:cubicBezTo>
                          <a:pt x="4128" y="20"/>
                          <a:pt x="4099" y="1"/>
                          <a:pt x="4068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5" name="Google Shape;1735;p38"/>
                  <p:cNvSpPr/>
                  <p:nvPr/>
                </p:nvSpPr>
                <p:spPr>
                  <a:xfrm flipH="1">
                    <a:off x="6909749" y="4378728"/>
                    <a:ext cx="331888" cy="216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8" h="3795" extrusionOk="0">
                        <a:moveTo>
                          <a:pt x="5576" y="1"/>
                        </a:moveTo>
                        <a:lnTo>
                          <a:pt x="5463" y="311"/>
                        </a:lnTo>
                        <a:cubicBezTo>
                          <a:pt x="5463" y="311"/>
                          <a:pt x="5149" y="772"/>
                          <a:pt x="4634" y="858"/>
                        </a:cubicBezTo>
                        <a:cubicBezTo>
                          <a:pt x="4566" y="869"/>
                          <a:pt x="4504" y="874"/>
                          <a:pt x="4446" y="874"/>
                        </a:cubicBezTo>
                        <a:cubicBezTo>
                          <a:pt x="4062" y="874"/>
                          <a:pt x="3889" y="659"/>
                          <a:pt x="3889" y="659"/>
                        </a:cubicBezTo>
                        <a:lnTo>
                          <a:pt x="3848" y="933"/>
                        </a:lnTo>
                        <a:cubicBezTo>
                          <a:pt x="3368" y="1402"/>
                          <a:pt x="2627" y="1597"/>
                          <a:pt x="1953" y="1597"/>
                        </a:cubicBezTo>
                        <a:cubicBezTo>
                          <a:pt x="1587" y="1597"/>
                          <a:pt x="1241" y="1540"/>
                          <a:pt x="968" y="1438"/>
                        </a:cubicBezTo>
                        <a:cubicBezTo>
                          <a:pt x="377" y="1216"/>
                          <a:pt x="431" y="913"/>
                          <a:pt x="431" y="913"/>
                        </a:cubicBezTo>
                        <a:cubicBezTo>
                          <a:pt x="431" y="913"/>
                          <a:pt x="429" y="912"/>
                          <a:pt x="425" y="912"/>
                        </a:cubicBezTo>
                        <a:cubicBezTo>
                          <a:pt x="393" y="912"/>
                          <a:pt x="243" y="921"/>
                          <a:pt x="131" y="1072"/>
                        </a:cubicBezTo>
                        <a:cubicBezTo>
                          <a:pt x="1" y="1247"/>
                          <a:pt x="288" y="2807"/>
                          <a:pt x="346" y="3281"/>
                        </a:cubicBezTo>
                        <a:cubicBezTo>
                          <a:pt x="386" y="3627"/>
                          <a:pt x="974" y="3795"/>
                          <a:pt x="1641" y="3795"/>
                        </a:cubicBezTo>
                        <a:cubicBezTo>
                          <a:pt x="1889" y="3795"/>
                          <a:pt x="2148" y="3771"/>
                          <a:pt x="2394" y="3725"/>
                        </a:cubicBezTo>
                        <a:cubicBezTo>
                          <a:pt x="3298" y="3555"/>
                          <a:pt x="3569" y="2752"/>
                          <a:pt x="3569" y="2752"/>
                        </a:cubicBezTo>
                        <a:cubicBezTo>
                          <a:pt x="3684" y="2880"/>
                          <a:pt x="4000" y="2943"/>
                          <a:pt x="4342" y="2943"/>
                        </a:cubicBezTo>
                        <a:cubicBezTo>
                          <a:pt x="4768" y="2943"/>
                          <a:pt x="5234" y="2845"/>
                          <a:pt x="5405" y="2649"/>
                        </a:cubicBezTo>
                        <a:cubicBezTo>
                          <a:pt x="5682" y="2336"/>
                          <a:pt x="5764" y="786"/>
                          <a:pt x="5791" y="445"/>
                        </a:cubicBezTo>
                        <a:cubicBezTo>
                          <a:pt x="5818" y="100"/>
                          <a:pt x="5576" y="1"/>
                          <a:pt x="5576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6" name="Google Shape;1736;p38"/>
                  <p:cNvSpPr/>
                  <p:nvPr/>
                </p:nvSpPr>
                <p:spPr>
                  <a:xfrm flipH="1">
                    <a:off x="7013511" y="4402230"/>
                    <a:ext cx="28865" cy="135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" h="2375" extrusionOk="0">
                        <a:moveTo>
                          <a:pt x="422" y="1"/>
                        </a:moveTo>
                        <a:cubicBezTo>
                          <a:pt x="382" y="1"/>
                          <a:pt x="348" y="29"/>
                          <a:pt x="342" y="70"/>
                        </a:cubicBezTo>
                        <a:lnTo>
                          <a:pt x="7" y="2282"/>
                        </a:lnTo>
                        <a:cubicBezTo>
                          <a:pt x="0" y="2327"/>
                          <a:pt x="27" y="2368"/>
                          <a:pt x="72" y="2374"/>
                        </a:cubicBezTo>
                        <a:lnTo>
                          <a:pt x="82" y="2374"/>
                        </a:lnTo>
                        <a:cubicBezTo>
                          <a:pt x="123" y="2374"/>
                          <a:pt x="158" y="2347"/>
                          <a:pt x="161" y="2306"/>
                        </a:cubicBezTo>
                        <a:lnTo>
                          <a:pt x="498" y="94"/>
                        </a:lnTo>
                        <a:cubicBezTo>
                          <a:pt x="506" y="50"/>
                          <a:pt x="475" y="9"/>
                          <a:pt x="434" y="2"/>
                        </a:cubicBezTo>
                        <a:cubicBezTo>
                          <a:pt x="430" y="1"/>
                          <a:pt x="426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7" name="Google Shape;1737;p38"/>
                  <p:cNvSpPr/>
                  <p:nvPr/>
                </p:nvSpPr>
                <p:spPr>
                  <a:xfrm flipH="1">
                    <a:off x="7234850" y="3369356"/>
                    <a:ext cx="64803" cy="52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" h="915" extrusionOk="0">
                        <a:moveTo>
                          <a:pt x="403" y="1"/>
                        </a:moveTo>
                        <a:cubicBezTo>
                          <a:pt x="375" y="1"/>
                          <a:pt x="348" y="6"/>
                          <a:pt x="321" y="19"/>
                        </a:cubicBezTo>
                        <a:cubicBezTo>
                          <a:pt x="0" y="173"/>
                          <a:pt x="344" y="914"/>
                          <a:pt x="635" y="914"/>
                        </a:cubicBezTo>
                        <a:cubicBezTo>
                          <a:pt x="646" y="914"/>
                          <a:pt x="658" y="913"/>
                          <a:pt x="670" y="910"/>
                        </a:cubicBezTo>
                        <a:cubicBezTo>
                          <a:pt x="1136" y="809"/>
                          <a:pt x="734" y="1"/>
                          <a:pt x="403" y="1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8" name="Google Shape;1738;p38"/>
                  <p:cNvSpPr/>
                  <p:nvPr/>
                </p:nvSpPr>
                <p:spPr>
                  <a:xfrm flipH="1">
                    <a:off x="7215911" y="3350531"/>
                    <a:ext cx="65031" cy="52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" h="913" extrusionOk="0">
                        <a:moveTo>
                          <a:pt x="406" y="0"/>
                        </a:moveTo>
                        <a:cubicBezTo>
                          <a:pt x="378" y="0"/>
                          <a:pt x="351" y="6"/>
                          <a:pt x="325" y="18"/>
                        </a:cubicBezTo>
                        <a:cubicBezTo>
                          <a:pt x="0" y="172"/>
                          <a:pt x="343" y="912"/>
                          <a:pt x="638" y="912"/>
                        </a:cubicBezTo>
                        <a:cubicBezTo>
                          <a:pt x="650" y="912"/>
                          <a:pt x="662" y="911"/>
                          <a:pt x="673" y="909"/>
                        </a:cubicBezTo>
                        <a:cubicBezTo>
                          <a:pt x="1139" y="808"/>
                          <a:pt x="736" y="0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9" name="Google Shape;1739;p38"/>
                  <p:cNvSpPr/>
                  <p:nvPr/>
                </p:nvSpPr>
                <p:spPr>
                  <a:xfrm rot="4341851">
                    <a:off x="7307518" y="318335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0" name="Google Shape;1740;p38"/>
                  <p:cNvSpPr/>
                  <p:nvPr/>
                </p:nvSpPr>
                <p:spPr>
                  <a:xfrm flipH="1">
                    <a:off x="7140497" y="3275972"/>
                    <a:ext cx="148203" cy="145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2557" extrusionOk="0">
                        <a:moveTo>
                          <a:pt x="1372" y="0"/>
                        </a:moveTo>
                        <a:cubicBezTo>
                          <a:pt x="1226" y="372"/>
                          <a:pt x="768" y="741"/>
                          <a:pt x="406" y="929"/>
                        </a:cubicBezTo>
                        <a:cubicBezTo>
                          <a:pt x="605" y="1735"/>
                          <a:pt x="0" y="2297"/>
                          <a:pt x="293" y="2499"/>
                        </a:cubicBezTo>
                        <a:cubicBezTo>
                          <a:pt x="354" y="2541"/>
                          <a:pt x="416" y="2557"/>
                          <a:pt x="476" y="2557"/>
                        </a:cubicBezTo>
                        <a:cubicBezTo>
                          <a:pt x="642" y="2557"/>
                          <a:pt x="785" y="2434"/>
                          <a:pt x="785" y="2434"/>
                        </a:cubicBezTo>
                        <a:cubicBezTo>
                          <a:pt x="785" y="2434"/>
                          <a:pt x="874" y="2542"/>
                          <a:pt x="1090" y="2542"/>
                        </a:cubicBezTo>
                        <a:cubicBezTo>
                          <a:pt x="1105" y="2542"/>
                          <a:pt x="1121" y="2541"/>
                          <a:pt x="1137" y="2540"/>
                        </a:cubicBezTo>
                        <a:cubicBezTo>
                          <a:pt x="1386" y="2523"/>
                          <a:pt x="1533" y="2223"/>
                          <a:pt x="1533" y="2223"/>
                        </a:cubicBezTo>
                        <a:cubicBezTo>
                          <a:pt x="1533" y="2223"/>
                          <a:pt x="1582" y="2238"/>
                          <a:pt x="1661" y="2238"/>
                        </a:cubicBezTo>
                        <a:cubicBezTo>
                          <a:pt x="1739" y="2238"/>
                          <a:pt x="1845" y="2223"/>
                          <a:pt x="1960" y="2161"/>
                        </a:cubicBezTo>
                        <a:cubicBezTo>
                          <a:pt x="2141" y="2066"/>
                          <a:pt x="2215" y="1656"/>
                          <a:pt x="2215" y="1656"/>
                        </a:cubicBezTo>
                        <a:cubicBezTo>
                          <a:pt x="2215" y="1656"/>
                          <a:pt x="2598" y="1448"/>
                          <a:pt x="2437" y="1147"/>
                        </a:cubicBezTo>
                        <a:cubicBezTo>
                          <a:pt x="2301" y="895"/>
                          <a:pt x="1639" y="287"/>
                          <a:pt x="13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1" name="Google Shape;1741;p38"/>
                  <p:cNvSpPr/>
                  <p:nvPr/>
                </p:nvSpPr>
                <p:spPr>
                  <a:xfrm flipH="1">
                    <a:off x="6839639" y="2617946"/>
                    <a:ext cx="276155" cy="104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1" h="1835" extrusionOk="0">
                        <a:moveTo>
                          <a:pt x="3269" y="1"/>
                        </a:moveTo>
                        <a:cubicBezTo>
                          <a:pt x="2709" y="1"/>
                          <a:pt x="1908" y="23"/>
                          <a:pt x="1056" y="134"/>
                        </a:cubicBezTo>
                        <a:cubicBezTo>
                          <a:pt x="0" y="274"/>
                          <a:pt x="462" y="1834"/>
                          <a:pt x="462" y="1834"/>
                        </a:cubicBezTo>
                        <a:cubicBezTo>
                          <a:pt x="462" y="1834"/>
                          <a:pt x="4640" y="1776"/>
                          <a:pt x="4742" y="1584"/>
                        </a:cubicBezTo>
                        <a:cubicBezTo>
                          <a:pt x="4841" y="1394"/>
                          <a:pt x="4786" y="765"/>
                          <a:pt x="4615" y="414"/>
                        </a:cubicBezTo>
                        <a:cubicBezTo>
                          <a:pt x="4492" y="158"/>
                          <a:pt x="4295" y="18"/>
                          <a:pt x="3827" y="7"/>
                        </a:cubicBezTo>
                        <a:cubicBezTo>
                          <a:pt x="3691" y="4"/>
                          <a:pt x="3500" y="1"/>
                          <a:pt x="3269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2" name="Google Shape;1742;p38"/>
                  <p:cNvSpPr/>
                  <p:nvPr/>
                </p:nvSpPr>
                <p:spPr>
                  <a:xfrm flipH="1">
                    <a:off x="6603990" y="2017594"/>
                    <a:ext cx="760638" cy="616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34" h="10815" extrusionOk="0">
                        <a:moveTo>
                          <a:pt x="8359" y="0"/>
                        </a:moveTo>
                        <a:cubicBezTo>
                          <a:pt x="8359" y="0"/>
                          <a:pt x="6373" y="5141"/>
                          <a:pt x="3441" y="7398"/>
                        </a:cubicBezTo>
                        <a:cubicBezTo>
                          <a:pt x="3441" y="7398"/>
                          <a:pt x="2802" y="6968"/>
                          <a:pt x="2083" y="6968"/>
                        </a:cubicBezTo>
                        <a:cubicBezTo>
                          <a:pt x="1694" y="6968"/>
                          <a:pt x="1282" y="7093"/>
                          <a:pt x="935" y="7480"/>
                        </a:cubicBezTo>
                        <a:cubicBezTo>
                          <a:pt x="0" y="8525"/>
                          <a:pt x="764" y="10178"/>
                          <a:pt x="2687" y="10178"/>
                        </a:cubicBezTo>
                        <a:cubicBezTo>
                          <a:pt x="2793" y="10178"/>
                          <a:pt x="2902" y="10173"/>
                          <a:pt x="3014" y="10163"/>
                        </a:cubicBezTo>
                        <a:cubicBezTo>
                          <a:pt x="3391" y="10129"/>
                          <a:pt x="3708" y="10113"/>
                          <a:pt x="3977" y="10113"/>
                        </a:cubicBezTo>
                        <a:cubicBezTo>
                          <a:pt x="5246" y="10113"/>
                          <a:pt x="5420" y="10457"/>
                          <a:pt x="5594" y="10815"/>
                        </a:cubicBezTo>
                        <a:cubicBezTo>
                          <a:pt x="5594" y="10815"/>
                          <a:pt x="6711" y="10630"/>
                          <a:pt x="8169" y="10630"/>
                        </a:cubicBezTo>
                        <a:cubicBezTo>
                          <a:pt x="8169" y="10630"/>
                          <a:pt x="8032" y="9951"/>
                          <a:pt x="8940" y="9778"/>
                        </a:cubicBezTo>
                        <a:cubicBezTo>
                          <a:pt x="9848" y="9603"/>
                          <a:pt x="13313" y="8627"/>
                          <a:pt x="13327" y="6647"/>
                        </a:cubicBezTo>
                        <a:cubicBezTo>
                          <a:pt x="13333" y="5585"/>
                          <a:pt x="12862" y="4657"/>
                          <a:pt x="12927" y="3985"/>
                        </a:cubicBezTo>
                        <a:cubicBezTo>
                          <a:pt x="13043" y="2762"/>
                          <a:pt x="12418" y="254"/>
                          <a:pt x="835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3" name="Google Shape;1743;p38"/>
                  <p:cNvSpPr/>
                  <p:nvPr/>
                </p:nvSpPr>
                <p:spPr>
                  <a:xfrm flipH="1">
                    <a:off x="6913967" y="2228607"/>
                    <a:ext cx="87963" cy="52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2" h="925" extrusionOk="0">
                        <a:moveTo>
                          <a:pt x="1327" y="1"/>
                        </a:moveTo>
                        <a:cubicBezTo>
                          <a:pt x="996" y="1"/>
                          <a:pt x="0" y="708"/>
                          <a:pt x="145" y="866"/>
                        </a:cubicBezTo>
                        <a:cubicBezTo>
                          <a:pt x="182" y="907"/>
                          <a:pt x="236" y="925"/>
                          <a:pt x="301" y="925"/>
                        </a:cubicBezTo>
                        <a:cubicBezTo>
                          <a:pt x="704" y="925"/>
                          <a:pt x="1542" y="242"/>
                          <a:pt x="1418" y="40"/>
                        </a:cubicBezTo>
                        <a:cubicBezTo>
                          <a:pt x="1402" y="13"/>
                          <a:pt x="1370" y="1"/>
                          <a:pt x="1327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4" name="Google Shape;1744;p38"/>
                  <p:cNvSpPr/>
                  <p:nvPr/>
                </p:nvSpPr>
                <p:spPr>
                  <a:xfrm flipH="1">
                    <a:off x="6625485" y="2209953"/>
                    <a:ext cx="46435" cy="23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4" h="417" extrusionOk="0">
                        <a:moveTo>
                          <a:pt x="211" y="1"/>
                        </a:moveTo>
                        <a:cubicBezTo>
                          <a:pt x="141" y="1"/>
                          <a:pt x="87" y="23"/>
                          <a:pt x="67" y="77"/>
                        </a:cubicBezTo>
                        <a:cubicBezTo>
                          <a:pt x="0" y="257"/>
                          <a:pt x="407" y="416"/>
                          <a:pt x="599" y="416"/>
                        </a:cubicBezTo>
                        <a:cubicBezTo>
                          <a:pt x="643" y="416"/>
                          <a:pt x="675" y="408"/>
                          <a:pt x="689" y="391"/>
                        </a:cubicBezTo>
                        <a:cubicBezTo>
                          <a:pt x="814" y="229"/>
                          <a:pt x="435" y="1"/>
                          <a:pt x="211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5" name="Google Shape;1745;p38"/>
                  <p:cNvSpPr/>
                  <p:nvPr/>
                </p:nvSpPr>
                <p:spPr>
                  <a:xfrm flipH="1">
                    <a:off x="6741689" y="2363350"/>
                    <a:ext cx="100913" cy="456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9" h="801" extrusionOk="0">
                        <a:moveTo>
                          <a:pt x="92" y="0"/>
                        </a:moveTo>
                        <a:cubicBezTo>
                          <a:pt x="83" y="0"/>
                          <a:pt x="74" y="2"/>
                          <a:pt x="65" y="5"/>
                        </a:cubicBezTo>
                        <a:cubicBezTo>
                          <a:pt x="24" y="19"/>
                          <a:pt x="1" y="63"/>
                          <a:pt x="18" y="104"/>
                        </a:cubicBezTo>
                        <a:cubicBezTo>
                          <a:pt x="21" y="115"/>
                          <a:pt x="274" y="801"/>
                          <a:pt x="1162" y="801"/>
                        </a:cubicBezTo>
                        <a:cubicBezTo>
                          <a:pt x="1321" y="801"/>
                          <a:pt x="1499" y="777"/>
                          <a:pt x="1701" y="726"/>
                        </a:cubicBezTo>
                        <a:cubicBezTo>
                          <a:pt x="1742" y="716"/>
                          <a:pt x="1769" y="671"/>
                          <a:pt x="1756" y="630"/>
                        </a:cubicBezTo>
                        <a:cubicBezTo>
                          <a:pt x="1747" y="593"/>
                          <a:pt x="1716" y="570"/>
                          <a:pt x="1679" y="570"/>
                        </a:cubicBezTo>
                        <a:cubicBezTo>
                          <a:pt x="1673" y="570"/>
                          <a:pt x="1666" y="571"/>
                          <a:pt x="1660" y="572"/>
                        </a:cubicBezTo>
                        <a:cubicBezTo>
                          <a:pt x="1470" y="621"/>
                          <a:pt x="1302" y="642"/>
                          <a:pt x="1155" y="642"/>
                        </a:cubicBezTo>
                        <a:cubicBezTo>
                          <a:pt x="389" y="642"/>
                          <a:pt x="176" y="82"/>
                          <a:pt x="165" y="54"/>
                        </a:cubicBezTo>
                        <a:cubicBezTo>
                          <a:pt x="154" y="22"/>
                          <a:pt x="124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6" name="Google Shape;1746;p38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817" extrusionOk="0"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7" name="Google Shape;1747;p38"/>
                  <p:cNvSpPr/>
                  <p:nvPr/>
                </p:nvSpPr>
                <p:spPr>
                  <a:xfrm flipH="1">
                    <a:off x="6648417" y="2275556"/>
                    <a:ext cx="6845" cy="11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207" extrusionOk="0">
                        <a:moveTo>
                          <a:pt x="51" y="1"/>
                        </a:moveTo>
                        <a:cubicBezTo>
                          <a:pt x="49" y="1"/>
                          <a:pt x="47" y="1"/>
                          <a:pt x="45" y="2"/>
                        </a:cubicBezTo>
                        <a:cubicBezTo>
                          <a:pt x="18" y="5"/>
                          <a:pt x="0" y="53"/>
                          <a:pt x="8" y="107"/>
                        </a:cubicBezTo>
                        <a:cubicBezTo>
                          <a:pt x="14" y="163"/>
                          <a:pt x="39" y="207"/>
                          <a:pt x="69" y="207"/>
                        </a:cubicBezTo>
                        <a:cubicBezTo>
                          <a:pt x="70" y="207"/>
                          <a:pt x="71" y="207"/>
                          <a:pt x="72" y="206"/>
                        </a:cubicBezTo>
                        <a:cubicBezTo>
                          <a:pt x="99" y="203"/>
                          <a:pt x="120" y="152"/>
                          <a:pt x="110" y="97"/>
                        </a:cubicBezTo>
                        <a:cubicBezTo>
                          <a:pt x="103" y="43"/>
                          <a:pt x="79" y="1"/>
                          <a:pt x="5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8" name="Google Shape;1748;p38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" h="1035" extrusionOk="0"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9" name="Google Shape;1749;p38"/>
                  <p:cNvSpPr/>
                  <p:nvPr/>
                </p:nvSpPr>
                <p:spPr>
                  <a:xfrm flipH="1">
                    <a:off x="6894342" y="2302653"/>
                    <a:ext cx="7815" cy="134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" h="235" extrusionOk="0">
                        <a:moveTo>
                          <a:pt x="58" y="1"/>
                        </a:moveTo>
                        <a:cubicBezTo>
                          <a:pt x="57" y="1"/>
                          <a:pt x="56" y="1"/>
                          <a:pt x="55" y="1"/>
                        </a:cubicBez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5"/>
                          <a:pt x="47" y="234"/>
                          <a:pt x="77" y="234"/>
                        </a:cubicBezTo>
                        <a:cubicBezTo>
                          <a:pt x="78" y="234"/>
                          <a:pt x="80" y="234"/>
                          <a:pt x="82" y="234"/>
                        </a:cubicBez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7"/>
                          <a:pt x="8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0" name="Google Shape;1750;p38"/>
                  <p:cNvSpPr/>
                  <p:nvPr/>
                </p:nvSpPr>
                <p:spPr>
                  <a:xfrm flipH="1">
                    <a:off x="6913967" y="2228721"/>
                    <a:ext cx="87906" cy="5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1" h="926" extrusionOk="0">
                        <a:moveTo>
                          <a:pt x="1325" y="0"/>
                        </a:moveTo>
                        <a:cubicBezTo>
                          <a:pt x="994" y="0"/>
                          <a:pt x="1" y="706"/>
                          <a:pt x="144" y="864"/>
                        </a:cubicBezTo>
                        <a:cubicBezTo>
                          <a:pt x="178" y="905"/>
                          <a:pt x="233" y="925"/>
                          <a:pt x="301" y="925"/>
                        </a:cubicBezTo>
                        <a:cubicBezTo>
                          <a:pt x="704" y="925"/>
                          <a:pt x="1540" y="239"/>
                          <a:pt x="1417" y="38"/>
                        </a:cubicBezTo>
                        <a:cubicBezTo>
                          <a:pt x="1400" y="10"/>
                          <a:pt x="1369" y="0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1" name="Google Shape;1751;p38"/>
                  <p:cNvSpPr/>
                  <p:nvPr/>
                </p:nvSpPr>
                <p:spPr>
                  <a:xfrm flipH="1">
                    <a:off x="6804153" y="2363236"/>
                    <a:ext cx="38448" cy="38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" h="680" extrusionOk="0">
                        <a:moveTo>
                          <a:pt x="92" y="1"/>
                        </a:moveTo>
                        <a:cubicBezTo>
                          <a:pt x="83" y="1"/>
                          <a:pt x="72" y="4"/>
                          <a:pt x="65" y="7"/>
                        </a:cubicBezTo>
                        <a:cubicBezTo>
                          <a:pt x="24" y="21"/>
                          <a:pt x="1" y="65"/>
                          <a:pt x="18" y="106"/>
                        </a:cubicBezTo>
                        <a:cubicBezTo>
                          <a:pt x="18" y="114"/>
                          <a:pt x="158" y="486"/>
                          <a:pt x="581" y="680"/>
                        </a:cubicBezTo>
                        <a:cubicBezTo>
                          <a:pt x="612" y="639"/>
                          <a:pt x="642" y="595"/>
                          <a:pt x="673" y="554"/>
                        </a:cubicBezTo>
                        <a:cubicBezTo>
                          <a:pt x="294" y="393"/>
                          <a:pt x="174" y="76"/>
                          <a:pt x="165" y="56"/>
                        </a:cubicBezTo>
                        <a:cubicBezTo>
                          <a:pt x="154" y="21"/>
                          <a:pt x="124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2" name="Google Shape;1752;p38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" h="1035" extrusionOk="0">
                        <a:moveTo>
                          <a:pt x="512" y="205"/>
                        </a:moveTo>
                        <a:cubicBezTo>
                          <a:pt x="543" y="205"/>
                          <a:pt x="574" y="253"/>
                          <a:pt x="580" y="315"/>
                        </a:cubicBezTo>
                        <a:cubicBezTo>
                          <a:pt x="591" y="379"/>
                          <a:pt x="570" y="434"/>
                          <a:pt x="536" y="438"/>
                        </a:cubicBezTo>
                        <a:lnTo>
                          <a:pt x="533" y="438"/>
                        </a:lnTo>
                        <a:cubicBezTo>
                          <a:pt x="502" y="438"/>
                          <a:pt x="471" y="393"/>
                          <a:pt x="464" y="328"/>
                        </a:cubicBezTo>
                        <a:cubicBezTo>
                          <a:pt x="454" y="266"/>
                          <a:pt x="475" y="208"/>
                          <a:pt x="509" y="205"/>
                        </a:cubicBezTo>
                        <a:close/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3" name="Google Shape;1753;p38"/>
                  <p:cNvSpPr/>
                  <p:nvPr/>
                </p:nvSpPr>
                <p:spPr>
                  <a:xfrm flipH="1">
                    <a:off x="6894342" y="2302653"/>
                    <a:ext cx="7815" cy="133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" h="234" extrusionOk="0">
                        <a:moveTo>
                          <a:pt x="55" y="1"/>
                        </a:move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9"/>
                          <a:pt x="48" y="234"/>
                          <a:pt x="79" y="234"/>
                        </a:cubicBezTo>
                        <a:lnTo>
                          <a:pt x="82" y="234"/>
                        </a:ln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9"/>
                          <a:pt x="8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4" name="Google Shape;1754;p38"/>
                  <p:cNvSpPr/>
                  <p:nvPr/>
                </p:nvSpPr>
                <p:spPr>
                  <a:xfrm flipH="1">
                    <a:off x="7171644" y="2476244"/>
                    <a:ext cx="107758" cy="68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9" h="1209" extrusionOk="0">
                        <a:moveTo>
                          <a:pt x="977" y="0"/>
                        </a:moveTo>
                        <a:cubicBezTo>
                          <a:pt x="867" y="0"/>
                          <a:pt x="770" y="18"/>
                          <a:pt x="697" y="38"/>
                        </a:cubicBezTo>
                        <a:cubicBezTo>
                          <a:pt x="360" y="133"/>
                          <a:pt x="76" y="392"/>
                          <a:pt x="12" y="673"/>
                        </a:cubicBezTo>
                        <a:cubicBezTo>
                          <a:pt x="1" y="714"/>
                          <a:pt x="28" y="758"/>
                          <a:pt x="69" y="764"/>
                        </a:cubicBezTo>
                        <a:cubicBezTo>
                          <a:pt x="77" y="767"/>
                          <a:pt x="85" y="768"/>
                          <a:pt x="92" y="768"/>
                        </a:cubicBezTo>
                        <a:cubicBezTo>
                          <a:pt x="127" y="768"/>
                          <a:pt x="157" y="743"/>
                          <a:pt x="165" y="706"/>
                        </a:cubicBezTo>
                        <a:cubicBezTo>
                          <a:pt x="220" y="484"/>
                          <a:pt x="458" y="269"/>
                          <a:pt x="738" y="191"/>
                        </a:cubicBezTo>
                        <a:cubicBezTo>
                          <a:pt x="800" y="173"/>
                          <a:pt x="882" y="158"/>
                          <a:pt x="975" y="158"/>
                        </a:cubicBezTo>
                        <a:cubicBezTo>
                          <a:pt x="1118" y="158"/>
                          <a:pt x="1288" y="194"/>
                          <a:pt x="1462" y="314"/>
                        </a:cubicBezTo>
                        <a:cubicBezTo>
                          <a:pt x="1277" y="324"/>
                          <a:pt x="1028" y="365"/>
                          <a:pt x="878" y="505"/>
                        </a:cubicBezTo>
                        <a:cubicBezTo>
                          <a:pt x="790" y="591"/>
                          <a:pt x="749" y="700"/>
                          <a:pt x="755" y="829"/>
                        </a:cubicBezTo>
                        <a:cubicBezTo>
                          <a:pt x="762" y="983"/>
                          <a:pt x="817" y="1092"/>
                          <a:pt x="919" y="1157"/>
                        </a:cubicBezTo>
                        <a:cubicBezTo>
                          <a:pt x="984" y="1194"/>
                          <a:pt x="1059" y="1208"/>
                          <a:pt x="1131" y="1208"/>
                        </a:cubicBezTo>
                        <a:cubicBezTo>
                          <a:pt x="1291" y="1208"/>
                          <a:pt x="1441" y="1144"/>
                          <a:pt x="1466" y="1133"/>
                        </a:cubicBezTo>
                        <a:cubicBezTo>
                          <a:pt x="1503" y="1116"/>
                          <a:pt x="1523" y="1068"/>
                          <a:pt x="1503" y="1027"/>
                        </a:cubicBezTo>
                        <a:cubicBezTo>
                          <a:pt x="1491" y="1000"/>
                          <a:pt x="1462" y="982"/>
                          <a:pt x="1432" y="982"/>
                        </a:cubicBezTo>
                        <a:cubicBezTo>
                          <a:pt x="1421" y="982"/>
                          <a:pt x="1410" y="984"/>
                          <a:pt x="1400" y="990"/>
                        </a:cubicBezTo>
                        <a:cubicBezTo>
                          <a:pt x="1353" y="1011"/>
                          <a:pt x="1235" y="1051"/>
                          <a:pt x="1130" y="1051"/>
                        </a:cubicBezTo>
                        <a:cubicBezTo>
                          <a:pt x="1082" y="1051"/>
                          <a:pt x="1036" y="1043"/>
                          <a:pt x="1001" y="1021"/>
                        </a:cubicBezTo>
                        <a:cubicBezTo>
                          <a:pt x="946" y="986"/>
                          <a:pt x="916" y="922"/>
                          <a:pt x="913" y="822"/>
                        </a:cubicBezTo>
                        <a:cubicBezTo>
                          <a:pt x="909" y="737"/>
                          <a:pt x="933" y="673"/>
                          <a:pt x="987" y="621"/>
                        </a:cubicBezTo>
                        <a:cubicBezTo>
                          <a:pt x="1116" y="498"/>
                          <a:pt x="1380" y="469"/>
                          <a:pt x="1554" y="469"/>
                        </a:cubicBezTo>
                        <a:cubicBezTo>
                          <a:pt x="1603" y="469"/>
                          <a:pt x="1644" y="471"/>
                          <a:pt x="1674" y="474"/>
                        </a:cubicBezTo>
                        <a:lnTo>
                          <a:pt x="1888" y="495"/>
                        </a:lnTo>
                        <a:lnTo>
                          <a:pt x="1888" y="495"/>
                        </a:lnTo>
                        <a:lnTo>
                          <a:pt x="1735" y="341"/>
                        </a:lnTo>
                        <a:cubicBezTo>
                          <a:pt x="1471" y="71"/>
                          <a:pt x="1196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5" name="Google Shape;1755;p38"/>
                  <p:cNvSpPr/>
                  <p:nvPr/>
                </p:nvSpPr>
                <p:spPr>
                  <a:xfrm flipH="1">
                    <a:off x="6625371" y="2210010"/>
                    <a:ext cx="46435" cy="23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4" h="414" extrusionOk="0">
                        <a:moveTo>
                          <a:pt x="208" y="0"/>
                        </a:moveTo>
                        <a:cubicBezTo>
                          <a:pt x="140" y="0"/>
                          <a:pt x="86" y="21"/>
                          <a:pt x="65" y="76"/>
                        </a:cubicBezTo>
                        <a:cubicBezTo>
                          <a:pt x="0" y="256"/>
                          <a:pt x="403" y="413"/>
                          <a:pt x="594" y="413"/>
                        </a:cubicBezTo>
                        <a:cubicBezTo>
                          <a:pt x="639" y="413"/>
                          <a:pt x="673" y="407"/>
                          <a:pt x="687" y="390"/>
                        </a:cubicBezTo>
                        <a:cubicBezTo>
                          <a:pt x="813" y="229"/>
                          <a:pt x="434" y="0"/>
                          <a:pt x="208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6" name="Google Shape;1756;p38"/>
                  <p:cNvSpPr/>
                  <p:nvPr/>
                </p:nvSpPr>
                <p:spPr>
                  <a:xfrm flipH="1">
                    <a:off x="6604378" y="2312008"/>
                    <a:ext cx="12721" cy="85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" h="1496" extrusionOk="0">
                        <a:moveTo>
                          <a:pt x="223" y="1493"/>
                        </a:moveTo>
                        <a:lnTo>
                          <a:pt x="223" y="1496"/>
                        </a:lnTo>
                        <a:lnTo>
                          <a:pt x="223" y="1493"/>
                        </a:lnTo>
                        <a:close/>
                        <a:moveTo>
                          <a:pt x="223" y="1486"/>
                        </a:moveTo>
                        <a:lnTo>
                          <a:pt x="223" y="1493"/>
                        </a:lnTo>
                        <a:lnTo>
                          <a:pt x="223" y="1486"/>
                        </a:lnTo>
                        <a:close/>
                        <a:moveTo>
                          <a:pt x="199" y="1045"/>
                        </a:moveTo>
                        <a:lnTo>
                          <a:pt x="199" y="1045"/>
                        </a:lnTo>
                        <a:lnTo>
                          <a:pt x="199" y="1045"/>
                        </a:lnTo>
                        <a:close/>
                        <a:moveTo>
                          <a:pt x="199" y="1039"/>
                        </a:moveTo>
                        <a:lnTo>
                          <a:pt x="199" y="1039"/>
                        </a:lnTo>
                        <a:lnTo>
                          <a:pt x="199" y="1039"/>
                        </a:lnTo>
                        <a:close/>
                        <a:moveTo>
                          <a:pt x="199" y="1032"/>
                        </a:moveTo>
                        <a:lnTo>
                          <a:pt x="199" y="1032"/>
                        </a:lnTo>
                        <a:lnTo>
                          <a:pt x="199" y="1032"/>
                        </a:lnTo>
                        <a:close/>
                        <a:moveTo>
                          <a:pt x="199" y="1025"/>
                        </a:moveTo>
                        <a:lnTo>
                          <a:pt x="199" y="1028"/>
                        </a:lnTo>
                        <a:lnTo>
                          <a:pt x="199" y="1025"/>
                        </a:lnTo>
                        <a:close/>
                        <a:moveTo>
                          <a:pt x="195" y="1018"/>
                        </a:moveTo>
                        <a:lnTo>
                          <a:pt x="195" y="1022"/>
                        </a:lnTo>
                        <a:lnTo>
                          <a:pt x="195" y="1018"/>
                        </a:lnTo>
                        <a:close/>
                        <a:moveTo>
                          <a:pt x="195" y="1015"/>
                        </a:moveTo>
                        <a:lnTo>
                          <a:pt x="195" y="1015"/>
                        </a:lnTo>
                        <a:lnTo>
                          <a:pt x="195" y="1015"/>
                        </a:lnTo>
                        <a:close/>
                        <a:moveTo>
                          <a:pt x="195" y="1008"/>
                        </a:moveTo>
                        <a:lnTo>
                          <a:pt x="195" y="1008"/>
                        </a:lnTo>
                        <a:lnTo>
                          <a:pt x="195" y="1008"/>
                        </a:lnTo>
                        <a:close/>
                        <a:moveTo>
                          <a:pt x="195" y="1001"/>
                        </a:moveTo>
                        <a:lnTo>
                          <a:pt x="195" y="1004"/>
                        </a:lnTo>
                        <a:lnTo>
                          <a:pt x="195" y="1001"/>
                        </a:lnTo>
                        <a:close/>
                        <a:moveTo>
                          <a:pt x="195" y="995"/>
                        </a:moveTo>
                        <a:lnTo>
                          <a:pt x="195" y="998"/>
                        </a:lnTo>
                        <a:lnTo>
                          <a:pt x="195" y="995"/>
                        </a:lnTo>
                        <a:close/>
                        <a:moveTo>
                          <a:pt x="192" y="987"/>
                        </a:moveTo>
                        <a:cubicBezTo>
                          <a:pt x="192" y="991"/>
                          <a:pt x="192" y="991"/>
                          <a:pt x="195" y="991"/>
                        </a:cubicBezTo>
                        <a:cubicBezTo>
                          <a:pt x="192" y="991"/>
                          <a:pt x="192" y="991"/>
                          <a:pt x="192" y="987"/>
                        </a:cubicBezTo>
                        <a:close/>
                        <a:moveTo>
                          <a:pt x="192" y="981"/>
                        </a:moveTo>
                        <a:lnTo>
                          <a:pt x="192" y="987"/>
                        </a:lnTo>
                        <a:lnTo>
                          <a:pt x="192" y="981"/>
                        </a:lnTo>
                        <a:close/>
                        <a:moveTo>
                          <a:pt x="192" y="977"/>
                        </a:moveTo>
                        <a:lnTo>
                          <a:pt x="192" y="981"/>
                        </a:lnTo>
                        <a:lnTo>
                          <a:pt x="192" y="977"/>
                        </a:lnTo>
                        <a:close/>
                        <a:moveTo>
                          <a:pt x="192" y="971"/>
                        </a:moveTo>
                        <a:lnTo>
                          <a:pt x="192" y="974"/>
                        </a:lnTo>
                        <a:lnTo>
                          <a:pt x="192" y="971"/>
                        </a:lnTo>
                        <a:close/>
                        <a:moveTo>
                          <a:pt x="192" y="963"/>
                        </a:moveTo>
                        <a:lnTo>
                          <a:pt x="192" y="971"/>
                        </a:lnTo>
                        <a:lnTo>
                          <a:pt x="192" y="963"/>
                        </a:lnTo>
                        <a:close/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72" y="302"/>
                          <a:pt x="147" y="626"/>
                          <a:pt x="192" y="963"/>
                        </a:cubicBezTo>
                        <a:cubicBezTo>
                          <a:pt x="147" y="626"/>
                          <a:pt x="72" y="30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7" name="Google Shape;1757;p38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817" extrusionOk="0">
                        <a:moveTo>
                          <a:pt x="349" y="134"/>
                        </a:moveTo>
                        <a:cubicBezTo>
                          <a:pt x="379" y="134"/>
                          <a:pt x="403" y="179"/>
                          <a:pt x="410" y="233"/>
                        </a:cubicBezTo>
                        <a:cubicBezTo>
                          <a:pt x="420" y="288"/>
                          <a:pt x="399" y="339"/>
                          <a:pt x="372" y="342"/>
                        </a:cubicBezTo>
                        <a:lnTo>
                          <a:pt x="369" y="342"/>
                        </a:lnTo>
                        <a:cubicBezTo>
                          <a:pt x="341" y="342"/>
                          <a:pt x="314" y="298"/>
                          <a:pt x="308" y="243"/>
                        </a:cubicBezTo>
                        <a:cubicBezTo>
                          <a:pt x="300" y="189"/>
                          <a:pt x="318" y="141"/>
                          <a:pt x="345" y="138"/>
                        </a:cubicBezTo>
                        <a:lnTo>
                          <a:pt x="349" y="134"/>
                        </a:lnTo>
                        <a:close/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8" name="Google Shape;1758;p38"/>
                  <p:cNvSpPr/>
                  <p:nvPr/>
                </p:nvSpPr>
                <p:spPr>
                  <a:xfrm flipH="1">
                    <a:off x="6648417" y="2275442"/>
                    <a:ext cx="6845" cy="11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209" extrusionOk="0">
                        <a:moveTo>
                          <a:pt x="49" y="0"/>
                        </a:moveTo>
                        <a:lnTo>
                          <a:pt x="45" y="4"/>
                        </a:lnTo>
                        <a:cubicBezTo>
                          <a:pt x="18" y="7"/>
                          <a:pt x="0" y="55"/>
                          <a:pt x="8" y="109"/>
                        </a:cubicBezTo>
                        <a:cubicBezTo>
                          <a:pt x="14" y="164"/>
                          <a:pt x="41" y="208"/>
                          <a:pt x="69" y="208"/>
                        </a:cubicBezTo>
                        <a:lnTo>
                          <a:pt x="72" y="208"/>
                        </a:lnTo>
                        <a:cubicBezTo>
                          <a:pt x="99" y="205"/>
                          <a:pt x="120" y="154"/>
                          <a:pt x="110" y="99"/>
                        </a:cubicBezTo>
                        <a:cubicBezTo>
                          <a:pt x="103" y="45"/>
                          <a:pt x="79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9" name="Google Shape;1759;p38"/>
                  <p:cNvSpPr/>
                  <p:nvPr/>
                </p:nvSpPr>
                <p:spPr>
                  <a:xfrm flipH="1">
                    <a:off x="6701927" y="2253593"/>
                    <a:ext cx="63320" cy="117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" h="2060" extrusionOk="0">
                        <a:moveTo>
                          <a:pt x="37" y="1"/>
                        </a:moveTo>
                        <a:cubicBezTo>
                          <a:pt x="37" y="1"/>
                          <a:pt x="0" y="1384"/>
                          <a:pt x="192" y="1384"/>
                        </a:cubicBezTo>
                        <a:cubicBezTo>
                          <a:pt x="193" y="1384"/>
                          <a:pt x="194" y="1384"/>
                          <a:pt x="195" y="1384"/>
                        </a:cubicBezTo>
                        <a:cubicBezTo>
                          <a:pt x="224" y="1382"/>
                          <a:pt x="257" y="1373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427" y="2060"/>
                        </a:lnTo>
                        <a:cubicBezTo>
                          <a:pt x="427" y="2060"/>
                          <a:pt x="1109" y="1554"/>
                          <a:pt x="966" y="1308"/>
                        </a:cubicBezTo>
                        <a:cubicBezTo>
                          <a:pt x="918" y="1229"/>
                          <a:pt x="851" y="1200"/>
                          <a:pt x="773" y="1200"/>
                        </a:cubicBezTo>
                        <a:cubicBezTo>
                          <a:pt x="622" y="1200"/>
                          <a:pt x="435" y="1309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760" name="Google Shape;1760;p38"/>
                <p:cNvGrpSpPr/>
                <p:nvPr/>
              </p:nvGrpSpPr>
              <p:grpSpPr>
                <a:xfrm rot="5400000">
                  <a:off x="7588825" y="3480287"/>
                  <a:ext cx="468295" cy="265172"/>
                  <a:chOff x="4986800" y="2344025"/>
                  <a:chExt cx="741325" cy="419775"/>
                </a:xfrm>
              </p:grpSpPr>
              <p:sp>
                <p:nvSpPr>
                  <p:cNvPr id="1761" name="Google Shape;1761;p38"/>
                  <p:cNvSpPr/>
                  <p:nvPr/>
                </p:nvSpPr>
                <p:spPr>
                  <a:xfrm>
                    <a:off x="4986800" y="2344025"/>
                    <a:ext cx="741325" cy="41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3" h="16791" extrusionOk="0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2" name="Google Shape;1762;p38"/>
                  <p:cNvSpPr/>
                  <p:nvPr/>
                </p:nvSpPr>
                <p:spPr>
                  <a:xfrm>
                    <a:off x="5163875" y="2344025"/>
                    <a:ext cx="46950" cy="41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16791" extrusionOk="0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1877" y="16791"/>
                        </a:lnTo>
                        <a:lnTo>
                          <a:pt x="1877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3" name="Google Shape;1763;p38"/>
                  <p:cNvSpPr/>
                  <p:nvPr/>
                </p:nvSpPr>
                <p:spPr>
                  <a:xfrm>
                    <a:off x="4986800" y="2530475"/>
                    <a:ext cx="741325" cy="4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3" h="1875" extrusionOk="0">
                        <a:moveTo>
                          <a:pt x="0" y="1"/>
                        </a:moveTo>
                        <a:lnTo>
                          <a:pt x="0" y="1874"/>
                        </a:lnTo>
                        <a:lnTo>
                          <a:pt x="29653" y="1874"/>
                        </a:lnTo>
                        <a:lnTo>
                          <a:pt x="29653" y="1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764" name="Google Shape;1764;p38"/>
              <p:cNvGrpSpPr/>
              <p:nvPr/>
            </p:nvGrpSpPr>
            <p:grpSpPr>
              <a:xfrm>
                <a:off x="6940160" y="1922125"/>
                <a:ext cx="790690" cy="731600"/>
                <a:chOff x="6940160" y="1922125"/>
                <a:chExt cx="790690" cy="731600"/>
              </a:xfrm>
            </p:grpSpPr>
            <p:sp>
              <p:nvSpPr>
                <p:cNvPr id="1765" name="Google Shape;1765;p38"/>
                <p:cNvSpPr/>
                <p:nvPr/>
              </p:nvSpPr>
              <p:spPr>
                <a:xfrm>
                  <a:off x="7315750" y="2071175"/>
                  <a:ext cx="227700" cy="227700"/>
                </a:xfrm>
                <a:prstGeom prst="ellipse">
                  <a:avLst/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38"/>
                <p:cNvSpPr/>
                <p:nvPr/>
              </p:nvSpPr>
              <p:spPr>
                <a:xfrm flipH="1">
                  <a:off x="6940160" y="1922125"/>
                  <a:ext cx="790690" cy="3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4" h="26332" extrusionOk="0">
                      <a:moveTo>
                        <a:pt x="15341" y="1"/>
                      </a:moveTo>
                      <a:cubicBezTo>
                        <a:pt x="14337" y="1"/>
                        <a:pt x="12723" y="2528"/>
                        <a:pt x="12723" y="2528"/>
                      </a:cubicBezTo>
                      <a:cubicBezTo>
                        <a:pt x="12723" y="2528"/>
                        <a:pt x="12326" y="696"/>
                        <a:pt x="10697" y="696"/>
                      </a:cubicBezTo>
                      <a:cubicBezTo>
                        <a:pt x="10498" y="696"/>
                        <a:pt x="10281" y="723"/>
                        <a:pt x="10044" y="785"/>
                      </a:cubicBezTo>
                      <a:cubicBezTo>
                        <a:pt x="8592" y="1158"/>
                        <a:pt x="9885" y="2556"/>
                        <a:pt x="10902" y="3446"/>
                      </a:cubicBezTo>
                      <a:cubicBezTo>
                        <a:pt x="4053" y="3491"/>
                        <a:pt x="0" y="10919"/>
                        <a:pt x="0" y="15989"/>
                      </a:cubicBezTo>
                      <a:cubicBezTo>
                        <a:pt x="0" y="21074"/>
                        <a:pt x="2912" y="26160"/>
                        <a:pt x="2912" y="26160"/>
                      </a:cubicBezTo>
                      <a:cubicBezTo>
                        <a:pt x="2912" y="26160"/>
                        <a:pt x="3663" y="23724"/>
                        <a:pt x="5369" y="22547"/>
                      </a:cubicBezTo>
                      <a:cubicBezTo>
                        <a:pt x="6732" y="21606"/>
                        <a:pt x="8352" y="21206"/>
                        <a:pt x="9502" y="21206"/>
                      </a:cubicBezTo>
                      <a:cubicBezTo>
                        <a:pt x="9694" y="21206"/>
                        <a:pt x="9874" y="21217"/>
                        <a:pt x="10037" y="21239"/>
                      </a:cubicBezTo>
                      <a:cubicBezTo>
                        <a:pt x="11685" y="21456"/>
                        <a:pt x="14084" y="24385"/>
                        <a:pt x="15368" y="26103"/>
                      </a:cubicBezTo>
                      <a:cubicBezTo>
                        <a:pt x="15483" y="26260"/>
                        <a:pt x="15649" y="26331"/>
                        <a:pt x="15812" y="26331"/>
                      </a:cubicBezTo>
                      <a:cubicBezTo>
                        <a:pt x="16084" y="26331"/>
                        <a:pt x="16352" y="26135"/>
                        <a:pt x="16377" y="25812"/>
                      </a:cubicBezTo>
                      <a:lnTo>
                        <a:pt x="17029" y="17846"/>
                      </a:lnTo>
                      <a:lnTo>
                        <a:pt x="33120" y="17846"/>
                      </a:lnTo>
                      <a:lnTo>
                        <a:pt x="34604" y="13229"/>
                      </a:lnTo>
                      <a:lnTo>
                        <a:pt x="36015" y="18003"/>
                      </a:lnTo>
                      <a:lnTo>
                        <a:pt x="53541" y="18003"/>
                      </a:lnTo>
                      <a:cubicBezTo>
                        <a:pt x="53541" y="18003"/>
                        <a:pt x="55264" y="3368"/>
                        <a:pt x="38284" y="3368"/>
                      </a:cubicBezTo>
                      <a:cubicBezTo>
                        <a:pt x="24289" y="3368"/>
                        <a:pt x="19482" y="3422"/>
                        <a:pt x="14372" y="3438"/>
                      </a:cubicBezTo>
                      <a:cubicBezTo>
                        <a:pt x="15065" y="2511"/>
                        <a:pt x="16344" y="612"/>
                        <a:pt x="15647" y="99"/>
                      </a:cubicBezTo>
                      <a:cubicBezTo>
                        <a:pt x="15555" y="31"/>
                        <a:pt x="15452" y="1"/>
                        <a:pt x="1534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38"/>
                <p:cNvSpPr/>
                <p:nvPr/>
              </p:nvSpPr>
              <p:spPr>
                <a:xfrm rot="5400000">
                  <a:off x="7287300" y="2210175"/>
                  <a:ext cx="534300" cy="352800"/>
                </a:xfrm>
                <a:prstGeom prst="doubleWave">
                  <a:avLst>
                    <a:gd name="adj1" fmla="val 6250"/>
                    <a:gd name="adj2" fmla="val 0"/>
                  </a:avLst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68" name="Google Shape;1768;p38"/>
              <p:cNvSpPr/>
              <p:nvPr/>
            </p:nvSpPr>
            <p:spPr>
              <a:xfrm flipH="1">
                <a:off x="7082026" y="2245315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A33"/>
              </a:solidFill>
              <a:ln w="9525" cap="flat" cmpd="sng">
                <a:solidFill>
                  <a:srgbClr val="493A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8"/>
              <p:cNvSpPr/>
              <p:nvPr/>
            </p:nvSpPr>
            <p:spPr>
              <a:xfrm rot="1240465">
                <a:off x="7084766" y="2307853"/>
                <a:ext cx="67978" cy="40344"/>
              </a:xfrm>
              <a:prstGeom prst="ellipse">
                <a:avLst/>
              </a:pr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0" name="Google Shape;1770;p38"/>
            <p:cNvSpPr/>
            <p:nvPr/>
          </p:nvSpPr>
          <p:spPr>
            <a:xfrm>
              <a:off x="7160350" y="2080875"/>
              <a:ext cx="110400" cy="80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8"/>
            <p:cNvSpPr/>
            <p:nvPr/>
          </p:nvSpPr>
          <p:spPr>
            <a:xfrm>
              <a:off x="6849100" y="2043525"/>
              <a:ext cx="87300" cy="71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2" name="Google Shape;1772;p38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 smtClean="0">
                <a:solidFill>
                  <a:srgbClr val="FF7C3E"/>
                </a:solidFill>
              </a:rPr>
              <a:t>0</a:t>
            </a:r>
            <a:r>
              <a:rPr lang="id-ID" sz="9600" dirty="0" smtClean="0">
                <a:solidFill>
                  <a:srgbClr val="FF7C3E"/>
                </a:solidFill>
              </a:rPr>
              <a:t>8</a:t>
            </a:r>
            <a:endParaRPr sz="9600" dirty="0">
              <a:solidFill>
                <a:srgbClr val="FF7C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1979712" y="764241"/>
            <a:ext cx="5001294" cy="774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dirty="0" smtClean="0"/>
              <a:t>Cara </a:t>
            </a:r>
            <a:r>
              <a:rPr lang="id-ID" sz="2400" dirty="0"/>
              <a:t>untuk meningkatkan kreativitas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79712" y="1563638"/>
            <a:ext cx="5040560" cy="2952328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Melihat 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 hal </a:t>
            </a: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 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 baru</a:t>
            </a:r>
            <a:endParaRPr lang="id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Pikirkan dalam hal analogi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Cobalah memasukkan ide atau masalah ke dalam gambar daripada menjadi kata-kata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Menggunakan k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ekuatan  secara konstruktif</a:t>
            </a:r>
            <a:endParaRPr lang="id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Membentuk </a:t>
            </a:r>
            <a:r>
              <a:rPr lang="id-ID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beragam kelompok pemecahan masalah</a:t>
            </a:r>
            <a:endParaRPr lang="id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p41"/>
          <p:cNvSpPr txBox="1">
            <a:spLocks noGrp="1"/>
          </p:cNvSpPr>
          <p:nvPr>
            <p:ph type="subTitle" idx="1"/>
          </p:nvPr>
        </p:nvSpPr>
        <p:spPr>
          <a:xfrm flipH="1">
            <a:off x="899592" y="1423688"/>
            <a:ext cx="2366100" cy="7229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dirty="0"/>
              <a:t>Does anyone have any questions?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/>
          </a:p>
        </p:txBody>
      </p:sp>
      <p:grpSp>
        <p:nvGrpSpPr>
          <p:cNvPr id="2099" name="Google Shape;2099;p41"/>
          <p:cNvGrpSpPr/>
          <p:nvPr/>
        </p:nvGrpSpPr>
        <p:grpSpPr>
          <a:xfrm>
            <a:off x="3396925" y="457263"/>
            <a:ext cx="4990652" cy="4159625"/>
            <a:chOff x="3396925" y="144238"/>
            <a:chExt cx="4990652" cy="4159625"/>
          </a:xfrm>
        </p:grpSpPr>
        <p:grpSp>
          <p:nvGrpSpPr>
            <p:cNvPr id="2100" name="Google Shape;2100;p41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2101" name="Google Shape;2101;p41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1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3" name="Google Shape;2103;p41"/>
              <p:cNvGrpSpPr/>
              <p:nvPr/>
            </p:nvGrpSpPr>
            <p:grpSpPr>
              <a:xfrm>
                <a:off x="6195912" y="491938"/>
                <a:ext cx="2266540" cy="3776438"/>
                <a:chOff x="5784087" y="540000"/>
                <a:chExt cx="2266540" cy="3776438"/>
              </a:xfrm>
            </p:grpSpPr>
            <p:sp>
              <p:nvSpPr>
                <p:cNvPr id="2104" name="Google Shape;2104;p41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4721" extrusionOk="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41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8" h="49693" extrusionOk="0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6" name="Google Shape;2106;p41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1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1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1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167" extrusionOk="0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1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1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45432" extrusionOk="0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1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35020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1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" extrusionOk="0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1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9113" extrusionOk="0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1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5212" extrusionOk="0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1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4503" extrusionOk="0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1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337" extrusionOk="0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1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27475" extrusionOk="0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1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avLst/>
                <a:gdLst/>
                <a:ahLst/>
                <a:cxnLst/>
                <a:rect l="l" t="t" r="r" b="b"/>
                <a:pathLst>
                  <a:path w="18388" h="13648" extrusionOk="0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1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avLst/>
                <a:gdLst/>
                <a:ahLst/>
                <a:cxnLst/>
                <a:rect l="l" t="t" r="r" b="b"/>
                <a:pathLst>
                  <a:path w="27659" h="19504" extrusionOk="0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1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4908" extrusionOk="0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1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13423" extrusionOk="0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1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605" extrusionOk="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1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1255" extrusionOk="0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1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116" extrusionOk="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1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70" extrusionOk="0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1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9100" extrusionOk="0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41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8192" extrusionOk="0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41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873" extrusionOk="0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41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3096" extrusionOk="0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1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avLst/>
                <a:gdLst/>
                <a:ahLst/>
                <a:cxnLst/>
                <a:rect l="l" t="t" r="r" b="b"/>
                <a:pathLst>
                  <a:path w="54830" h="42195" extrusionOk="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1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5008" extrusionOk="0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1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20032" extrusionOk="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1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avLst/>
                <a:gdLst/>
                <a:ahLst/>
                <a:cxnLst/>
                <a:rect l="l" t="t" r="r" b="b"/>
                <a:pathLst>
                  <a:path w="19156" h="32425" extrusionOk="0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1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887" extrusionOk="0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1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20611" extrusionOk="0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1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8034" extrusionOk="0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1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248" extrusionOk="0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1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4589" extrusionOk="0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1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1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20612" extrusionOk="0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1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08" extrusionOk="0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1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4562" extrusionOk="0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1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762" extrusionOk="0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1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38664" extrusionOk="0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1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9847" extrusionOk="0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1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13966" extrusionOk="0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1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605" extrusionOk="0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1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692" extrusionOk="0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1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7072" extrusionOk="0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1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989" extrusionOk="0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1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6010" extrusionOk="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1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9557" extrusionOk="0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1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2842" extrusionOk="0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1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0283" extrusionOk="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1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13773" extrusionOk="0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1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4112" extrusionOk="0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1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0464" extrusionOk="0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1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0806" extrusionOk="0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1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3341" extrusionOk="0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1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4871" extrusionOk="0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1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484" extrusionOk="0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1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331" h="3190" extrusionOk="0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1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avLst/>
                <a:gdLst/>
                <a:ahLst/>
                <a:cxnLst/>
                <a:rect l="l" t="t" r="r" b="b"/>
                <a:pathLst>
                  <a:path w="40103" h="33413" extrusionOk="0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1"/>
              <p:cNvSpPr/>
              <p:nvPr/>
            </p:nvSpPr>
            <p:spPr>
              <a:xfrm>
                <a:off x="5598600" y="1957913"/>
                <a:ext cx="21085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8" extrusionOk="0">
                    <a:moveTo>
                      <a:pt x="5118" y="1"/>
                    </a:moveTo>
                    <a:cubicBezTo>
                      <a:pt x="4404" y="1"/>
                      <a:pt x="3632" y="183"/>
                      <a:pt x="2893" y="563"/>
                    </a:cubicBezTo>
                    <a:cubicBezTo>
                      <a:pt x="965" y="1552"/>
                      <a:pt x="1" y="3508"/>
                      <a:pt x="731" y="4932"/>
                    </a:cubicBezTo>
                    <a:cubicBezTo>
                      <a:pt x="1181" y="5808"/>
                      <a:pt x="2170" y="6277"/>
                      <a:pt x="3315" y="6277"/>
                    </a:cubicBezTo>
                    <a:cubicBezTo>
                      <a:pt x="4028" y="6277"/>
                      <a:pt x="4802" y="6095"/>
                      <a:pt x="5543" y="5715"/>
                    </a:cubicBezTo>
                    <a:cubicBezTo>
                      <a:pt x="7466" y="4727"/>
                      <a:pt x="8434" y="2770"/>
                      <a:pt x="7703" y="1346"/>
                    </a:cubicBezTo>
                    <a:cubicBezTo>
                      <a:pt x="7252" y="470"/>
                      <a:pt x="6261" y="1"/>
                      <a:pt x="511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1"/>
              <p:cNvSpPr/>
              <p:nvPr/>
            </p:nvSpPr>
            <p:spPr>
              <a:xfrm>
                <a:off x="5159750" y="2111338"/>
                <a:ext cx="19462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6588" extrusionOk="0">
                    <a:moveTo>
                      <a:pt x="3858" y="1"/>
                    </a:moveTo>
                    <a:cubicBezTo>
                      <a:pt x="3567" y="1"/>
                      <a:pt x="3270" y="28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813" y="4044"/>
                      <a:pt x="1933" y="5607"/>
                      <a:pt x="3409" y="6588"/>
                    </a:cubicBezTo>
                    <a:cubicBezTo>
                      <a:pt x="3671" y="6583"/>
                      <a:pt x="3942" y="6554"/>
                      <a:pt x="4213" y="6505"/>
                    </a:cubicBezTo>
                    <a:cubicBezTo>
                      <a:pt x="6342" y="6091"/>
                      <a:pt x="7785" y="4324"/>
                      <a:pt x="7440" y="2552"/>
                    </a:cubicBezTo>
                    <a:cubicBezTo>
                      <a:pt x="7144" y="1030"/>
                      <a:pt x="5629" y="1"/>
                      <a:pt x="385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1"/>
              <p:cNvSpPr/>
              <p:nvPr/>
            </p:nvSpPr>
            <p:spPr>
              <a:xfrm>
                <a:off x="5214300" y="1854788"/>
                <a:ext cx="67830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16148" extrusionOk="0">
                    <a:moveTo>
                      <a:pt x="27132" y="0"/>
                    </a:moveTo>
                    <a:lnTo>
                      <a:pt x="20758" y="189"/>
                    </a:lnTo>
                    <a:cubicBezTo>
                      <a:pt x="20758" y="189"/>
                      <a:pt x="21103" y="2448"/>
                      <a:pt x="21230" y="3080"/>
                    </a:cubicBezTo>
                    <a:cubicBezTo>
                      <a:pt x="21358" y="3708"/>
                      <a:pt x="21481" y="8544"/>
                      <a:pt x="16989" y="9861"/>
                    </a:cubicBezTo>
                    <a:cubicBezTo>
                      <a:pt x="16621" y="9969"/>
                      <a:pt x="16262" y="10019"/>
                      <a:pt x="15913" y="10019"/>
                    </a:cubicBezTo>
                    <a:cubicBezTo>
                      <a:pt x="12013" y="10019"/>
                      <a:pt x="9393" y="3802"/>
                      <a:pt x="9393" y="3802"/>
                    </a:cubicBezTo>
                    <a:lnTo>
                      <a:pt x="4431" y="6062"/>
                    </a:lnTo>
                    <a:cubicBezTo>
                      <a:pt x="4431" y="6062"/>
                      <a:pt x="5936" y="11181"/>
                      <a:pt x="4304" y="13912"/>
                    </a:cubicBezTo>
                    <a:cubicBezTo>
                      <a:pt x="3363" y="15486"/>
                      <a:pt x="2078" y="15820"/>
                      <a:pt x="1158" y="15820"/>
                    </a:cubicBezTo>
                    <a:cubicBezTo>
                      <a:pt x="481" y="15820"/>
                      <a:pt x="1" y="15639"/>
                      <a:pt x="1" y="15639"/>
                    </a:cubicBezTo>
                    <a:lnTo>
                      <a:pt x="1" y="15639"/>
                    </a:lnTo>
                    <a:lnTo>
                      <a:pt x="1178" y="16148"/>
                    </a:lnTo>
                    <a:cubicBezTo>
                      <a:pt x="7138" y="15767"/>
                      <a:pt x="5964" y="8843"/>
                      <a:pt x="5517" y="6899"/>
                    </a:cubicBezTo>
                    <a:cubicBezTo>
                      <a:pt x="5447" y="6600"/>
                      <a:pt x="5599" y="6300"/>
                      <a:pt x="5879" y="6173"/>
                    </a:cubicBezTo>
                    <a:lnTo>
                      <a:pt x="9245" y="4672"/>
                    </a:lnTo>
                    <a:cubicBezTo>
                      <a:pt x="9245" y="4672"/>
                      <a:pt x="10655" y="10376"/>
                      <a:pt x="15796" y="10376"/>
                    </a:cubicBezTo>
                    <a:cubicBezTo>
                      <a:pt x="16276" y="10376"/>
                      <a:pt x="16790" y="10326"/>
                      <a:pt x="17338" y="10217"/>
                    </a:cubicBezTo>
                    <a:cubicBezTo>
                      <a:pt x="22411" y="9204"/>
                      <a:pt x="22325" y="4398"/>
                      <a:pt x="22066" y="2437"/>
                    </a:cubicBezTo>
                    <a:cubicBezTo>
                      <a:pt x="22005" y="1961"/>
                      <a:pt x="22321" y="1518"/>
                      <a:pt x="22793" y="1415"/>
                    </a:cubicBezTo>
                    <a:lnTo>
                      <a:pt x="27083" y="480"/>
                    </a:lnTo>
                    <a:lnTo>
                      <a:pt x="2713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1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19775" extrusionOk="0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1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12378" extrusionOk="0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1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441" extrusionOk="0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1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3364" extrusionOk="0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1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6" extrusionOk="0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1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64" extrusionOk="0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1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6" extrusionOk="0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1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09" extrusionOk="0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1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104" extrusionOk="0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1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8" extrusionOk="0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1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926" extrusionOk="0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1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263" extrusionOk="0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1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7589" extrusionOk="0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1"/>
              <p:cNvSpPr/>
              <p:nvPr/>
            </p:nvSpPr>
            <p:spPr>
              <a:xfrm>
                <a:off x="5421650" y="1746213"/>
                <a:ext cx="350700" cy="368800"/>
              </a:xfrm>
              <a:custGeom>
                <a:avLst/>
                <a:gdLst/>
                <a:ahLst/>
                <a:cxnLst/>
                <a:rect l="l" t="t" r="r" b="b"/>
                <a:pathLst>
                  <a:path w="14028" h="14752" extrusionOk="0">
                    <a:moveTo>
                      <a:pt x="6445" y="842"/>
                    </a:moveTo>
                    <a:cubicBezTo>
                      <a:pt x="8942" y="842"/>
                      <a:pt x="11379" y="2884"/>
                      <a:pt x="12235" y="5902"/>
                    </a:cubicBezTo>
                    <a:cubicBezTo>
                      <a:pt x="13227" y="9413"/>
                      <a:pt x="11697" y="12924"/>
                      <a:pt x="8814" y="13740"/>
                    </a:cubicBezTo>
                    <a:cubicBezTo>
                      <a:pt x="8407" y="13855"/>
                      <a:pt x="7994" y="13911"/>
                      <a:pt x="7583" y="13911"/>
                    </a:cubicBezTo>
                    <a:cubicBezTo>
                      <a:pt x="5086" y="13911"/>
                      <a:pt x="2648" y="11870"/>
                      <a:pt x="1793" y="8855"/>
                    </a:cubicBezTo>
                    <a:cubicBezTo>
                      <a:pt x="800" y="5340"/>
                      <a:pt x="2329" y="1829"/>
                      <a:pt x="5213" y="1013"/>
                    </a:cubicBezTo>
                    <a:cubicBezTo>
                      <a:pt x="5621" y="898"/>
                      <a:pt x="6034" y="842"/>
                      <a:pt x="6445" y="842"/>
                    </a:cubicBezTo>
                    <a:close/>
                    <a:moveTo>
                      <a:pt x="6370" y="1"/>
                    </a:moveTo>
                    <a:cubicBezTo>
                      <a:pt x="5907" y="1"/>
                      <a:pt x="5442" y="63"/>
                      <a:pt x="4983" y="192"/>
                    </a:cubicBezTo>
                    <a:cubicBezTo>
                      <a:pt x="1727" y="1116"/>
                      <a:pt x="0" y="5078"/>
                      <a:pt x="1119" y="9044"/>
                    </a:cubicBezTo>
                    <a:cubicBezTo>
                      <a:pt x="2085" y="12450"/>
                      <a:pt x="4838" y="14752"/>
                      <a:pt x="7657" y="14752"/>
                    </a:cubicBezTo>
                    <a:cubicBezTo>
                      <a:pt x="8120" y="14752"/>
                      <a:pt x="8585" y="14690"/>
                      <a:pt x="9044" y="14560"/>
                    </a:cubicBezTo>
                    <a:cubicBezTo>
                      <a:pt x="12301" y="13638"/>
                      <a:pt x="14027" y="9676"/>
                      <a:pt x="12907" y="5709"/>
                    </a:cubicBezTo>
                    <a:cubicBezTo>
                      <a:pt x="11943" y="2302"/>
                      <a:pt x="9189" y="1"/>
                      <a:pt x="6370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1"/>
              <p:cNvSpPr/>
              <p:nvPr/>
            </p:nvSpPr>
            <p:spPr>
              <a:xfrm>
                <a:off x="5431775" y="1742013"/>
                <a:ext cx="330400" cy="377250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15090" extrusionOk="0">
                    <a:moveTo>
                      <a:pt x="6043" y="1181"/>
                    </a:moveTo>
                    <a:cubicBezTo>
                      <a:pt x="7027" y="1181"/>
                      <a:pt x="8019" y="1505"/>
                      <a:pt x="8930" y="2141"/>
                    </a:cubicBezTo>
                    <a:cubicBezTo>
                      <a:pt x="10222" y="3043"/>
                      <a:pt x="11194" y="4454"/>
                      <a:pt x="11665" y="6115"/>
                    </a:cubicBezTo>
                    <a:cubicBezTo>
                      <a:pt x="12629" y="9532"/>
                      <a:pt x="11149" y="12956"/>
                      <a:pt x="8360" y="13744"/>
                    </a:cubicBezTo>
                    <a:cubicBezTo>
                      <a:pt x="7970" y="13854"/>
                      <a:pt x="7574" y="13907"/>
                      <a:pt x="7180" y="13907"/>
                    </a:cubicBezTo>
                    <a:cubicBezTo>
                      <a:pt x="4760" y="13907"/>
                      <a:pt x="2384" y="11915"/>
                      <a:pt x="1551" y="8973"/>
                    </a:cubicBezTo>
                    <a:cubicBezTo>
                      <a:pt x="584" y="5557"/>
                      <a:pt x="2068" y="2132"/>
                      <a:pt x="4853" y="1345"/>
                    </a:cubicBezTo>
                    <a:cubicBezTo>
                      <a:pt x="5246" y="1234"/>
                      <a:pt x="5645" y="1181"/>
                      <a:pt x="6043" y="1181"/>
                    </a:cubicBezTo>
                    <a:close/>
                    <a:moveTo>
                      <a:pt x="6043" y="840"/>
                    </a:moveTo>
                    <a:cubicBezTo>
                      <a:pt x="5612" y="840"/>
                      <a:pt x="5183" y="899"/>
                      <a:pt x="4763" y="1017"/>
                    </a:cubicBezTo>
                    <a:cubicBezTo>
                      <a:pt x="1793" y="1858"/>
                      <a:pt x="206" y="5467"/>
                      <a:pt x="1223" y="9068"/>
                    </a:cubicBezTo>
                    <a:cubicBezTo>
                      <a:pt x="2096" y="12157"/>
                      <a:pt x="4612" y="14249"/>
                      <a:pt x="7183" y="14249"/>
                    </a:cubicBezTo>
                    <a:cubicBezTo>
                      <a:pt x="7609" y="14249"/>
                      <a:pt x="8032" y="14191"/>
                      <a:pt x="8454" y="14071"/>
                    </a:cubicBezTo>
                    <a:cubicBezTo>
                      <a:pt x="11423" y="13231"/>
                      <a:pt x="13011" y="9622"/>
                      <a:pt x="11989" y="6020"/>
                    </a:cubicBezTo>
                    <a:cubicBezTo>
                      <a:pt x="11502" y="4286"/>
                      <a:pt x="10480" y="2809"/>
                      <a:pt x="9123" y="1861"/>
                    </a:cubicBezTo>
                    <a:cubicBezTo>
                      <a:pt x="8154" y="1187"/>
                      <a:pt x="7093" y="840"/>
                      <a:pt x="6043" y="840"/>
                    </a:cubicBezTo>
                    <a:close/>
                    <a:moveTo>
                      <a:pt x="5973" y="340"/>
                    </a:moveTo>
                    <a:cubicBezTo>
                      <a:pt x="7084" y="340"/>
                      <a:pt x="8208" y="709"/>
                      <a:pt x="9242" y="1427"/>
                    </a:cubicBezTo>
                    <a:cubicBezTo>
                      <a:pt x="10706" y="2448"/>
                      <a:pt x="11805" y="4044"/>
                      <a:pt x="12339" y="5926"/>
                    </a:cubicBezTo>
                    <a:cubicBezTo>
                      <a:pt x="12867" y="7805"/>
                      <a:pt x="12769" y="9740"/>
                      <a:pt x="12055" y="11377"/>
                    </a:cubicBezTo>
                    <a:cubicBezTo>
                      <a:pt x="11346" y="13001"/>
                      <a:pt x="10119" y="14134"/>
                      <a:pt x="8593" y="14564"/>
                    </a:cubicBezTo>
                    <a:cubicBezTo>
                      <a:pt x="8150" y="14689"/>
                      <a:pt x="7701" y="14749"/>
                      <a:pt x="7253" y="14749"/>
                    </a:cubicBezTo>
                    <a:cubicBezTo>
                      <a:pt x="4510" y="14749"/>
                      <a:pt x="1820" y="12491"/>
                      <a:pt x="879" y="9166"/>
                    </a:cubicBezTo>
                    <a:cubicBezTo>
                      <a:pt x="345" y="7284"/>
                      <a:pt x="448" y="5348"/>
                      <a:pt x="1161" y="3711"/>
                    </a:cubicBezTo>
                    <a:cubicBezTo>
                      <a:pt x="1871" y="2087"/>
                      <a:pt x="3098" y="955"/>
                      <a:pt x="4623" y="525"/>
                    </a:cubicBezTo>
                    <a:cubicBezTo>
                      <a:pt x="5066" y="402"/>
                      <a:pt x="5517" y="340"/>
                      <a:pt x="5973" y="340"/>
                    </a:cubicBezTo>
                    <a:close/>
                    <a:moveTo>
                      <a:pt x="5974" y="0"/>
                    </a:moveTo>
                    <a:cubicBezTo>
                      <a:pt x="5488" y="0"/>
                      <a:pt x="5003" y="67"/>
                      <a:pt x="4529" y="201"/>
                    </a:cubicBezTo>
                    <a:cubicBezTo>
                      <a:pt x="2905" y="660"/>
                      <a:pt x="1600" y="1858"/>
                      <a:pt x="850" y="3576"/>
                    </a:cubicBezTo>
                    <a:cubicBezTo>
                      <a:pt x="103" y="5282"/>
                      <a:pt x="1" y="7300"/>
                      <a:pt x="555" y="9257"/>
                    </a:cubicBezTo>
                    <a:cubicBezTo>
                      <a:pt x="1535" y="12735"/>
                      <a:pt x="4365" y="15089"/>
                      <a:pt x="7256" y="15089"/>
                    </a:cubicBezTo>
                    <a:cubicBezTo>
                      <a:pt x="7732" y="15089"/>
                      <a:pt x="8212" y="15023"/>
                      <a:pt x="8688" y="14892"/>
                    </a:cubicBezTo>
                    <a:cubicBezTo>
                      <a:pt x="10308" y="14433"/>
                      <a:pt x="11616" y="13231"/>
                      <a:pt x="12367" y="11512"/>
                    </a:cubicBezTo>
                    <a:cubicBezTo>
                      <a:pt x="13113" y="9806"/>
                      <a:pt x="13216" y="7788"/>
                      <a:pt x="12663" y="5832"/>
                    </a:cubicBezTo>
                    <a:cubicBezTo>
                      <a:pt x="12108" y="3875"/>
                      <a:pt x="10965" y="2210"/>
                      <a:pt x="9435" y="1148"/>
                    </a:cubicBezTo>
                    <a:cubicBezTo>
                      <a:pt x="8346" y="390"/>
                      <a:pt x="7154" y="0"/>
                      <a:pt x="597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1"/>
              <p:cNvSpPr/>
              <p:nvPr/>
            </p:nvSpPr>
            <p:spPr>
              <a:xfrm>
                <a:off x="5065625" y="1888513"/>
                <a:ext cx="302000" cy="365875"/>
              </a:xfrm>
              <a:custGeom>
                <a:avLst/>
                <a:gdLst/>
                <a:ahLst/>
                <a:cxnLst/>
                <a:rect l="l" t="t" r="r" b="b"/>
                <a:pathLst>
                  <a:path w="12080" h="14635" extrusionOk="0">
                    <a:moveTo>
                      <a:pt x="5086" y="717"/>
                    </a:moveTo>
                    <a:cubicBezTo>
                      <a:pt x="7294" y="717"/>
                      <a:pt x="9583" y="2908"/>
                      <a:pt x="10476" y="6063"/>
                    </a:cubicBezTo>
                    <a:cubicBezTo>
                      <a:pt x="11489" y="9639"/>
                      <a:pt x="10320" y="13101"/>
                      <a:pt x="7871" y="13794"/>
                    </a:cubicBezTo>
                    <a:cubicBezTo>
                      <a:pt x="7581" y="13876"/>
                      <a:pt x="7286" y="13915"/>
                      <a:pt x="6990" y="13915"/>
                    </a:cubicBezTo>
                    <a:cubicBezTo>
                      <a:pt x="4783" y="13915"/>
                      <a:pt x="2497" y="11725"/>
                      <a:pt x="1604" y="8573"/>
                    </a:cubicBezTo>
                    <a:cubicBezTo>
                      <a:pt x="591" y="4993"/>
                      <a:pt x="1760" y="1531"/>
                      <a:pt x="4209" y="838"/>
                    </a:cubicBezTo>
                    <a:cubicBezTo>
                      <a:pt x="4497" y="756"/>
                      <a:pt x="4791" y="717"/>
                      <a:pt x="5086" y="717"/>
                    </a:cubicBezTo>
                    <a:close/>
                    <a:moveTo>
                      <a:pt x="4988" y="0"/>
                    </a:moveTo>
                    <a:cubicBezTo>
                      <a:pt x="4658" y="0"/>
                      <a:pt x="4330" y="44"/>
                      <a:pt x="4008" y="136"/>
                    </a:cubicBezTo>
                    <a:cubicBezTo>
                      <a:pt x="1293" y="903"/>
                      <a:pt x="0" y="4742"/>
                      <a:pt x="1121" y="8709"/>
                    </a:cubicBezTo>
                    <a:cubicBezTo>
                      <a:pt x="2111" y="12205"/>
                      <a:pt x="4649" y="14634"/>
                      <a:pt x="7096" y="14634"/>
                    </a:cubicBezTo>
                    <a:cubicBezTo>
                      <a:pt x="7424" y="14634"/>
                      <a:pt x="7751" y="14590"/>
                      <a:pt x="8072" y="14500"/>
                    </a:cubicBezTo>
                    <a:cubicBezTo>
                      <a:pt x="10787" y="13733"/>
                      <a:pt x="12080" y="9894"/>
                      <a:pt x="10959" y="5928"/>
                    </a:cubicBezTo>
                    <a:cubicBezTo>
                      <a:pt x="9970" y="2428"/>
                      <a:pt x="7434" y="0"/>
                      <a:pt x="498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1"/>
              <p:cNvSpPr/>
              <p:nvPr/>
            </p:nvSpPr>
            <p:spPr>
              <a:xfrm>
                <a:off x="5060900" y="1884213"/>
                <a:ext cx="311450" cy="374375"/>
              </a:xfrm>
              <a:custGeom>
                <a:avLst/>
                <a:gdLst/>
                <a:ahLst/>
                <a:cxnLst/>
                <a:rect l="l" t="t" r="r" b="b"/>
                <a:pathLst>
                  <a:path w="12458" h="14975" extrusionOk="0">
                    <a:moveTo>
                      <a:pt x="5284" y="1059"/>
                    </a:moveTo>
                    <a:cubicBezTo>
                      <a:pt x="6169" y="1059"/>
                      <a:pt x="7097" y="1432"/>
                      <a:pt x="7962" y="2153"/>
                    </a:cubicBezTo>
                    <a:cubicBezTo>
                      <a:pt x="9119" y="3117"/>
                      <a:pt x="10021" y="4582"/>
                      <a:pt x="10501" y="6280"/>
                    </a:cubicBezTo>
                    <a:cubicBezTo>
                      <a:pt x="10981" y="7978"/>
                      <a:pt x="10981" y="9701"/>
                      <a:pt x="10501" y="11128"/>
                    </a:cubicBezTo>
                    <a:cubicBezTo>
                      <a:pt x="10025" y="12535"/>
                      <a:pt x="9143" y="13482"/>
                      <a:pt x="8015" y="13802"/>
                    </a:cubicBezTo>
                    <a:cubicBezTo>
                      <a:pt x="7741" y="13880"/>
                      <a:pt x="7461" y="13917"/>
                      <a:pt x="7180" y="13917"/>
                    </a:cubicBezTo>
                    <a:cubicBezTo>
                      <a:pt x="5050" y="13917"/>
                      <a:pt x="2827" y="11772"/>
                      <a:pt x="1957" y="8696"/>
                    </a:cubicBezTo>
                    <a:cubicBezTo>
                      <a:pt x="1477" y="6998"/>
                      <a:pt x="1477" y="5279"/>
                      <a:pt x="1957" y="3851"/>
                    </a:cubicBezTo>
                    <a:cubicBezTo>
                      <a:pt x="2433" y="2445"/>
                      <a:pt x="3315" y="1493"/>
                      <a:pt x="4443" y="1173"/>
                    </a:cubicBezTo>
                    <a:cubicBezTo>
                      <a:pt x="4718" y="1095"/>
                      <a:pt x="4996" y="1059"/>
                      <a:pt x="5284" y="1059"/>
                    </a:cubicBezTo>
                    <a:close/>
                    <a:moveTo>
                      <a:pt x="5287" y="719"/>
                    </a:moveTo>
                    <a:cubicBezTo>
                      <a:pt x="4969" y="719"/>
                      <a:pt x="4655" y="762"/>
                      <a:pt x="4348" y="849"/>
                    </a:cubicBezTo>
                    <a:cubicBezTo>
                      <a:pt x="3110" y="1198"/>
                      <a:pt x="2146" y="2227"/>
                      <a:pt x="1637" y="3741"/>
                    </a:cubicBezTo>
                    <a:cubicBezTo>
                      <a:pt x="1132" y="5234"/>
                      <a:pt x="1132" y="7026"/>
                      <a:pt x="1630" y="8790"/>
                    </a:cubicBezTo>
                    <a:cubicBezTo>
                      <a:pt x="2544" y="12014"/>
                      <a:pt x="4903" y="14257"/>
                      <a:pt x="7186" y="14257"/>
                    </a:cubicBezTo>
                    <a:cubicBezTo>
                      <a:pt x="7494" y="14257"/>
                      <a:pt x="7806" y="14216"/>
                      <a:pt x="8106" y="14130"/>
                    </a:cubicBezTo>
                    <a:cubicBezTo>
                      <a:pt x="9348" y="13778"/>
                      <a:pt x="10312" y="12752"/>
                      <a:pt x="10821" y="11234"/>
                    </a:cubicBezTo>
                    <a:cubicBezTo>
                      <a:pt x="11326" y="9742"/>
                      <a:pt x="11326" y="7949"/>
                      <a:pt x="10828" y="6189"/>
                    </a:cubicBezTo>
                    <a:cubicBezTo>
                      <a:pt x="10328" y="4426"/>
                      <a:pt x="9389" y="2901"/>
                      <a:pt x="8180" y="1892"/>
                    </a:cubicBezTo>
                    <a:cubicBezTo>
                      <a:pt x="7253" y="1119"/>
                      <a:pt x="6254" y="719"/>
                      <a:pt x="5287" y="719"/>
                    </a:cubicBezTo>
                    <a:close/>
                    <a:moveTo>
                      <a:pt x="5181" y="341"/>
                    </a:moveTo>
                    <a:cubicBezTo>
                      <a:pt x="6169" y="341"/>
                      <a:pt x="7199" y="755"/>
                      <a:pt x="8163" y="1555"/>
                    </a:cubicBezTo>
                    <a:cubicBezTo>
                      <a:pt x="9446" y="2630"/>
                      <a:pt x="10451" y="4258"/>
                      <a:pt x="10985" y="6144"/>
                    </a:cubicBezTo>
                    <a:cubicBezTo>
                      <a:pt x="12080" y="10013"/>
                      <a:pt x="10837" y="13765"/>
                      <a:pt x="8216" y="14507"/>
                    </a:cubicBezTo>
                    <a:cubicBezTo>
                      <a:pt x="7909" y="14594"/>
                      <a:pt x="7597" y="14636"/>
                      <a:pt x="7283" y="14636"/>
                    </a:cubicBezTo>
                    <a:cubicBezTo>
                      <a:pt x="4911" y="14636"/>
                      <a:pt x="2441" y="12251"/>
                      <a:pt x="1473" y="8835"/>
                    </a:cubicBezTo>
                    <a:cubicBezTo>
                      <a:pt x="378" y="4963"/>
                      <a:pt x="1621" y="1210"/>
                      <a:pt x="4242" y="468"/>
                    </a:cubicBezTo>
                    <a:cubicBezTo>
                      <a:pt x="4549" y="382"/>
                      <a:pt x="4861" y="341"/>
                      <a:pt x="5181" y="341"/>
                    </a:cubicBezTo>
                    <a:close/>
                    <a:moveTo>
                      <a:pt x="5186" y="1"/>
                    </a:moveTo>
                    <a:cubicBezTo>
                      <a:pt x="4836" y="1"/>
                      <a:pt x="4490" y="48"/>
                      <a:pt x="4152" y="144"/>
                    </a:cubicBezTo>
                    <a:cubicBezTo>
                      <a:pt x="1350" y="936"/>
                      <a:pt x="0" y="4877"/>
                      <a:pt x="1145" y="8925"/>
                    </a:cubicBezTo>
                    <a:cubicBezTo>
                      <a:pt x="2154" y="12493"/>
                      <a:pt x="4767" y="14975"/>
                      <a:pt x="7290" y="14975"/>
                    </a:cubicBezTo>
                    <a:cubicBezTo>
                      <a:pt x="7634" y="14975"/>
                      <a:pt x="7974" y="14930"/>
                      <a:pt x="8307" y="14836"/>
                    </a:cubicBezTo>
                    <a:cubicBezTo>
                      <a:pt x="11108" y="14044"/>
                      <a:pt x="12458" y="10102"/>
                      <a:pt x="11309" y="6051"/>
                    </a:cubicBezTo>
                    <a:cubicBezTo>
                      <a:pt x="10760" y="4102"/>
                      <a:pt x="9717" y="2412"/>
                      <a:pt x="8380" y="1296"/>
                    </a:cubicBezTo>
                    <a:cubicBezTo>
                      <a:pt x="7358" y="443"/>
                      <a:pt x="6254" y="1"/>
                      <a:pt x="5186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1"/>
              <p:cNvSpPr/>
              <p:nvPr/>
            </p:nvSpPr>
            <p:spPr>
              <a:xfrm>
                <a:off x="5309250" y="1935588"/>
                <a:ext cx="1434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3159" extrusionOk="0">
                    <a:moveTo>
                      <a:pt x="5509" y="0"/>
                    </a:moveTo>
                    <a:lnTo>
                      <a:pt x="1" y="2330"/>
                    </a:lnTo>
                    <a:lnTo>
                      <a:pt x="644" y="3159"/>
                    </a:lnTo>
                    <a:lnTo>
                      <a:pt x="5738" y="566"/>
                    </a:lnTo>
                    <a:lnTo>
                      <a:pt x="5509" y="0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1"/>
              <p:cNvSpPr/>
              <p:nvPr/>
            </p:nvSpPr>
            <p:spPr>
              <a:xfrm>
                <a:off x="5304850" y="1931288"/>
                <a:ext cx="1526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3504" extrusionOk="0">
                    <a:moveTo>
                      <a:pt x="5591" y="394"/>
                    </a:moveTo>
                    <a:lnTo>
                      <a:pt x="5697" y="660"/>
                    </a:lnTo>
                    <a:lnTo>
                      <a:pt x="870" y="3117"/>
                    </a:lnTo>
                    <a:lnTo>
                      <a:pt x="447" y="2572"/>
                    </a:lnTo>
                    <a:lnTo>
                      <a:pt x="5591" y="394"/>
                    </a:lnTo>
                    <a:close/>
                    <a:moveTo>
                      <a:pt x="5685" y="1"/>
                    </a:moveTo>
                    <a:cubicBezTo>
                      <a:pt x="5662" y="1"/>
                      <a:pt x="5640" y="6"/>
                      <a:pt x="5619" y="17"/>
                    </a:cubicBezTo>
                    <a:lnTo>
                      <a:pt x="111" y="2342"/>
                    </a:lnTo>
                    <a:cubicBezTo>
                      <a:pt x="61" y="2362"/>
                      <a:pt x="25" y="2408"/>
                      <a:pt x="12" y="2457"/>
                    </a:cubicBezTo>
                    <a:cubicBezTo>
                      <a:pt x="0" y="2510"/>
                      <a:pt x="8" y="2563"/>
                      <a:pt x="42" y="2604"/>
                    </a:cubicBezTo>
                    <a:lnTo>
                      <a:pt x="686" y="3437"/>
                    </a:lnTo>
                    <a:cubicBezTo>
                      <a:pt x="718" y="3479"/>
                      <a:pt x="771" y="3503"/>
                      <a:pt x="820" y="3503"/>
                    </a:cubicBezTo>
                    <a:cubicBezTo>
                      <a:pt x="845" y="3503"/>
                      <a:pt x="874" y="3494"/>
                      <a:pt x="898" y="3482"/>
                    </a:cubicBezTo>
                    <a:lnTo>
                      <a:pt x="5988" y="890"/>
                    </a:lnTo>
                    <a:cubicBezTo>
                      <a:pt x="6066" y="849"/>
                      <a:pt x="6103" y="759"/>
                      <a:pt x="6071" y="677"/>
                    </a:cubicBezTo>
                    <a:lnTo>
                      <a:pt x="5845" y="107"/>
                    </a:lnTo>
                    <a:cubicBezTo>
                      <a:pt x="5825" y="66"/>
                      <a:pt x="5791" y="33"/>
                      <a:pt x="5751" y="17"/>
                    </a:cubicBezTo>
                    <a:cubicBezTo>
                      <a:pt x="5730" y="6"/>
                      <a:pt x="5708" y="1"/>
                      <a:pt x="568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1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1137" extrusionOk="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1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1478" extrusionOk="0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1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929" extrusionOk="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1"/>
              <p:cNvSpPr/>
              <p:nvPr/>
            </p:nvSpPr>
            <p:spPr>
              <a:xfrm>
                <a:off x="5463150" y="1793463"/>
                <a:ext cx="2676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851" extrusionOk="0">
                    <a:moveTo>
                      <a:pt x="5952" y="3454"/>
                    </a:moveTo>
                    <a:cubicBezTo>
                      <a:pt x="6437" y="3454"/>
                      <a:pt x="6904" y="4163"/>
                      <a:pt x="7060" y="5164"/>
                    </a:cubicBezTo>
                    <a:cubicBezTo>
                      <a:pt x="7134" y="5636"/>
                      <a:pt x="7122" y="6096"/>
                      <a:pt x="7027" y="6452"/>
                    </a:cubicBezTo>
                    <a:cubicBezTo>
                      <a:pt x="6920" y="6862"/>
                      <a:pt x="6719" y="7108"/>
                      <a:pt x="6452" y="7150"/>
                    </a:cubicBezTo>
                    <a:cubicBezTo>
                      <a:pt x="6428" y="7154"/>
                      <a:pt x="6403" y="7158"/>
                      <a:pt x="6375" y="7158"/>
                    </a:cubicBezTo>
                    <a:cubicBezTo>
                      <a:pt x="5891" y="7158"/>
                      <a:pt x="5428" y="6444"/>
                      <a:pt x="5271" y="5443"/>
                    </a:cubicBezTo>
                    <a:cubicBezTo>
                      <a:pt x="5197" y="4971"/>
                      <a:pt x="5210" y="4517"/>
                      <a:pt x="5305" y="4155"/>
                    </a:cubicBezTo>
                    <a:cubicBezTo>
                      <a:pt x="5411" y="3745"/>
                      <a:pt x="5612" y="3499"/>
                      <a:pt x="5878" y="3458"/>
                    </a:cubicBezTo>
                    <a:cubicBezTo>
                      <a:pt x="5903" y="3454"/>
                      <a:pt x="5928" y="3454"/>
                      <a:pt x="5952" y="3454"/>
                    </a:cubicBezTo>
                    <a:close/>
                    <a:moveTo>
                      <a:pt x="2162" y="0"/>
                    </a:moveTo>
                    <a:cubicBezTo>
                      <a:pt x="805" y="1022"/>
                      <a:pt x="1" y="2823"/>
                      <a:pt x="1" y="4816"/>
                    </a:cubicBezTo>
                    <a:cubicBezTo>
                      <a:pt x="1" y="5501"/>
                      <a:pt x="95" y="6211"/>
                      <a:pt x="296" y="6915"/>
                    </a:cubicBezTo>
                    <a:cubicBezTo>
                      <a:pt x="1129" y="9857"/>
                      <a:pt x="3504" y="11850"/>
                      <a:pt x="5924" y="11850"/>
                    </a:cubicBezTo>
                    <a:cubicBezTo>
                      <a:pt x="6067" y="11850"/>
                      <a:pt x="6211" y="11841"/>
                      <a:pt x="6350" y="11829"/>
                    </a:cubicBezTo>
                    <a:cubicBezTo>
                      <a:pt x="6276" y="11731"/>
                      <a:pt x="6206" y="11625"/>
                      <a:pt x="6149" y="11510"/>
                    </a:cubicBezTo>
                    <a:cubicBezTo>
                      <a:pt x="5419" y="10086"/>
                      <a:pt x="6383" y="8130"/>
                      <a:pt x="8311" y="7141"/>
                    </a:cubicBezTo>
                    <a:cubicBezTo>
                      <a:pt x="9049" y="6760"/>
                      <a:pt x="9820" y="6580"/>
                      <a:pt x="10533" y="6580"/>
                    </a:cubicBezTo>
                    <a:cubicBezTo>
                      <a:pt x="10587" y="6580"/>
                      <a:pt x="10641" y="6580"/>
                      <a:pt x="10694" y="6584"/>
                    </a:cubicBezTo>
                    <a:cubicBezTo>
                      <a:pt x="10702" y="6440"/>
                      <a:pt x="10706" y="6300"/>
                      <a:pt x="10706" y="6157"/>
                    </a:cubicBezTo>
                    <a:cubicBezTo>
                      <a:pt x="10706" y="5472"/>
                      <a:pt x="10611" y="4763"/>
                      <a:pt x="10410" y="4057"/>
                    </a:cubicBezTo>
                    <a:cubicBezTo>
                      <a:pt x="10316" y="3720"/>
                      <a:pt x="10198" y="3392"/>
                      <a:pt x="10066" y="3080"/>
                    </a:cubicBezTo>
                    <a:cubicBezTo>
                      <a:pt x="9414" y="2946"/>
                      <a:pt x="8684" y="2773"/>
                      <a:pt x="7855" y="2556"/>
                    </a:cubicBezTo>
                    <a:cubicBezTo>
                      <a:pt x="7540" y="2474"/>
                      <a:pt x="7232" y="2383"/>
                      <a:pt x="6929" y="2289"/>
                    </a:cubicBezTo>
                    <a:cubicBezTo>
                      <a:pt x="6863" y="2351"/>
                      <a:pt x="6764" y="2408"/>
                      <a:pt x="6630" y="2453"/>
                    </a:cubicBezTo>
                    <a:cubicBezTo>
                      <a:pt x="6424" y="2523"/>
                      <a:pt x="6153" y="2556"/>
                      <a:pt x="5871" y="2556"/>
                    </a:cubicBezTo>
                    <a:cubicBezTo>
                      <a:pt x="5267" y="2556"/>
                      <a:pt x="4595" y="2404"/>
                      <a:pt x="4341" y="2117"/>
                    </a:cubicBezTo>
                    <a:cubicBezTo>
                      <a:pt x="4209" y="1973"/>
                      <a:pt x="4180" y="1797"/>
                      <a:pt x="4258" y="1625"/>
                    </a:cubicBezTo>
                    <a:cubicBezTo>
                      <a:pt x="4311" y="1514"/>
                      <a:pt x="4394" y="1420"/>
                      <a:pt x="4500" y="1346"/>
                    </a:cubicBezTo>
                    <a:cubicBezTo>
                      <a:pt x="3635" y="939"/>
                      <a:pt x="2859" y="485"/>
                      <a:pt x="2162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1"/>
              <p:cNvSpPr/>
              <p:nvPr/>
            </p:nvSpPr>
            <p:spPr>
              <a:xfrm>
                <a:off x="5598600" y="1957938"/>
                <a:ext cx="131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51" extrusionOk="0">
                    <a:moveTo>
                      <a:pt x="5115" y="1"/>
                    </a:moveTo>
                    <a:cubicBezTo>
                      <a:pt x="4402" y="1"/>
                      <a:pt x="3631" y="181"/>
                      <a:pt x="2893" y="562"/>
                    </a:cubicBezTo>
                    <a:cubicBezTo>
                      <a:pt x="965" y="1551"/>
                      <a:pt x="1" y="3507"/>
                      <a:pt x="731" y="4931"/>
                    </a:cubicBezTo>
                    <a:cubicBezTo>
                      <a:pt x="788" y="5046"/>
                      <a:pt x="858" y="5152"/>
                      <a:pt x="932" y="5250"/>
                    </a:cubicBezTo>
                    <a:cubicBezTo>
                      <a:pt x="1187" y="5226"/>
                      <a:pt x="1437" y="5181"/>
                      <a:pt x="1687" y="5107"/>
                    </a:cubicBezTo>
                    <a:cubicBezTo>
                      <a:pt x="3779" y="4516"/>
                      <a:pt x="5136" y="2445"/>
                      <a:pt x="5276" y="5"/>
                    </a:cubicBezTo>
                    <a:cubicBezTo>
                      <a:pt x="5223" y="1"/>
                      <a:pt x="5169" y="1"/>
                      <a:pt x="5115" y="1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1"/>
              <p:cNvSpPr/>
              <p:nvPr/>
            </p:nvSpPr>
            <p:spPr>
              <a:xfrm>
                <a:off x="5517200" y="1776463"/>
                <a:ext cx="1976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761" extrusionOk="0">
                    <a:moveTo>
                      <a:pt x="1333" y="0"/>
                    </a:moveTo>
                    <a:cubicBezTo>
                      <a:pt x="845" y="148"/>
                      <a:pt x="398" y="381"/>
                      <a:pt x="0" y="680"/>
                    </a:cubicBezTo>
                    <a:cubicBezTo>
                      <a:pt x="697" y="1165"/>
                      <a:pt x="1473" y="1619"/>
                      <a:pt x="2338" y="2026"/>
                    </a:cubicBezTo>
                    <a:cubicBezTo>
                      <a:pt x="2568" y="1862"/>
                      <a:pt x="2912" y="1788"/>
                      <a:pt x="3273" y="1788"/>
                    </a:cubicBezTo>
                    <a:cubicBezTo>
                      <a:pt x="3527" y="1788"/>
                      <a:pt x="3790" y="1825"/>
                      <a:pt x="4036" y="1890"/>
                    </a:cubicBezTo>
                    <a:cubicBezTo>
                      <a:pt x="4619" y="2043"/>
                      <a:pt x="4947" y="2338"/>
                      <a:pt x="4922" y="2674"/>
                    </a:cubicBezTo>
                    <a:cubicBezTo>
                      <a:pt x="4914" y="2764"/>
                      <a:pt x="4877" y="2871"/>
                      <a:pt x="4767" y="2969"/>
                    </a:cubicBezTo>
                    <a:cubicBezTo>
                      <a:pt x="5070" y="3063"/>
                      <a:pt x="5378" y="3154"/>
                      <a:pt x="5693" y="3236"/>
                    </a:cubicBezTo>
                    <a:cubicBezTo>
                      <a:pt x="6522" y="3453"/>
                      <a:pt x="7252" y="3626"/>
                      <a:pt x="7904" y="3760"/>
                    </a:cubicBezTo>
                    <a:cubicBezTo>
                      <a:pt x="7748" y="3400"/>
                      <a:pt x="7568" y="3056"/>
                      <a:pt x="7363" y="2732"/>
                    </a:cubicBezTo>
                    <a:cubicBezTo>
                      <a:pt x="5456" y="2210"/>
                      <a:pt x="3372" y="1362"/>
                      <a:pt x="133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1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028" extrusionOk="0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1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4" extrusionOk="0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1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9" extrusionOk="0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1"/>
              <p:cNvSpPr/>
              <p:nvPr/>
            </p:nvSpPr>
            <p:spPr>
              <a:xfrm>
                <a:off x="5454650" y="1763013"/>
                <a:ext cx="2846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3409" extrusionOk="0">
                    <a:moveTo>
                      <a:pt x="5128" y="341"/>
                    </a:moveTo>
                    <a:cubicBezTo>
                      <a:pt x="6112" y="341"/>
                      <a:pt x="7104" y="665"/>
                      <a:pt x="8015" y="1301"/>
                    </a:cubicBezTo>
                    <a:cubicBezTo>
                      <a:pt x="9307" y="2203"/>
                      <a:pt x="10279" y="3614"/>
                      <a:pt x="10750" y="5275"/>
                    </a:cubicBezTo>
                    <a:cubicBezTo>
                      <a:pt x="10951" y="5981"/>
                      <a:pt x="11046" y="6690"/>
                      <a:pt x="11046" y="7375"/>
                    </a:cubicBezTo>
                    <a:cubicBezTo>
                      <a:pt x="11046" y="7518"/>
                      <a:pt x="11042" y="7658"/>
                      <a:pt x="11034" y="7802"/>
                    </a:cubicBezTo>
                    <a:cubicBezTo>
                      <a:pt x="10894" y="10242"/>
                      <a:pt x="9537" y="12313"/>
                      <a:pt x="7445" y="12904"/>
                    </a:cubicBezTo>
                    <a:cubicBezTo>
                      <a:pt x="7195" y="12978"/>
                      <a:pt x="6945" y="13023"/>
                      <a:pt x="6690" y="13047"/>
                    </a:cubicBezTo>
                    <a:cubicBezTo>
                      <a:pt x="6551" y="13059"/>
                      <a:pt x="6407" y="13068"/>
                      <a:pt x="6264" y="13068"/>
                    </a:cubicBezTo>
                    <a:cubicBezTo>
                      <a:pt x="3844" y="13068"/>
                      <a:pt x="1469" y="11075"/>
                      <a:pt x="636" y="8133"/>
                    </a:cubicBezTo>
                    <a:cubicBezTo>
                      <a:pt x="435" y="7429"/>
                      <a:pt x="341" y="6719"/>
                      <a:pt x="341" y="6034"/>
                    </a:cubicBezTo>
                    <a:cubicBezTo>
                      <a:pt x="341" y="3412"/>
                      <a:pt x="1728" y="1133"/>
                      <a:pt x="3938" y="505"/>
                    </a:cubicBezTo>
                    <a:cubicBezTo>
                      <a:pt x="4331" y="394"/>
                      <a:pt x="4730" y="341"/>
                      <a:pt x="5128" y="341"/>
                    </a:cubicBezTo>
                    <a:close/>
                    <a:moveTo>
                      <a:pt x="5132" y="1"/>
                    </a:moveTo>
                    <a:cubicBezTo>
                      <a:pt x="4697" y="1"/>
                      <a:pt x="4270" y="58"/>
                      <a:pt x="3848" y="177"/>
                    </a:cubicBezTo>
                    <a:cubicBezTo>
                      <a:pt x="1490" y="845"/>
                      <a:pt x="0" y="3265"/>
                      <a:pt x="0" y="6038"/>
                    </a:cubicBezTo>
                    <a:cubicBezTo>
                      <a:pt x="0" y="6751"/>
                      <a:pt x="104" y="7490"/>
                      <a:pt x="308" y="8228"/>
                    </a:cubicBezTo>
                    <a:cubicBezTo>
                      <a:pt x="1181" y="11317"/>
                      <a:pt x="3697" y="13409"/>
                      <a:pt x="6268" y="13409"/>
                    </a:cubicBezTo>
                    <a:cubicBezTo>
                      <a:pt x="6694" y="13409"/>
                      <a:pt x="7117" y="13351"/>
                      <a:pt x="7539" y="13231"/>
                    </a:cubicBezTo>
                    <a:cubicBezTo>
                      <a:pt x="9898" y="12563"/>
                      <a:pt x="11386" y="10144"/>
                      <a:pt x="11386" y="7375"/>
                    </a:cubicBezTo>
                    <a:cubicBezTo>
                      <a:pt x="11386" y="6657"/>
                      <a:pt x="11284" y="5919"/>
                      <a:pt x="11074" y="5180"/>
                    </a:cubicBezTo>
                    <a:cubicBezTo>
                      <a:pt x="10587" y="3446"/>
                      <a:pt x="9565" y="1969"/>
                      <a:pt x="8208" y="1021"/>
                    </a:cubicBezTo>
                    <a:cubicBezTo>
                      <a:pt x="7240" y="349"/>
                      <a:pt x="6182" y="1"/>
                      <a:pt x="5132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1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6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1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9" extrusionOk="0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1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36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1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403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1"/>
              <p:cNvSpPr/>
              <p:nvPr/>
            </p:nvSpPr>
            <p:spPr>
              <a:xfrm>
                <a:off x="5115450" y="1910663"/>
                <a:ext cx="217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12117" extrusionOk="0">
                    <a:moveTo>
                      <a:pt x="4508" y="3757"/>
                    </a:moveTo>
                    <a:cubicBezTo>
                      <a:pt x="4750" y="3757"/>
                      <a:pt x="4989" y="3929"/>
                      <a:pt x="5193" y="4249"/>
                    </a:cubicBezTo>
                    <a:cubicBezTo>
                      <a:pt x="5394" y="4565"/>
                      <a:pt x="5542" y="4996"/>
                      <a:pt x="5616" y="5468"/>
                    </a:cubicBezTo>
                    <a:cubicBezTo>
                      <a:pt x="5689" y="5940"/>
                      <a:pt x="5678" y="6399"/>
                      <a:pt x="5583" y="6756"/>
                    </a:cubicBezTo>
                    <a:cubicBezTo>
                      <a:pt x="5477" y="7166"/>
                      <a:pt x="5271" y="7412"/>
                      <a:pt x="5009" y="7453"/>
                    </a:cubicBezTo>
                    <a:cubicBezTo>
                      <a:pt x="4980" y="7457"/>
                      <a:pt x="4955" y="7461"/>
                      <a:pt x="4930" y="7461"/>
                    </a:cubicBezTo>
                    <a:cubicBezTo>
                      <a:pt x="4447" y="7461"/>
                      <a:pt x="3980" y="6748"/>
                      <a:pt x="3823" y="5747"/>
                    </a:cubicBezTo>
                    <a:cubicBezTo>
                      <a:pt x="3754" y="5275"/>
                      <a:pt x="3762" y="4820"/>
                      <a:pt x="3857" y="4459"/>
                    </a:cubicBezTo>
                    <a:cubicBezTo>
                      <a:pt x="3963" y="4049"/>
                      <a:pt x="4168" y="3802"/>
                      <a:pt x="4434" y="3762"/>
                    </a:cubicBezTo>
                    <a:cubicBezTo>
                      <a:pt x="4459" y="3757"/>
                      <a:pt x="4484" y="3757"/>
                      <a:pt x="4508" y="3757"/>
                    </a:cubicBezTo>
                    <a:close/>
                    <a:moveTo>
                      <a:pt x="3102" y="1"/>
                    </a:moveTo>
                    <a:cubicBezTo>
                      <a:pt x="2814" y="1"/>
                      <a:pt x="2536" y="37"/>
                      <a:pt x="2261" y="115"/>
                    </a:cubicBezTo>
                    <a:cubicBezTo>
                      <a:pt x="2159" y="145"/>
                      <a:pt x="2056" y="181"/>
                      <a:pt x="1958" y="222"/>
                    </a:cubicBezTo>
                    <a:cubicBezTo>
                      <a:pt x="1523" y="395"/>
                      <a:pt x="1133" y="665"/>
                      <a:pt x="792" y="1026"/>
                    </a:cubicBezTo>
                    <a:cubicBezTo>
                      <a:pt x="530" y="2597"/>
                      <a:pt x="452" y="4311"/>
                      <a:pt x="510" y="6280"/>
                    </a:cubicBezTo>
                    <a:cubicBezTo>
                      <a:pt x="214" y="4885"/>
                      <a:pt x="58" y="3491"/>
                      <a:pt x="14" y="2199"/>
                    </a:cubicBezTo>
                    <a:cubicBezTo>
                      <a:pt x="9" y="2207"/>
                      <a:pt x="5" y="2216"/>
                      <a:pt x="1" y="2224"/>
                    </a:cubicBezTo>
                    <a:cubicBezTo>
                      <a:pt x="82" y="4241"/>
                      <a:pt x="436" y="6522"/>
                      <a:pt x="1137" y="8626"/>
                    </a:cubicBezTo>
                    <a:cubicBezTo>
                      <a:pt x="1324" y="9188"/>
                      <a:pt x="1535" y="9738"/>
                      <a:pt x="1773" y="10267"/>
                    </a:cubicBezTo>
                    <a:lnTo>
                      <a:pt x="1773" y="10267"/>
                    </a:lnTo>
                    <a:cubicBezTo>
                      <a:pt x="2273" y="9225"/>
                      <a:pt x="3364" y="8384"/>
                      <a:pt x="4742" y="8113"/>
                    </a:cubicBezTo>
                    <a:cubicBezTo>
                      <a:pt x="5046" y="8056"/>
                      <a:pt x="5341" y="8027"/>
                      <a:pt x="5636" y="8027"/>
                    </a:cubicBezTo>
                    <a:cubicBezTo>
                      <a:pt x="6810" y="8027"/>
                      <a:pt x="7872" y="8482"/>
                      <a:pt x="8540" y="9233"/>
                    </a:cubicBezTo>
                    <a:cubicBezTo>
                      <a:pt x="8631" y="8758"/>
                      <a:pt x="8680" y="8257"/>
                      <a:pt x="8680" y="7749"/>
                    </a:cubicBezTo>
                    <a:cubicBezTo>
                      <a:pt x="8680" y="6924"/>
                      <a:pt x="8561" y="6070"/>
                      <a:pt x="8319" y="5222"/>
                    </a:cubicBezTo>
                    <a:cubicBezTo>
                      <a:pt x="7839" y="3524"/>
                      <a:pt x="6937" y="2059"/>
                      <a:pt x="5780" y="1095"/>
                    </a:cubicBezTo>
                    <a:cubicBezTo>
                      <a:pt x="5517" y="874"/>
                      <a:pt x="5246" y="686"/>
                      <a:pt x="4972" y="533"/>
                    </a:cubicBezTo>
                    <a:lnTo>
                      <a:pt x="4972" y="533"/>
                    </a:lnTo>
                    <a:cubicBezTo>
                      <a:pt x="5066" y="883"/>
                      <a:pt x="4841" y="1277"/>
                      <a:pt x="4328" y="1650"/>
                    </a:cubicBezTo>
                    <a:cubicBezTo>
                      <a:pt x="3864" y="1985"/>
                      <a:pt x="3167" y="2277"/>
                      <a:pt x="2659" y="2277"/>
                    </a:cubicBezTo>
                    <a:cubicBezTo>
                      <a:pt x="2420" y="2277"/>
                      <a:pt x="2223" y="2216"/>
                      <a:pt x="2109" y="2068"/>
                    </a:cubicBezTo>
                    <a:cubicBezTo>
                      <a:pt x="2002" y="1928"/>
                      <a:pt x="1904" y="1695"/>
                      <a:pt x="2047" y="1358"/>
                    </a:cubicBezTo>
                    <a:cubicBezTo>
                      <a:pt x="2278" y="829"/>
                      <a:pt x="3073" y="251"/>
                      <a:pt x="3779" y="71"/>
                    </a:cubicBezTo>
                    <a:cubicBezTo>
                      <a:pt x="3552" y="25"/>
                      <a:pt x="3323" y="1"/>
                      <a:pt x="3102" y="1"/>
                    </a:cubicBezTo>
                    <a:close/>
                    <a:moveTo>
                      <a:pt x="1773" y="10267"/>
                    </a:moveTo>
                    <a:cubicBezTo>
                      <a:pt x="1773" y="10267"/>
                      <a:pt x="1773" y="10267"/>
                      <a:pt x="1773" y="10267"/>
                    </a:cubicBezTo>
                    <a:cubicBezTo>
                      <a:pt x="1775" y="10271"/>
                      <a:pt x="1776" y="10275"/>
                      <a:pt x="1778" y="10280"/>
                    </a:cubicBezTo>
                    <a:lnTo>
                      <a:pt x="1778" y="10280"/>
                    </a:lnTo>
                    <a:cubicBezTo>
                      <a:pt x="1776" y="10275"/>
                      <a:pt x="1775" y="10271"/>
                      <a:pt x="1773" y="10267"/>
                    </a:cubicBezTo>
                    <a:close/>
                    <a:moveTo>
                      <a:pt x="1778" y="10280"/>
                    </a:moveTo>
                    <a:cubicBezTo>
                      <a:pt x="2070" y="10927"/>
                      <a:pt x="2400" y="11543"/>
                      <a:pt x="2774" y="12112"/>
                    </a:cubicBezTo>
                    <a:lnTo>
                      <a:pt x="2778" y="12116"/>
                    </a:lnTo>
                    <a:cubicBezTo>
                      <a:pt x="2403" y="11546"/>
                      <a:pt x="2072" y="10927"/>
                      <a:pt x="1778" y="1028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1"/>
              <p:cNvSpPr/>
              <p:nvPr/>
            </p:nvSpPr>
            <p:spPr>
              <a:xfrm>
                <a:off x="5159750" y="2111338"/>
                <a:ext cx="169225" cy="120800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832" extrusionOk="0">
                    <a:moveTo>
                      <a:pt x="3864" y="0"/>
                    </a:moveTo>
                    <a:cubicBezTo>
                      <a:pt x="3569" y="0"/>
                      <a:pt x="3274" y="29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296" y="2891"/>
                      <a:pt x="629" y="3516"/>
                      <a:pt x="1006" y="4089"/>
                    </a:cubicBezTo>
                    <a:cubicBezTo>
                      <a:pt x="1715" y="4565"/>
                      <a:pt x="2474" y="4832"/>
                      <a:pt x="3224" y="4832"/>
                    </a:cubicBezTo>
                    <a:cubicBezTo>
                      <a:pt x="3508" y="4832"/>
                      <a:pt x="3786" y="4795"/>
                      <a:pt x="4061" y="4717"/>
                    </a:cubicBezTo>
                    <a:cubicBezTo>
                      <a:pt x="5189" y="4397"/>
                      <a:pt x="6071" y="3450"/>
                      <a:pt x="6547" y="2043"/>
                    </a:cubicBezTo>
                    <a:cubicBezTo>
                      <a:pt x="6637" y="1772"/>
                      <a:pt x="6711" y="1494"/>
                      <a:pt x="6768" y="1206"/>
                    </a:cubicBezTo>
                    <a:cubicBezTo>
                      <a:pt x="6100" y="455"/>
                      <a:pt x="5038" y="0"/>
                      <a:pt x="3864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1"/>
              <p:cNvSpPr/>
              <p:nvPr/>
            </p:nvSpPr>
            <p:spPr>
              <a:xfrm>
                <a:off x="5115775" y="1936288"/>
                <a:ext cx="19500" cy="1314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56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cubicBezTo>
                      <a:pt x="45" y="2466"/>
                      <a:pt x="201" y="3860"/>
                      <a:pt x="497" y="5255"/>
                    </a:cubicBezTo>
                    <a:cubicBezTo>
                      <a:pt x="439" y="3286"/>
                      <a:pt x="517" y="1572"/>
                      <a:pt x="779" y="1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1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028" extrusionOk="0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1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5" extrusionOk="0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1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36" extrusionOk="0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1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9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1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655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1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002" extrusionOk="0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1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4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1"/>
              <p:cNvSpPr/>
              <p:nvPr/>
            </p:nvSpPr>
            <p:spPr>
              <a:xfrm>
                <a:off x="5092275" y="1902163"/>
                <a:ext cx="24870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13540" extrusionOk="0">
                    <a:moveTo>
                      <a:pt x="4029" y="341"/>
                    </a:moveTo>
                    <a:cubicBezTo>
                      <a:pt x="4914" y="341"/>
                      <a:pt x="5842" y="714"/>
                      <a:pt x="6707" y="1435"/>
                    </a:cubicBezTo>
                    <a:cubicBezTo>
                      <a:pt x="7864" y="2399"/>
                      <a:pt x="8766" y="3864"/>
                      <a:pt x="9246" y="5562"/>
                    </a:cubicBezTo>
                    <a:cubicBezTo>
                      <a:pt x="9488" y="6410"/>
                      <a:pt x="9607" y="7264"/>
                      <a:pt x="9607" y="8089"/>
                    </a:cubicBezTo>
                    <a:cubicBezTo>
                      <a:pt x="9607" y="8597"/>
                      <a:pt x="9558" y="9098"/>
                      <a:pt x="9467" y="9573"/>
                    </a:cubicBezTo>
                    <a:cubicBezTo>
                      <a:pt x="9410" y="9861"/>
                      <a:pt x="9336" y="10139"/>
                      <a:pt x="9246" y="10410"/>
                    </a:cubicBezTo>
                    <a:cubicBezTo>
                      <a:pt x="8770" y="11817"/>
                      <a:pt x="7888" y="12764"/>
                      <a:pt x="6760" y="13084"/>
                    </a:cubicBezTo>
                    <a:cubicBezTo>
                      <a:pt x="6485" y="13162"/>
                      <a:pt x="6207" y="13199"/>
                      <a:pt x="5923" y="13199"/>
                    </a:cubicBezTo>
                    <a:cubicBezTo>
                      <a:pt x="5173" y="13199"/>
                      <a:pt x="4414" y="12932"/>
                      <a:pt x="3705" y="12456"/>
                    </a:cubicBezTo>
                    <a:lnTo>
                      <a:pt x="3701" y="12452"/>
                    </a:lnTo>
                    <a:cubicBezTo>
                      <a:pt x="3659" y="12428"/>
                      <a:pt x="3618" y="12399"/>
                      <a:pt x="3582" y="12371"/>
                    </a:cubicBezTo>
                    <a:cubicBezTo>
                      <a:pt x="3262" y="12140"/>
                      <a:pt x="2959" y="11874"/>
                      <a:pt x="2667" y="11567"/>
                    </a:cubicBezTo>
                    <a:cubicBezTo>
                      <a:pt x="1814" y="10660"/>
                      <a:pt x="1108" y="9422"/>
                      <a:pt x="702" y="7978"/>
                    </a:cubicBezTo>
                    <a:cubicBezTo>
                      <a:pt x="674" y="7883"/>
                      <a:pt x="649" y="7785"/>
                      <a:pt x="625" y="7690"/>
                    </a:cubicBezTo>
                    <a:cubicBezTo>
                      <a:pt x="436" y="6936"/>
                      <a:pt x="341" y="6181"/>
                      <a:pt x="341" y="5456"/>
                    </a:cubicBezTo>
                    <a:cubicBezTo>
                      <a:pt x="341" y="5373"/>
                      <a:pt x="341" y="5295"/>
                      <a:pt x="345" y="5217"/>
                    </a:cubicBezTo>
                    <a:cubicBezTo>
                      <a:pt x="366" y="4483"/>
                      <a:pt x="485" y="3777"/>
                      <a:pt x="702" y="3133"/>
                    </a:cubicBezTo>
                    <a:cubicBezTo>
                      <a:pt x="768" y="2933"/>
                      <a:pt x="846" y="2744"/>
                      <a:pt x="928" y="2564"/>
                    </a:cubicBezTo>
                    <a:cubicBezTo>
                      <a:pt x="932" y="2556"/>
                      <a:pt x="936" y="2547"/>
                      <a:pt x="941" y="2539"/>
                    </a:cubicBezTo>
                    <a:cubicBezTo>
                      <a:pt x="1149" y="2084"/>
                      <a:pt x="1416" y="1690"/>
                      <a:pt x="1719" y="1366"/>
                    </a:cubicBezTo>
                    <a:cubicBezTo>
                      <a:pt x="2060" y="1005"/>
                      <a:pt x="2450" y="735"/>
                      <a:pt x="2885" y="562"/>
                    </a:cubicBezTo>
                    <a:cubicBezTo>
                      <a:pt x="2983" y="521"/>
                      <a:pt x="3086" y="485"/>
                      <a:pt x="3188" y="455"/>
                    </a:cubicBezTo>
                    <a:cubicBezTo>
                      <a:pt x="3463" y="377"/>
                      <a:pt x="3741" y="341"/>
                      <a:pt x="4029" y="341"/>
                    </a:cubicBezTo>
                    <a:close/>
                    <a:moveTo>
                      <a:pt x="4029" y="0"/>
                    </a:moveTo>
                    <a:cubicBezTo>
                      <a:pt x="3713" y="0"/>
                      <a:pt x="3401" y="46"/>
                      <a:pt x="3093" y="131"/>
                    </a:cubicBezTo>
                    <a:cubicBezTo>
                      <a:pt x="1855" y="480"/>
                      <a:pt x="891" y="1509"/>
                      <a:pt x="382" y="3023"/>
                    </a:cubicBezTo>
                    <a:cubicBezTo>
                      <a:pt x="128" y="3773"/>
                      <a:pt x="1" y="4598"/>
                      <a:pt x="1" y="5456"/>
                    </a:cubicBezTo>
                    <a:cubicBezTo>
                      <a:pt x="1" y="6308"/>
                      <a:pt x="128" y="7194"/>
                      <a:pt x="375" y="8072"/>
                    </a:cubicBezTo>
                    <a:cubicBezTo>
                      <a:pt x="1289" y="11296"/>
                      <a:pt x="3648" y="13539"/>
                      <a:pt x="5931" y="13539"/>
                    </a:cubicBezTo>
                    <a:cubicBezTo>
                      <a:pt x="6239" y="13539"/>
                      <a:pt x="6551" y="13498"/>
                      <a:pt x="6851" y="13412"/>
                    </a:cubicBezTo>
                    <a:cubicBezTo>
                      <a:pt x="8093" y="13060"/>
                      <a:pt x="9057" y="12034"/>
                      <a:pt x="9566" y="10516"/>
                    </a:cubicBezTo>
                    <a:cubicBezTo>
                      <a:pt x="9820" y="9770"/>
                      <a:pt x="9943" y="8945"/>
                      <a:pt x="9947" y="8084"/>
                    </a:cubicBezTo>
                    <a:cubicBezTo>
                      <a:pt x="9947" y="7235"/>
                      <a:pt x="9820" y="6349"/>
                      <a:pt x="9573" y="5471"/>
                    </a:cubicBezTo>
                    <a:cubicBezTo>
                      <a:pt x="9496" y="5197"/>
                      <a:pt x="9406" y="4926"/>
                      <a:pt x="9308" y="4668"/>
                    </a:cubicBezTo>
                    <a:cubicBezTo>
                      <a:pt x="9262" y="4663"/>
                      <a:pt x="9221" y="4639"/>
                      <a:pt x="9189" y="4602"/>
                    </a:cubicBezTo>
                    <a:lnTo>
                      <a:pt x="8545" y="3769"/>
                    </a:lnTo>
                    <a:cubicBezTo>
                      <a:pt x="8511" y="3728"/>
                      <a:pt x="8503" y="3675"/>
                      <a:pt x="8515" y="3622"/>
                    </a:cubicBezTo>
                    <a:cubicBezTo>
                      <a:pt x="8528" y="3573"/>
                      <a:pt x="8564" y="3527"/>
                      <a:pt x="8614" y="3507"/>
                    </a:cubicBezTo>
                    <a:lnTo>
                      <a:pt x="8753" y="3449"/>
                    </a:lnTo>
                    <a:cubicBezTo>
                      <a:pt x="8261" y="2547"/>
                      <a:pt x="7638" y="1768"/>
                      <a:pt x="6925" y="1174"/>
                    </a:cubicBezTo>
                    <a:cubicBezTo>
                      <a:pt x="5997" y="402"/>
                      <a:pt x="4996" y="0"/>
                      <a:pt x="4029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1"/>
              <p:cNvSpPr/>
              <p:nvPr/>
            </p:nvSpPr>
            <p:spPr>
              <a:xfrm>
                <a:off x="5304850" y="1988388"/>
                <a:ext cx="201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220" extrusionOk="0">
                    <a:moveTo>
                      <a:pt x="250" y="0"/>
                    </a:moveTo>
                    <a:lnTo>
                      <a:pt x="111" y="58"/>
                    </a:lnTo>
                    <a:cubicBezTo>
                      <a:pt x="61" y="78"/>
                      <a:pt x="25" y="124"/>
                      <a:pt x="12" y="173"/>
                    </a:cubicBezTo>
                    <a:cubicBezTo>
                      <a:pt x="0" y="226"/>
                      <a:pt x="8" y="279"/>
                      <a:pt x="42" y="320"/>
                    </a:cubicBezTo>
                    <a:lnTo>
                      <a:pt x="686" y="1153"/>
                    </a:lnTo>
                    <a:cubicBezTo>
                      <a:pt x="718" y="1190"/>
                      <a:pt x="759" y="1214"/>
                      <a:pt x="805" y="1219"/>
                    </a:cubicBezTo>
                    <a:cubicBezTo>
                      <a:pt x="644" y="792"/>
                      <a:pt x="460" y="386"/>
                      <a:pt x="250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1"/>
              <p:cNvSpPr/>
              <p:nvPr/>
            </p:nvSpPr>
            <p:spPr>
              <a:xfrm>
                <a:off x="5126850" y="2000363"/>
                <a:ext cx="73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6065" extrusionOk="0">
                    <a:moveTo>
                      <a:pt x="672" y="0"/>
                    </a:moveTo>
                    <a:cubicBezTo>
                      <a:pt x="403" y="0"/>
                      <a:pt x="169" y="164"/>
                      <a:pt x="139" y="559"/>
                    </a:cubicBezTo>
                    <a:cubicBezTo>
                      <a:pt x="1" y="2429"/>
                      <a:pt x="181" y="4259"/>
                      <a:pt x="1448" y="5744"/>
                    </a:cubicBezTo>
                    <a:cubicBezTo>
                      <a:pt x="1640" y="5970"/>
                      <a:pt x="1858" y="6064"/>
                      <a:pt x="2057" y="6064"/>
                    </a:cubicBezTo>
                    <a:cubicBezTo>
                      <a:pt x="2560" y="6064"/>
                      <a:pt x="2950" y="5466"/>
                      <a:pt x="2551" y="4862"/>
                    </a:cubicBezTo>
                    <a:cubicBezTo>
                      <a:pt x="1718" y="3611"/>
                      <a:pt x="1497" y="2376"/>
                      <a:pt x="1542" y="875"/>
                    </a:cubicBezTo>
                    <a:cubicBezTo>
                      <a:pt x="1557" y="368"/>
                      <a:pt x="1075" y="0"/>
                      <a:pt x="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1"/>
              <p:cNvSpPr/>
              <p:nvPr/>
            </p:nvSpPr>
            <p:spPr>
              <a:xfrm>
                <a:off x="5197700" y="2161263"/>
                <a:ext cx="405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527" extrusionOk="0">
                    <a:moveTo>
                      <a:pt x="661" y="1"/>
                    </a:moveTo>
                    <a:cubicBezTo>
                      <a:pt x="258" y="1"/>
                      <a:pt x="1" y="460"/>
                      <a:pt x="86" y="821"/>
                    </a:cubicBezTo>
                    <a:cubicBezTo>
                      <a:pt x="189" y="1239"/>
                      <a:pt x="533" y="1526"/>
                      <a:pt x="964" y="1526"/>
                    </a:cubicBezTo>
                    <a:cubicBezTo>
                      <a:pt x="1366" y="1526"/>
                      <a:pt x="1621" y="1072"/>
                      <a:pt x="1534" y="710"/>
                    </a:cubicBezTo>
                    <a:cubicBezTo>
                      <a:pt x="1436" y="288"/>
                      <a:pt x="1091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1"/>
              <p:cNvSpPr/>
              <p:nvPr/>
            </p:nvSpPr>
            <p:spPr>
              <a:xfrm>
                <a:off x="5485100" y="1876788"/>
                <a:ext cx="81450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6187" extrusionOk="0">
                    <a:moveTo>
                      <a:pt x="845" y="0"/>
                    </a:moveTo>
                    <a:cubicBezTo>
                      <a:pt x="616" y="0"/>
                      <a:pt x="411" y="117"/>
                      <a:pt x="333" y="404"/>
                    </a:cubicBezTo>
                    <a:cubicBezTo>
                      <a:pt x="1" y="1606"/>
                      <a:pt x="67" y="2500"/>
                      <a:pt x="526" y="3660"/>
                    </a:cubicBezTo>
                    <a:cubicBezTo>
                      <a:pt x="899" y="4600"/>
                      <a:pt x="1223" y="5585"/>
                      <a:pt x="2154" y="6093"/>
                    </a:cubicBezTo>
                    <a:cubicBezTo>
                      <a:pt x="2274" y="6158"/>
                      <a:pt x="2387" y="6186"/>
                      <a:pt x="2490" y="6186"/>
                    </a:cubicBezTo>
                    <a:cubicBezTo>
                      <a:pt x="3007" y="6186"/>
                      <a:pt x="3258" y="5456"/>
                      <a:pt x="2929" y="4998"/>
                    </a:cubicBezTo>
                    <a:cubicBezTo>
                      <a:pt x="2068" y="3796"/>
                      <a:pt x="1420" y="2397"/>
                      <a:pt x="1707" y="896"/>
                    </a:cubicBezTo>
                    <a:cubicBezTo>
                      <a:pt x="1798" y="418"/>
                      <a:pt x="127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1"/>
              <p:cNvSpPr/>
              <p:nvPr/>
            </p:nvSpPr>
            <p:spPr>
              <a:xfrm>
                <a:off x="5570200" y="2033613"/>
                <a:ext cx="412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43" extrusionOk="0">
                    <a:moveTo>
                      <a:pt x="661" y="1"/>
                    </a:moveTo>
                    <a:cubicBezTo>
                      <a:pt x="256" y="1"/>
                      <a:pt x="1" y="472"/>
                      <a:pt x="91" y="833"/>
                    </a:cubicBezTo>
                    <a:cubicBezTo>
                      <a:pt x="198" y="1264"/>
                      <a:pt x="551" y="1542"/>
                      <a:pt x="985" y="1542"/>
                    </a:cubicBezTo>
                    <a:cubicBezTo>
                      <a:pt x="1396" y="1542"/>
                      <a:pt x="1650" y="1067"/>
                      <a:pt x="1560" y="706"/>
                    </a:cubicBezTo>
                    <a:cubicBezTo>
                      <a:pt x="1449" y="279"/>
                      <a:pt x="1100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1"/>
              <p:cNvSpPr/>
              <p:nvPr/>
            </p:nvSpPr>
            <p:spPr>
              <a:xfrm>
                <a:off x="5337000" y="1964188"/>
                <a:ext cx="553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50" extrusionOk="0">
                    <a:moveTo>
                      <a:pt x="2093" y="1"/>
                    </a:moveTo>
                    <a:cubicBezTo>
                      <a:pt x="2092" y="1"/>
                      <a:pt x="2091" y="1"/>
                      <a:pt x="2090" y="1"/>
                    </a:cubicBezTo>
                    <a:cubicBezTo>
                      <a:pt x="1409" y="75"/>
                      <a:pt x="695" y="472"/>
                      <a:pt x="89" y="772"/>
                    </a:cubicBezTo>
                    <a:cubicBezTo>
                      <a:pt x="0" y="816"/>
                      <a:pt x="47" y="949"/>
                      <a:pt x="129" y="949"/>
                    </a:cubicBezTo>
                    <a:cubicBezTo>
                      <a:pt x="139" y="949"/>
                      <a:pt x="148" y="948"/>
                      <a:pt x="158" y="944"/>
                    </a:cubicBezTo>
                    <a:cubicBezTo>
                      <a:pt x="798" y="690"/>
                      <a:pt x="1569" y="518"/>
                      <a:pt x="2152" y="148"/>
                    </a:cubicBezTo>
                    <a:cubicBezTo>
                      <a:pt x="2212" y="108"/>
                      <a:pt x="2162" y="1"/>
                      <a:pt x="2093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1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60" extrusionOk="0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1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00" extrusionOk="0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1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61" extrusionOk="0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1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406" extrusionOk="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1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25" extrusionOk="0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1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465" extrusionOk="0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1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71" extrusionOk="0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1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8098" extrusionOk="0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1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8097" extrusionOk="0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1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433" extrusionOk="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1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1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1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21780" extrusionOk="0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1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7281" extrusionOk="0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1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4339" extrusionOk="0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1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avLst/>
                <a:gdLst/>
                <a:ahLst/>
                <a:cxnLst/>
                <a:rect l="l" t="t" r="r" b="b"/>
                <a:pathLst>
                  <a:path w="21727" h="50470" extrusionOk="0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1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1035" extrusionOk="0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1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21990" extrusionOk="0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1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645" extrusionOk="0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1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6785" extrusionOk="0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1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854" extrusionOk="0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1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6316" extrusionOk="0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1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94" extrusionOk="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1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5103" extrusionOk="0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1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4082" extrusionOk="0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1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1107" extrusionOk="0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1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468" extrusionOk="0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1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92" extrusionOk="0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1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92" extrusionOk="0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1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468" extrusionOk="0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1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92" extrusionOk="0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1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691" extrusionOk="0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1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343" extrusionOk="0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1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284" extrusionOk="0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1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35" extrusionOk="0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1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11518" h="7879" extrusionOk="0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1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869" extrusionOk="0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1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168" extrusionOk="0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1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9102" extrusionOk="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1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9097" extrusionOk="0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1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25358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1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avLst/>
                <a:gdLst/>
                <a:ahLst/>
                <a:cxnLst/>
                <a:rect l="l" t="t" r="r" b="b"/>
                <a:pathLst>
                  <a:path w="19341" h="24735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1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18679" extrusionOk="0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1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8323" extrusionOk="0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1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12715" extrusionOk="0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1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11887" extrusionOk="0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1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7021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5464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1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1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234" extrusionOk="0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414" extrusionOk="0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1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39" extrusionOk="0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1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42645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1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576" extrusionOk="0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1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89" extrusionOk="0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1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3737" extrusionOk="0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1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471" extrusionOk="0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1"/>
              <p:cNvSpPr/>
              <p:nvPr/>
            </p:nvSpPr>
            <p:spPr>
              <a:xfrm>
                <a:off x="5314500" y="2033113"/>
                <a:ext cx="79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356" extrusionOk="0">
                    <a:moveTo>
                      <a:pt x="451" y="0"/>
                    </a:moveTo>
                    <a:lnTo>
                      <a:pt x="451" y="0"/>
                    </a:lnTo>
                    <a:cubicBezTo>
                      <a:pt x="0" y="459"/>
                      <a:pt x="1612" y="2153"/>
                      <a:pt x="2399" y="2329"/>
                    </a:cubicBezTo>
                    <a:cubicBezTo>
                      <a:pt x="2480" y="2348"/>
                      <a:pt x="2553" y="2356"/>
                      <a:pt x="2618" y="2356"/>
                    </a:cubicBezTo>
                    <a:cubicBezTo>
                      <a:pt x="3187" y="2356"/>
                      <a:pt x="3170" y="1719"/>
                      <a:pt x="3170" y="1719"/>
                    </a:cubicBez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1"/>
              <p:cNvSpPr/>
              <p:nvPr/>
            </p:nvSpPr>
            <p:spPr>
              <a:xfrm>
                <a:off x="5319700" y="2003663"/>
                <a:ext cx="7272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774" extrusionOk="0">
                    <a:moveTo>
                      <a:pt x="2556" y="1"/>
                    </a:moveTo>
                    <a:lnTo>
                      <a:pt x="2269" y="128"/>
                    </a:lnTo>
                    <a:cubicBezTo>
                      <a:pt x="2401" y="423"/>
                      <a:pt x="2503" y="743"/>
                      <a:pt x="2511" y="874"/>
                    </a:cubicBezTo>
                    <a:cubicBezTo>
                      <a:pt x="2433" y="870"/>
                      <a:pt x="2306" y="845"/>
                      <a:pt x="2191" y="830"/>
                    </a:cubicBezTo>
                    <a:cubicBezTo>
                      <a:pt x="1859" y="774"/>
                      <a:pt x="1447" y="706"/>
                      <a:pt x="1073" y="706"/>
                    </a:cubicBezTo>
                    <a:cubicBezTo>
                      <a:pt x="640" y="706"/>
                      <a:pt x="256" y="798"/>
                      <a:pt x="99" y="1108"/>
                    </a:cubicBezTo>
                    <a:cubicBezTo>
                      <a:pt x="1" y="1309"/>
                      <a:pt x="33" y="1584"/>
                      <a:pt x="206" y="1904"/>
                    </a:cubicBezTo>
                    <a:cubicBezTo>
                      <a:pt x="616" y="2679"/>
                      <a:pt x="1786" y="3639"/>
                      <a:pt x="2802" y="3774"/>
                    </a:cubicBezTo>
                    <a:lnTo>
                      <a:pt x="2844" y="3463"/>
                    </a:lnTo>
                    <a:cubicBezTo>
                      <a:pt x="1949" y="3344"/>
                      <a:pt x="858" y="2466"/>
                      <a:pt x="481" y="1756"/>
                    </a:cubicBezTo>
                    <a:cubicBezTo>
                      <a:pt x="366" y="1538"/>
                      <a:pt x="329" y="1354"/>
                      <a:pt x="383" y="1248"/>
                    </a:cubicBezTo>
                    <a:cubicBezTo>
                      <a:pt x="469" y="1076"/>
                      <a:pt x="745" y="1022"/>
                      <a:pt x="1067" y="1022"/>
                    </a:cubicBezTo>
                    <a:cubicBezTo>
                      <a:pt x="1437" y="1022"/>
                      <a:pt x="1868" y="1093"/>
                      <a:pt x="2142" y="1137"/>
                    </a:cubicBezTo>
                    <a:cubicBezTo>
                      <a:pt x="2352" y="1174"/>
                      <a:pt x="2473" y="1192"/>
                      <a:pt x="2555" y="1192"/>
                    </a:cubicBezTo>
                    <a:cubicBezTo>
                      <a:pt x="2572" y="1192"/>
                      <a:pt x="2587" y="1191"/>
                      <a:pt x="2602" y="1190"/>
                    </a:cubicBezTo>
                    <a:cubicBezTo>
                      <a:pt x="2679" y="1182"/>
                      <a:pt x="2740" y="1141"/>
                      <a:pt x="2782" y="1071"/>
                    </a:cubicBezTo>
                    <a:cubicBezTo>
                      <a:pt x="2909" y="849"/>
                      <a:pt x="2691" y="304"/>
                      <a:pt x="2556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81" name="Google Shape;2281;p41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2282" name="Google Shape;2282;p41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878" extrusionOk="0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41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4074" extrusionOk="0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41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4407" extrusionOk="0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41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61" extrusionOk="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41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2491" extrusionOk="0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41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335" extrusionOk="0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41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" h="3029" extrusionOk="0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41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549" extrusionOk="0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41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4681" extrusionOk="0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41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" h="4006" extrusionOk="0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41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4769" extrusionOk="0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41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60" extrusionOk="0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41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41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787" extrusionOk="0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41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787" extrusionOk="0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1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43" extrusionOk="0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41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41" extrusionOk="0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41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1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9" extrusionOk="0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41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81" extrusionOk="0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41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98" extrusionOk="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41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350" extrusionOk="0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41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38" extrusionOk="0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41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1" extrusionOk="0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41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74" extrusionOk="0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41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2776" extrusionOk="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41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388" extrusionOk="0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41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632" extrusionOk="0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41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9" extrusionOk="0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41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92" extrusionOk="0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41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517" extrusionOk="0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13" name="Google Shape;2313;p41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83" extrusionOk="0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1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879" extrusionOk="0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5" name="Google Shape;2315;p41"/>
            <p:cNvGrpSpPr/>
            <p:nvPr/>
          </p:nvGrpSpPr>
          <p:grpSpPr>
            <a:xfrm>
              <a:off x="3396925" y="1079700"/>
              <a:ext cx="1484469" cy="1304215"/>
              <a:chOff x="3396925" y="1079700"/>
              <a:chExt cx="1484469" cy="1304215"/>
            </a:xfrm>
          </p:grpSpPr>
          <p:sp>
            <p:nvSpPr>
              <p:cNvPr id="2316" name="Google Shape;2316;p41"/>
              <p:cNvSpPr/>
              <p:nvPr/>
            </p:nvSpPr>
            <p:spPr>
              <a:xfrm>
                <a:off x="3396925" y="1079700"/>
                <a:ext cx="1484469" cy="1304215"/>
              </a:xfrm>
              <a:custGeom>
                <a:avLst/>
                <a:gdLst/>
                <a:ahLst/>
                <a:cxnLst/>
                <a:rect l="l" t="t" r="r" b="b"/>
                <a:pathLst>
                  <a:path w="49322" h="43333" extrusionOk="0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1"/>
              <p:cNvSpPr txBox="1"/>
              <p:nvPr/>
            </p:nvSpPr>
            <p:spPr>
              <a:xfrm rot="-378820">
                <a:off x="3530765" y="1395261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F7C3E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BYE!</a:t>
                </a:r>
                <a:endParaRPr sz="24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2318" name="Google Shape;2318;p41"/>
          <p:cNvSpPr txBox="1">
            <a:spLocks noGrp="1"/>
          </p:cNvSpPr>
          <p:nvPr>
            <p:ph type="ctrTitle"/>
          </p:nvPr>
        </p:nvSpPr>
        <p:spPr>
          <a:xfrm>
            <a:off x="827584" y="952032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/>
              <a:t>THANKS!</a:t>
            </a:r>
            <a:endParaRPr sz="3600" dirty="0"/>
          </a:p>
        </p:txBody>
      </p:sp>
      <p:sp>
        <p:nvSpPr>
          <p:cNvPr id="226" name="Google Shape;2098;p41"/>
          <p:cNvSpPr txBox="1">
            <a:spLocks/>
          </p:cNvSpPr>
          <p:nvPr/>
        </p:nvSpPr>
        <p:spPr>
          <a:xfrm flipH="1">
            <a:off x="899592" y="2363402"/>
            <a:ext cx="2366100" cy="151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-US" sz="1600" i="1" dirty="0"/>
              <a:t>The art of getting someone else to do something you want done because he wants to do it</a:t>
            </a:r>
            <a:r>
              <a:rPr lang="en-US" sz="1600" i="1" dirty="0" smtClean="0"/>
              <a:t>.</a:t>
            </a:r>
            <a:endParaRPr lang="id-ID" sz="1600" i="1" dirty="0" smtClean="0"/>
          </a:p>
          <a:p>
            <a:pPr marL="0" indent="0">
              <a:buClr>
                <a:schemeClr val="dk1"/>
              </a:buClr>
              <a:buSzPts val="1100"/>
            </a:pPr>
            <a:endParaRPr lang="id-ID" sz="1600" i="1" dirty="0"/>
          </a:p>
          <a:p>
            <a:pPr marL="0" indent="0" algn="r">
              <a:buClr>
                <a:schemeClr val="dk1"/>
              </a:buClr>
              <a:buSzPts val="1100"/>
            </a:pPr>
            <a:r>
              <a:rPr lang="id-ID" sz="1600" i="1" dirty="0" smtClean="0"/>
              <a:t>Dwight </a:t>
            </a:r>
            <a:r>
              <a:rPr lang="id-ID" sz="1600" i="1" dirty="0"/>
              <a:t>D. Eisenhower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 txBox="1">
            <a:spLocks noGrp="1"/>
          </p:cNvSpPr>
          <p:nvPr>
            <p:ph type="ctrTitle" idx="3"/>
          </p:nvPr>
        </p:nvSpPr>
        <p:spPr>
          <a:xfrm>
            <a:off x="467544" y="1763700"/>
            <a:ext cx="4104456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3200" dirty="0"/>
              <a:t>K</a:t>
            </a:r>
            <a:r>
              <a:rPr lang="id-ID" sz="3200" dirty="0" smtClean="0"/>
              <a:t>eterampilan </a:t>
            </a:r>
            <a:r>
              <a:rPr lang="id-ID" sz="3200" dirty="0"/>
              <a:t>dasar yang dibutuhkan pemimpin</a:t>
            </a:r>
            <a:endParaRPr sz="3200" b="0" dirty="0">
              <a:solidFill>
                <a:srgbClr val="FF7C3E"/>
              </a:solidFill>
            </a:endParaRPr>
          </a:p>
        </p:txBody>
      </p:sp>
      <p:sp>
        <p:nvSpPr>
          <p:cNvPr id="368" name="Google Shape;368;p24"/>
          <p:cNvSpPr txBox="1">
            <a:spLocks noGrp="1"/>
          </p:cNvSpPr>
          <p:nvPr>
            <p:ph type="ctrTitle"/>
          </p:nvPr>
        </p:nvSpPr>
        <p:spPr>
          <a:xfrm>
            <a:off x="5220072" y="41151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dirty="0"/>
              <a:t>Membangun </a:t>
            </a:r>
            <a:r>
              <a:rPr lang="id-ID" dirty="0" smtClean="0"/>
              <a:t>kredibilitas</a:t>
            </a:r>
            <a:endParaRPr dirty="0">
              <a:solidFill>
                <a:srgbClr val="FF7C3E"/>
              </a:solidFill>
            </a:endParaRPr>
          </a:p>
        </p:txBody>
      </p:sp>
      <p:sp>
        <p:nvSpPr>
          <p:cNvPr id="370" name="Google Shape;370;p24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  <p:sp>
        <p:nvSpPr>
          <p:cNvPr id="371" name="Google Shape;371;p24"/>
          <p:cNvSpPr txBox="1">
            <a:spLocks noGrp="1"/>
          </p:cNvSpPr>
          <p:nvPr>
            <p:ph type="title" idx="2"/>
          </p:nvPr>
        </p:nvSpPr>
        <p:spPr>
          <a:xfrm>
            <a:off x="4860032" y="411510"/>
            <a:ext cx="504056" cy="36724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 smtClean="0"/>
              <a:t>1</a:t>
            </a:r>
            <a:r>
              <a:rPr lang="id-ID" sz="2800" dirty="0" smtClean="0"/>
              <a:t>.</a:t>
            </a: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 smtClean="0"/>
              <a:t>2.</a:t>
            </a:r>
            <a:br>
              <a:rPr lang="id-ID" sz="2800" dirty="0" smtClean="0"/>
            </a:br>
            <a:r>
              <a:rPr lang="id-ID" sz="2800" dirty="0" smtClean="0"/>
              <a:t>3.</a:t>
            </a:r>
            <a:br>
              <a:rPr lang="id-ID" sz="2800" dirty="0" smtClean="0"/>
            </a:br>
            <a:r>
              <a:rPr lang="id-ID" sz="2800" dirty="0" smtClean="0"/>
              <a:t>4.</a:t>
            </a:r>
            <a:br>
              <a:rPr lang="id-ID" sz="2800" dirty="0" smtClean="0"/>
            </a:br>
            <a:r>
              <a:rPr lang="id-ID" sz="2800" dirty="0" smtClean="0"/>
              <a:t>5.</a:t>
            </a:r>
            <a:br>
              <a:rPr lang="id-ID" sz="2800" dirty="0" smtClean="0"/>
            </a:br>
            <a:r>
              <a:rPr lang="id-ID" sz="2800" dirty="0" smtClean="0"/>
              <a:t>6.</a:t>
            </a:r>
            <a:br>
              <a:rPr lang="id-ID" sz="2800" dirty="0" smtClean="0"/>
            </a:br>
            <a:r>
              <a:rPr lang="id-ID" sz="2800" dirty="0" smtClean="0"/>
              <a:t>7.</a:t>
            </a:r>
            <a:br>
              <a:rPr lang="id-ID" sz="2800" dirty="0" smtClean="0"/>
            </a:br>
            <a:r>
              <a:rPr lang="id-ID" sz="2800" dirty="0" smtClean="0"/>
              <a:t>8.</a:t>
            </a:r>
            <a:endParaRPr sz="2800" dirty="0"/>
          </a:p>
        </p:txBody>
      </p:sp>
      <p:sp>
        <p:nvSpPr>
          <p:cNvPr id="372" name="Google Shape;372;p24"/>
          <p:cNvSpPr txBox="1">
            <a:spLocks noGrp="1"/>
          </p:cNvSpPr>
          <p:nvPr>
            <p:ph type="ctrTitle" idx="4"/>
          </p:nvPr>
        </p:nvSpPr>
        <p:spPr>
          <a:xfrm>
            <a:off x="5220072" y="843558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dirty="0" smtClean="0"/>
              <a:t>Komunikasi</a:t>
            </a:r>
            <a:endParaRPr dirty="0"/>
          </a:p>
        </p:txBody>
      </p:sp>
      <p:sp>
        <p:nvSpPr>
          <p:cNvPr id="375" name="Google Shape;375;p24"/>
          <p:cNvSpPr txBox="1">
            <a:spLocks noGrp="1"/>
          </p:cNvSpPr>
          <p:nvPr>
            <p:ph type="ctrTitle" idx="7"/>
          </p:nvPr>
        </p:nvSpPr>
        <p:spPr>
          <a:xfrm>
            <a:off x="5220072" y="1275606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dirty="0"/>
              <a:t>Mendengarkan</a:t>
            </a:r>
            <a:endParaRPr dirty="0"/>
          </a:p>
        </p:txBody>
      </p:sp>
      <p:sp>
        <p:nvSpPr>
          <p:cNvPr id="378" name="Google Shape;378;p24"/>
          <p:cNvSpPr txBox="1">
            <a:spLocks noGrp="1"/>
          </p:cNvSpPr>
          <p:nvPr>
            <p:ph type="ctrTitle" idx="13"/>
          </p:nvPr>
        </p:nvSpPr>
        <p:spPr>
          <a:xfrm>
            <a:off x="5220072" y="1701652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dirty="0"/>
              <a:t>Ketegasan</a:t>
            </a:r>
            <a:endParaRPr dirty="0"/>
          </a:p>
        </p:txBody>
      </p:sp>
      <p:sp>
        <p:nvSpPr>
          <p:cNvPr id="381" name="Google Shape;381;p24"/>
          <p:cNvSpPr txBox="1">
            <a:spLocks noGrp="1"/>
          </p:cNvSpPr>
          <p:nvPr>
            <p:ph type="ctrTitle" idx="16"/>
          </p:nvPr>
        </p:nvSpPr>
        <p:spPr>
          <a:xfrm>
            <a:off x="5221000" y="2570014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dirty="0" smtClean="0"/>
              <a:t>Manajemen stres yang efektif</a:t>
            </a:r>
            <a:endParaRPr dirty="0"/>
          </a:p>
        </p:txBody>
      </p:sp>
      <p:sp>
        <p:nvSpPr>
          <p:cNvPr id="22" name="Google Shape;378;p24"/>
          <p:cNvSpPr txBox="1">
            <a:spLocks/>
          </p:cNvSpPr>
          <p:nvPr/>
        </p:nvSpPr>
        <p:spPr>
          <a:xfrm>
            <a:off x="5220072" y="2137966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id-ID" dirty="0" smtClean="0"/>
              <a:t>Mengadakan pertemuan</a:t>
            </a:r>
            <a:endParaRPr lang="id-ID" dirty="0"/>
          </a:p>
        </p:txBody>
      </p:sp>
      <p:sp>
        <p:nvSpPr>
          <p:cNvPr id="32" name="Google Shape;381;p24"/>
          <p:cNvSpPr txBox="1">
            <a:spLocks/>
          </p:cNvSpPr>
          <p:nvPr/>
        </p:nvSpPr>
        <p:spPr>
          <a:xfrm>
            <a:off x="5220072" y="3002062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id-ID" dirty="0" smtClean="0"/>
              <a:t>Menyelesaian </a:t>
            </a:r>
            <a:r>
              <a:rPr lang="id-ID" dirty="0"/>
              <a:t>masalah</a:t>
            </a:r>
          </a:p>
        </p:txBody>
      </p:sp>
      <p:sp>
        <p:nvSpPr>
          <p:cNvPr id="33" name="Google Shape;381;p24"/>
          <p:cNvSpPr txBox="1">
            <a:spLocks/>
          </p:cNvSpPr>
          <p:nvPr/>
        </p:nvSpPr>
        <p:spPr>
          <a:xfrm>
            <a:off x="5220072" y="3435846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id-ID" dirty="0"/>
              <a:t>Meningkatkan </a:t>
            </a:r>
            <a:r>
              <a:rPr lang="id-ID" dirty="0" smtClean="0"/>
              <a:t>kreativitas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5"/>
          <p:cNvGrpSpPr/>
          <p:nvPr/>
        </p:nvGrpSpPr>
        <p:grpSpPr>
          <a:xfrm>
            <a:off x="5795689" y="406139"/>
            <a:ext cx="2963700" cy="4381551"/>
            <a:chOff x="6128789" y="804382"/>
            <a:chExt cx="2694273" cy="3983228"/>
          </a:xfrm>
        </p:grpSpPr>
        <p:sp>
          <p:nvSpPr>
            <p:cNvPr id="389" name="Google Shape;389;p25"/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25"/>
          <p:cNvSpPr/>
          <p:nvPr/>
        </p:nvSpPr>
        <p:spPr>
          <a:xfrm flipH="1">
            <a:off x="4735345" y="4663800"/>
            <a:ext cx="3481330" cy="175301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25"/>
          <p:cNvGrpSpPr/>
          <p:nvPr/>
        </p:nvGrpSpPr>
        <p:grpSpPr>
          <a:xfrm>
            <a:off x="4959642" y="1345102"/>
            <a:ext cx="2130085" cy="3433068"/>
            <a:chOff x="4633351" y="1345102"/>
            <a:chExt cx="2130085" cy="3433068"/>
          </a:xfrm>
        </p:grpSpPr>
        <p:sp>
          <p:nvSpPr>
            <p:cNvPr id="393" name="Google Shape;393;p25"/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5"/>
          <p:cNvGrpSpPr/>
          <p:nvPr/>
        </p:nvGrpSpPr>
        <p:grpSpPr>
          <a:xfrm>
            <a:off x="4538210" y="3675500"/>
            <a:ext cx="990781" cy="1129042"/>
            <a:chOff x="2670950" y="1672175"/>
            <a:chExt cx="143500" cy="163525"/>
          </a:xfrm>
        </p:grpSpPr>
        <p:sp>
          <p:nvSpPr>
            <p:cNvPr id="419" name="Google Shape;419;p25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25"/>
          <p:cNvGrpSpPr/>
          <p:nvPr/>
        </p:nvGrpSpPr>
        <p:grpSpPr>
          <a:xfrm>
            <a:off x="6644497" y="1585490"/>
            <a:ext cx="1952276" cy="3211617"/>
            <a:chOff x="6644497" y="1585490"/>
            <a:chExt cx="1952276" cy="3211617"/>
          </a:xfrm>
        </p:grpSpPr>
        <p:sp>
          <p:nvSpPr>
            <p:cNvPr id="457" name="Google Shape;457;p25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5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5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5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5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5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5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5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5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5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/>
              <a:t>Membangun  kredibilitas</a:t>
            </a:r>
            <a:endParaRPr sz="5000" dirty="0"/>
          </a:p>
        </p:txBody>
      </p:sp>
      <p:sp>
        <p:nvSpPr>
          <p:cNvPr id="568" name="Google Shape;568;p25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>
                <a:solidFill>
                  <a:srgbClr val="FF7C3E"/>
                </a:solidFill>
              </a:rPr>
              <a:t>01</a:t>
            </a:r>
            <a:endParaRPr sz="9600" dirty="0">
              <a:solidFill>
                <a:srgbClr val="FF7C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611560" y="555526"/>
            <a:ext cx="5400000" cy="774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/>
              <a:t>Membangun kredibilitas</a:t>
            </a:r>
            <a:endParaRPr sz="3600" dirty="0">
              <a:solidFill>
                <a:srgbClr val="FF7C3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7584" y="1419622"/>
            <a:ext cx="6840760" cy="3168352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d-ID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Kredibilitas adalah kemampuan untuk menimbulkan kepercayaan pada orang lain. Ini terdiri dari dua komponen</a:t>
            </a:r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Keahlian</a:t>
            </a:r>
            <a:r>
              <a:rPr lang="id-ID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membangun keahlian melibatkan peningkatan pengetahuan dan keterampilan seseorang di bidang kompetensi teknis, pengetahuan organisasi, dan pengetahuan industri.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Kepercayaan </a:t>
            </a:r>
            <a:r>
              <a:rPr lang="id-ID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id-ID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terdiri dari mengklarifikasi dan mengomunikasikan nilai-nilai Anda, dan membangun hubungan dengan orang 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611560" y="555526"/>
            <a:ext cx="5400000" cy="774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/>
              <a:t>Matriks Kredibilitas</a:t>
            </a:r>
            <a:endParaRPr sz="3600" dirty="0">
              <a:solidFill>
                <a:srgbClr val="FF7C3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5" t="28571" r="21523" b="19643"/>
          <a:stretch/>
        </p:blipFill>
        <p:spPr bwMode="auto">
          <a:xfrm>
            <a:off x="772547" y="1347614"/>
            <a:ext cx="2952328" cy="276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51920" y="1347614"/>
            <a:ext cx="4680520" cy="3024335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Kuadran </a:t>
            </a:r>
            <a:r>
              <a:rPr lang="id-ID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pertama-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 kepercayaan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keahlian yang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tinggi; mereka kemungkinan akan dilihat oleh orang lain sebagai sangat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kreadibel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d-ID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Kuadran kedua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pemimpin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telah menghabiskan sedikit waktu dengan pengikut, yang tidak menindaklanjuti dengan komitmen, atau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baru masuk dalam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organisasi dan memiliki sedikit waktu untuk membangun hubungan dengan rekan kerja.</a:t>
            </a:r>
          </a:p>
          <a:p>
            <a:pPr algn="just"/>
            <a:r>
              <a:rPr lang="id-ID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Kuadran ketiga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pemimpin di lingkungan beragam seperti.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 mungkin mereka memiliki kompetensi teknis, pengetahuan organisasi atau industri, atau waktu untuk membangun hubungan dengan rekan kerja.</a:t>
            </a:r>
          </a:p>
          <a:p>
            <a:pPr algn="just"/>
            <a:r>
              <a:rPr lang="id-ID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Kuadran keempat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–pemimpin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dipromosikan dari antara rekan-rekan atau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 departemen lain dalam perusahaan</a:t>
            </a:r>
          </a:p>
        </p:txBody>
      </p:sp>
    </p:spTree>
    <p:extLst>
      <p:ext uri="{BB962C8B-B14F-4D97-AF65-F5344CB8AC3E}">
        <p14:creationId xmlns:p14="http://schemas.microsoft.com/office/powerpoint/2010/main" val="35210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8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Komunikasi</a:t>
            </a:r>
            <a:endParaRPr dirty="0"/>
          </a:p>
        </p:txBody>
      </p:sp>
      <p:grpSp>
        <p:nvGrpSpPr>
          <p:cNvPr id="639" name="Google Shape;639;p28"/>
          <p:cNvGrpSpPr/>
          <p:nvPr/>
        </p:nvGrpSpPr>
        <p:grpSpPr>
          <a:xfrm>
            <a:off x="4559636" y="717339"/>
            <a:ext cx="4151178" cy="4066813"/>
            <a:chOff x="4559636" y="717339"/>
            <a:chExt cx="4151178" cy="4066813"/>
          </a:xfrm>
        </p:grpSpPr>
        <p:sp>
          <p:nvSpPr>
            <p:cNvPr id="640" name="Google Shape;640;p28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28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644" name="Google Shape;644;p28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8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8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8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8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8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8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8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8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8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8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8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8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8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8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8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8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8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8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8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8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8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8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8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8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8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8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8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8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8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8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8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8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8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8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8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8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8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8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8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8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8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8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8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8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8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8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8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8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8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8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8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8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8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8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8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8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8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8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8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8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28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739" name="Google Shape;739;p28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740" name="Google Shape;740;p28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3" h="79620" extrusionOk="0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8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6" h="72858" extrusionOk="0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8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6" h="70847" extrusionOk="0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8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8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8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8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4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8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8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8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8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8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4012" extrusionOk="0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8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376" extrusionOk="0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rgbClr val="4E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8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2623" extrusionOk="0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8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12963" extrusionOk="0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8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1" extrusionOk="0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8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484" extrusionOk="0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8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28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8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5" name="Google Shape;765;p28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8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rgbClr val="FF7C3E"/>
                </a:solidFill>
              </a:rPr>
              <a:t>02</a:t>
            </a:r>
            <a:endParaRPr sz="9600">
              <a:solidFill>
                <a:srgbClr val="FF7C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39"/>
          <p:cNvSpPr txBox="1">
            <a:spLocks noGrp="1"/>
          </p:cNvSpPr>
          <p:nvPr>
            <p:ph type="ctrTitle"/>
          </p:nvPr>
        </p:nvSpPr>
        <p:spPr>
          <a:xfrm>
            <a:off x="395536" y="41151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Sistem Komunikasi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1" t="26277" r="22921" b="12602"/>
          <a:stretch/>
        </p:blipFill>
        <p:spPr bwMode="auto">
          <a:xfrm>
            <a:off x="752176" y="1444349"/>
            <a:ext cx="2664296" cy="310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Rounded Rectangle 222"/>
          <p:cNvSpPr/>
          <p:nvPr/>
        </p:nvSpPr>
        <p:spPr>
          <a:xfrm>
            <a:off x="3779912" y="1635646"/>
            <a:ext cx="4680520" cy="2664296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 untuk meningkatkan komunikasi</a:t>
            </a:r>
          </a:p>
          <a:p>
            <a:pPr algn="just"/>
            <a:endParaRPr lang="id-ID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Ketahui  apa tujuan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Pilih konteks media yang  sesuai</a:t>
            </a:r>
            <a:endParaRPr lang="id-ID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Kirim </a:t>
            </a: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sinyal yang jelas</a:t>
            </a:r>
            <a:endParaRPr lang="id-ID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 aktif memastikan bahwa ornag lain memahami pesanya</a:t>
            </a:r>
            <a:endParaRPr lang="id-ID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2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Mendengarkan</a:t>
            </a:r>
            <a:endParaRPr dirty="0"/>
          </a:p>
        </p:txBody>
      </p:sp>
      <p:sp>
        <p:nvSpPr>
          <p:cNvPr id="893" name="Google Shape;893;p32"/>
          <p:cNvSpPr/>
          <p:nvPr/>
        </p:nvSpPr>
        <p:spPr>
          <a:xfrm flipH="1">
            <a:off x="4291891" y="4608612"/>
            <a:ext cx="4131359" cy="175538"/>
          </a:xfrm>
          <a:custGeom>
            <a:avLst/>
            <a:gdLst/>
            <a:ahLst/>
            <a:cxnLst/>
            <a:rect l="l" t="t" r="r" b="b"/>
            <a:pathLst>
              <a:path w="70321" h="2988" extrusionOk="0">
                <a:moveTo>
                  <a:pt x="32372" y="1"/>
                </a:moveTo>
                <a:cubicBezTo>
                  <a:pt x="14259" y="62"/>
                  <a:pt x="1" y="704"/>
                  <a:pt x="1" y="1493"/>
                </a:cubicBezTo>
                <a:cubicBezTo>
                  <a:pt x="1" y="2318"/>
                  <a:pt x="15745" y="2988"/>
                  <a:pt x="35161" y="2988"/>
                </a:cubicBezTo>
                <a:cubicBezTo>
                  <a:pt x="54581" y="2988"/>
                  <a:pt x="70321" y="2318"/>
                  <a:pt x="70321" y="1493"/>
                </a:cubicBezTo>
                <a:cubicBezTo>
                  <a:pt x="70321" y="1189"/>
                  <a:pt x="68184" y="905"/>
                  <a:pt x="64511" y="667"/>
                </a:cubicBezTo>
                <a:cubicBezTo>
                  <a:pt x="63702" y="1271"/>
                  <a:pt x="62706" y="1625"/>
                  <a:pt x="61627" y="1625"/>
                </a:cubicBezTo>
                <a:lnTo>
                  <a:pt x="35980" y="1625"/>
                </a:lnTo>
                <a:cubicBezTo>
                  <a:pt x="34550" y="1625"/>
                  <a:pt x="33260" y="998"/>
                  <a:pt x="32372" y="1"/>
                </a:cubicBezTo>
                <a:close/>
              </a:path>
            </a:pathLst>
          </a:custGeom>
          <a:solidFill>
            <a:srgbClr val="A2D5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2"/>
          <p:cNvGrpSpPr/>
          <p:nvPr/>
        </p:nvGrpSpPr>
        <p:grpSpPr>
          <a:xfrm>
            <a:off x="4753647" y="727664"/>
            <a:ext cx="4154313" cy="4001322"/>
            <a:chOff x="4567724" y="727664"/>
            <a:chExt cx="4154313" cy="4001322"/>
          </a:xfrm>
        </p:grpSpPr>
        <p:sp>
          <p:nvSpPr>
            <p:cNvPr id="895" name="Google Shape;895;p32"/>
            <p:cNvSpPr/>
            <p:nvPr/>
          </p:nvSpPr>
          <p:spPr>
            <a:xfrm>
              <a:off x="6027764" y="7276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83721" y="7568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7" name="Google Shape;897;p32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898" name="Google Shape;898;p32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2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2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2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2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2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2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2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2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2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2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2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2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2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2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2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2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2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2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2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2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2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2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2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2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3" name="Google Shape;923;p32"/>
            <p:cNvGrpSpPr/>
            <p:nvPr/>
          </p:nvGrpSpPr>
          <p:grpSpPr>
            <a:xfrm>
              <a:off x="6229624" y="1146075"/>
              <a:ext cx="2096338" cy="3582911"/>
              <a:chOff x="6229624" y="1146075"/>
              <a:chExt cx="2096338" cy="3582911"/>
            </a:xfrm>
          </p:grpSpPr>
          <p:sp>
            <p:nvSpPr>
              <p:cNvPr id="924" name="Google Shape;924;p32"/>
              <p:cNvSpPr/>
              <p:nvPr/>
            </p:nvSpPr>
            <p:spPr>
              <a:xfrm flipH="1">
                <a:off x="6846480" y="4593631"/>
                <a:ext cx="589439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888" extrusionOk="0">
                    <a:moveTo>
                      <a:pt x="9824" y="0"/>
                    </a:moveTo>
                    <a:lnTo>
                      <a:pt x="263" y="344"/>
                    </a:lnTo>
                    <a:cubicBezTo>
                      <a:pt x="263" y="344"/>
                      <a:pt x="0" y="1888"/>
                      <a:pt x="1229" y="1888"/>
                    </a:cubicBezTo>
                    <a:cubicBezTo>
                      <a:pt x="2461" y="1888"/>
                      <a:pt x="2679" y="1300"/>
                      <a:pt x="2679" y="1300"/>
                    </a:cubicBezTo>
                    <a:cubicBezTo>
                      <a:pt x="2679" y="1300"/>
                      <a:pt x="2966" y="1888"/>
                      <a:pt x="3847" y="1888"/>
                    </a:cubicBezTo>
                    <a:cubicBezTo>
                      <a:pt x="4724" y="1888"/>
                      <a:pt x="4724" y="1222"/>
                      <a:pt x="4724" y="1222"/>
                    </a:cubicBezTo>
                    <a:cubicBezTo>
                      <a:pt x="4724" y="1222"/>
                      <a:pt x="5117" y="1751"/>
                      <a:pt x="5731" y="1751"/>
                    </a:cubicBezTo>
                    <a:cubicBezTo>
                      <a:pt x="6346" y="1751"/>
                      <a:pt x="6749" y="1116"/>
                      <a:pt x="6749" y="1116"/>
                    </a:cubicBezTo>
                    <a:cubicBezTo>
                      <a:pt x="6749" y="1116"/>
                      <a:pt x="6769" y="1621"/>
                      <a:pt x="7574" y="1621"/>
                    </a:cubicBezTo>
                    <a:cubicBezTo>
                      <a:pt x="8377" y="1621"/>
                      <a:pt x="8377" y="1010"/>
                      <a:pt x="8377" y="1010"/>
                    </a:cubicBezTo>
                    <a:cubicBezTo>
                      <a:pt x="8377" y="1010"/>
                      <a:pt x="8560" y="1595"/>
                      <a:pt x="9145" y="1595"/>
                    </a:cubicBezTo>
                    <a:cubicBezTo>
                      <a:pt x="9163" y="1595"/>
                      <a:pt x="9181" y="1595"/>
                      <a:pt x="9200" y="1594"/>
                    </a:cubicBezTo>
                    <a:cubicBezTo>
                      <a:pt x="10032" y="1543"/>
                      <a:pt x="9824" y="0"/>
                      <a:pt x="982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2"/>
              <p:cNvSpPr/>
              <p:nvPr/>
            </p:nvSpPr>
            <p:spPr>
              <a:xfrm flipH="1">
                <a:off x="7351425" y="4618071"/>
                <a:ext cx="589498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1888" extrusionOk="0">
                    <a:moveTo>
                      <a:pt x="9829" y="0"/>
                    </a:moveTo>
                    <a:lnTo>
                      <a:pt x="264" y="345"/>
                    </a:lnTo>
                    <a:cubicBezTo>
                      <a:pt x="264" y="345"/>
                      <a:pt x="1" y="1888"/>
                      <a:pt x="1233" y="1888"/>
                    </a:cubicBezTo>
                    <a:cubicBezTo>
                      <a:pt x="2462" y="1888"/>
                      <a:pt x="2684" y="1300"/>
                      <a:pt x="2684" y="1300"/>
                    </a:cubicBezTo>
                    <a:cubicBezTo>
                      <a:pt x="2684" y="1300"/>
                      <a:pt x="2967" y="1888"/>
                      <a:pt x="3848" y="1888"/>
                    </a:cubicBezTo>
                    <a:cubicBezTo>
                      <a:pt x="4729" y="1888"/>
                      <a:pt x="4725" y="1223"/>
                      <a:pt x="4725" y="1223"/>
                    </a:cubicBezTo>
                    <a:lnTo>
                      <a:pt x="4725" y="1223"/>
                    </a:lnTo>
                    <a:cubicBezTo>
                      <a:pt x="4725" y="1223"/>
                      <a:pt x="5118" y="1751"/>
                      <a:pt x="5735" y="1751"/>
                    </a:cubicBezTo>
                    <a:cubicBezTo>
                      <a:pt x="6350" y="1751"/>
                      <a:pt x="6749" y="1116"/>
                      <a:pt x="6749" y="1116"/>
                    </a:cubicBezTo>
                    <a:cubicBezTo>
                      <a:pt x="6749" y="1116"/>
                      <a:pt x="6773" y="1622"/>
                      <a:pt x="7576" y="1622"/>
                    </a:cubicBezTo>
                    <a:cubicBezTo>
                      <a:pt x="8378" y="1622"/>
                      <a:pt x="8378" y="1014"/>
                      <a:pt x="8378" y="1014"/>
                    </a:cubicBezTo>
                    <a:cubicBezTo>
                      <a:pt x="8378" y="1014"/>
                      <a:pt x="8564" y="1596"/>
                      <a:pt x="9146" y="1596"/>
                    </a:cubicBezTo>
                    <a:cubicBezTo>
                      <a:pt x="9164" y="1596"/>
                      <a:pt x="9182" y="1596"/>
                      <a:pt x="9200" y="1595"/>
                    </a:cubicBezTo>
                    <a:cubicBezTo>
                      <a:pt x="10033" y="1543"/>
                      <a:pt x="9829" y="0"/>
                      <a:pt x="98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2"/>
              <p:cNvSpPr/>
              <p:nvPr/>
            </p:nvSpPr>
            <p:spPr>
              <a:xfrm flipH="1">
                <a:off x="7563038" y="1867397"/>
                <a:ext cx="590496" cy="527259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2"/>
              <p:cNvSpPr/>
              <p:nvPr/>
            </p:nvSpPr>
            <p:spPr>
              <a:xfrm flipH="1">
                <a:off x="6801726" y="2728124"/>
                <a:ext cx="2938" cy="2056"/>
              </a:xfrm>
              <a:custGeom>
                <a:avLst/>
                <a:gdLst/>
                <a:ahLst/>
                <a:cxnLst/>
                <a:rect l="l" t="t" r="r" b="b"/>
                <a:pathLst>
                  <a:path w="50" h="35" extrusionOk="0">
                    <a:moveTo>
                      <a:pt x="25" y="0"/>
                    </a:moveTo>
                    <a:cubicBezTo>
                      <a:pt x="1" y="0"/>
                      <a:pt x="1" y="34"/>
                      <a:pt x="25" y="34"/>
                    </a:cubicBezTo>
                    <a:cubicBezTo>
                      <a:pt x="49" y="34"/>
                      <a:pt x="49" y="0"/>
                      <a:pt x="2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2"/>
              <p:cNvSpPr/>
              <p:nvPr/>
            </p:nvSpPr>
            <p:spPr>
              <a:xfrm flipH="1">
                <a:off x="7049402" y="3306094"/>
                <a:ext cx="421061" cy="400952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6825" extrusionOk="0">
                    <a:moveTo>
                      <a:pt x="2070" y="1"/>
                    </a:moveTo>
                    <a:lnTo>
                      <a:pt x="216" y="2902"/>
                    </a:lnTo>
                    <a:cubicBezTo>
                      <a:pt x="1" y="3281"/>
                      <a:pt x="93" y="5039"/>
                      <a:pt x="1752" y="6066"/>
                    </a:cubicBezTo>
                    <a:cubicBezTo>
                      <a:pt x="2677" y="6638"/>
                      <a:pt x="3446" y="6824"/>
                      <a:pt x="4036" y="6824"/>
                    </a:cubicBezTo>
                    <a:cubicBezTo>
                      <a:pt x="4802" y="6824"/>
                      <a:pt x="5268" y="6511"/>
                      <a:pt x="5388" y="6322"/>
                    </a:cubicBezTo>
                    <a:lnTo>
                      <a:pt x="7166" y="3537"/>
                    </a:lnTo>
                    <a:lnTo>
                      <a:pt x="207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2"/>
              <p:cNvSpPr/>
              <p:nvPr/>
            </p:nvSpPr>
            <p:spPr>
              <a:xfrm flipH="1">
                <a:off x="7061625" y="3532923"/>
                <a:ext cx="239524" cy="174128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2964" extrusionOk="0">
                    <a:moveTo>
                      <a:pt x="4076" y="0"/>
                    </a:moveTo>
                    <a:lnTo>
                      <a:pt x="1649" y="293"/>
                    </a:lnTo>
                    <a:lnTo>
                      <a:pt x="1628" y="328"/>
                    </a:lnTo>
                    <a:lnTo>
                      <a:pt x="1622" y="328"/>
                    </a:lnTo>
                    <a:lnTo>
                      <a:pt x="0" y="2755"/>
                    </a:lnTo>
                    <a:cubicBezTo>
                      <a:pt x="437" y="2905"/>
                      <a:pt x="823" y="2963"/>
                      <a:pt x="1154" y="2963"/>
                    </a:cubicBezTo>
                    <a:cubicBezTo>
                      <a:pt x="1918" y="2963"/>
                      <a:pt x="2386" y="2649"/>
                      <a:pt x="2506" y="2461"/>
                    </a:cubicBezTo>
                    <a:lnTo>
                      <a:pt x="4076" y="0"/>
                    </a:lnTo>
                    <a:close/>
                  </a:path>
                </a:pathLst>
              </a:custGeom>
              <a:solidFill>
                <a:srgbClr val="FF8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2"/>
              <p:cNvSpPr/>
              <p:nvPr/>
            </p:nvSpPr>
            <p:spPr>
              <a:xfrm flipH="1">
                <a:off x="7334809" y="3295461"/>
                <a:ext cx="137005" cy="22324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3800" extrusionOk="0">
                    <a:moveTo>
                      <a:pt x="2066" y="1"/>
                    </a:moveTo>
                    <a:cubicBezTo>
                      <a:pt x="2066" y="1"/>
                      <a:pt x="120" y="2701"/>
                      <a:pt x="79" y="2892"/>
                    </a:cubicBezTo>
                    <a:cubicBezTo>
                      <a:pt x="38" y="3083"/>
                      <a:pt x="0" y="3800"/>
                      <a:pt x="0" y="3800"/>
                    </a:cubicBezTo>
                    <a:lnTo>
                      <a:pt x="2332" y="345"/>
                    </a:lnTo>
                    <a:lnTo>
                      <a:pt x="2066" y="1"/>
                    </a:lnTo>
                    <a:close/>
                  </a:path>
                </a:pathLst>
              </a:custGeom>
              <a:solidFill>
                <a:srgbClr val="F495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2"/>
              <p:cNvSpPr/>
              <p:nvPr/>
            </p:nvSpPr>
            <p:spPr>
              <a:xfrm flipH="1">
                <a:off x="7157155" y="3002422"/>
                <a:ext cx="31725" cy="3601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13" extrusionOk="0">
                    <a:moveTo>
                      <a:pt x="328" y="1"/>
                    </a:moveTo>
                    <a:cubicBezTo>
                      <a:pt x="229" y="1"/>
                      <a:pt x="133" y="49"/>
                      <a:pt x="79" y="138"/>
                    </a:cubicBezTo>
                    <a:cubicBezTo>
                      <a:pt x="1" y="257"/>
                      <a:pt x="10" y="424"/>
                      <a:pt x="96" y="554"/>
                    </a:cubicBezTo>
                    <a:cubicBezTo>
                      <a:pt x="130" y="568"/>
                      <a:pt x="164" y="588"/>
                      <a:pt x="195" y="612"/>
                    </a:cubicBezTo>
                    <a:lnTo>
                      <a:pt x="540" y="70"/>
                    </a:lnTo>
                    <a:cubicBezTo>
                      <a:pt x="472" y="25"/>
                      <a:pt x="400" y="1"/>
                      <a:pt x="328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2"/>
              <p:cNvSpPr/>
              <p:nvPr/>
            </p:nvSpPr>
            <p:spPr>
              <a:xfrm flipH="1">
                <a:off x="7178775" y="3033324"/>
                <a:ext cx="32782" cy="37187"/>
              </a:xfrm>
              <a:custGeom>
                <a:avLst/>
                <a:gdLst/>
                <a:ahLst/>
                <a:cxnLst/>
                <a:rect l="l" t="t" r="r" b="b"/>
                <a:pathLst>
                  <a:path w="558" h="633" extrusionOk="0">
                    <a:moveTo>
                      <a:pt x="346" y="1"/>
                    </a:moveTo>
                    <a:cubicBezTo>
                      <a:pt x="243" y="1"/>
                      <a:pt x="147" y="45"/>
                      <a:pt x="93" y="134"/>
                    </a:cubicBezTo>
                    <a:cubicBezTo>
                      <a:pt x="1" y="277"/>
                      <a:pt x="35" y="489"/>
                      <a:pt x="168" y="625"/>
                    </a:cubicBezTo>
                    <a:cubicBezTo>
                      <a:pt x="188" y="625"/>
                      <a:pt x="209" y="629"/>
                      <a:pt x="229" y="632"/>
                    </a:cubicBezTo>
                    <a:lnTo>
                      <a:pt x="557" y="120"/>
                    </a:lnTo>
                    <a:cubicBezTo>
                      <a:pt x="530" y="93"/>
                      <a:pt x="503" y="62"/>
                      <a:pt x="482" y="28"/>
                    </a:cubicBezTo>
                    <a:cubicBezTo>
                      <a:pt x="437" y="11"/>
                      <a:pt x="390" y="1"/>
                      <a:pt x="346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2"/>
              <p:cNvSpPr/>
              <p:nvPr/>
            </p:nvSpPr>
            <p:spPr>
              <a:xfrm flipH="1">
                <a:off x="7177424" y="3034910"/>
                <a:ext cx="5816" cy="5522"/>
              </a:xfrm>
              <a:custGeom>
                <a:avLst/>
                <a:gdLst/>
                <a:ahLst/>
                <a:cxnLst/>
                <a:rect l="l" t="t" r="r" b="b"/>
                <a:pathLst>
                  <a:path w="99" h="94" extrusionOk="0">
                    <a:moveTo>
                      <a:pt x="0" y="1"/>
                    </a:moveTo>
                    <a:cubicBezTo>
                      <a:pt x="21" y="35"/>
                      <a:pt x="48" y="66"/>
                      <a:pt x="75" y="93"/>
                    </a:cubicBezTo>
                    <a:lnTo>
                      <a:pt x="99" y="59"/>
                    </a:lnTo>
                    <a:cubicBezTo>
                      <a:pt x="68" y="35"/>
                      <a:pt x="34" y="15"/>
                      <a:pt x="0" y="1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2"/>
              <p:cNvSpPr/>
              <p:nvPr/>
            </p:nvSpPr>
            <p:spPr>
              <a:xfrm flipH="1">
                <a:off x="7199278" y="3070042"/>
                <a:ext cx="22090" cy="30549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20" extrusionOk="0">
                    <a:moveTo>
                      <a:pt x="322" y="0"/>
                    </a:moveTo>
                    <a:cubicBezTo>
                      <a:pt x="223" y="0"/>
                      <a:pt x="127" y="45"/>
                      <a:pt x="72" y="134"/>
                    </a:cubicBezTo>
                    <a:cubicBezTo>
                      <a:pt x="1" y="243"/>
                      <a:pt x="4" y="393"/>
                      <a:pt x="69" y="520"/>
                    </a:cubicBezTo>
                    <a:lnTo>
                      <a:pt x="376" y="38"/>
                    </a:lnTo>
                    <a:cubicBezTo>
                      <a:pt x="363" y="28"/>
                      <a:pt x="349" y="14"/>
                      <a:pt x="335" y="0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2"/>
              <p:cNvSpPr/>
              <p:nvPr/>
            </p:nvSpPr>
            <p:spPr>
              <a:xfrm flipH="1">
                <a:off x="7198045" y="3070042"/>
                <a:ext cx="3701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38" extrusionOk="0">
                    <a:moveTo>
                      <a:pt x="1" y="0"/>
                    </a:moveTo>
                    <a:cubicBezTo>
                      <a:pt x="15" y="14"/>
                      <a:pt x="29" y="28"/>
                      <a:pt x="42" y="38"/>
                    </a:cubicBezTo>
                    <a:lnTo>
                      <a:pt x="62" y="7"/>
                    </a:lnTo>
                    <a:cubicBezTo>
                      <a:pt x="42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2"/>
              <p:cNvSpPr/>
              <p:nvPr/>
            </p:nvSpPr>
            <p:spPr>
              <a:xfrm flipH="1">
                <a:off x="6321256" y="2072723"/>
                <a:ext cx="1049686" cy="1479438"/>
              </a:xfrm>
              <a:custGeom>
                <a:avLst/>
                <a:gdLst/>
                <a:ahLst/>
                <a:cxnLst/>
                <a:rect l="l" t="t" r="r" b="b"/>
                <a:pathLst>
                  <a:path w="17867" h="25183" extrusionOk="0">
                    <a:moveTo>
                      <a:pt x="14443" y="1"/>
                    </a:moveTo>
                    <a:lnTo>
                      <a:pt x="0" y="21998"/>
                    </a:lnTo>
                    <a:cubicBezTo>
                      <a:pt x="24" y="22704"/>
                      <a:pt x="396" y="23858"/>
                      <a:pt x="1622" y="24616"/>
                    </a:cubicBezTo>
                    <a:cubicBezTo>
                      <a:pt x="2055" y="24882"/>
                      <a:pt x="2454" y="25066"/>
                      <a:pt x="2816" y="25183"/>
                    </a:cubicBezTo>
                    <a:lnTo>
                      <a:pt x="17867" y="2264"/>
                    </a:lnTo>
                    <a:lnTo>
                      <a:pt x="14443" y="1"/>
                    </a:ln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2"/>
              <p:cNvSpPr/>
              <p:nvPr/>
            </p:nvSpPr>
            <p:spPr>
              <a:xfrm flipH="1">
                <a:off x="6244415" y="2205672"/>
                <a:ext cx="961091" cy="1357537"/>
              </a:xfrm>
              <a:custGeom>
                <a:avLst/>
                <a:gdLst/>
                <a:ahLst/>
                <a:cxnLst/>
                <a:rect l="l" t="t" r="r" b="b"/>
                <a:pathLst>
                  <a:path w="16359" h="23108" extrusionOk="0">
                    <a:moveTo>
                      <a:pt x="15051" y="1"/>
                    </a:moveTo>
                    <a:lnTo>
                      <a:pt x="0" y="22920"/>
                    </a:lnTo>
                    <a:cubicBezTo>
                      <a:pt x="411" y="23055"/>
                      <a:pt x="775" y="23107"/>
                      <a:pt x="1089" y="23107"/>
                    </a:cubicBezTo>
                    <a:cubicBezTo>
                      <a:pt x="1854" y="23107"/>
                      <a:pt x="2320" y="22795"/>
                      <a:pt x="2441" y="22606"/>
                    </a:cubicBezTo>
                    <a:lnTo>
                      <a:pt x="2441" y="22603"/>
                    </a:lnTo>
                    <a:lnTo>
                      <a:pt x="16358" y="864"/>
                    </a:lnTo>
                    <a:lnTo>
                      <a:pt x="15051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2"/>
              <p:cNvSpPr/>
              <p:nvPr/>
            </p:nvSpPr>
            <p:spPr>
              <a:xfrm flipH="1">
                <a:off x="6522358" y="2055451"/>
                <a:ext cx="849231" cy="1309658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22293" extrusionOk="0">
                    <a:moveTo>
                      <a:pt x="14013" y="1"/>
                    </a:moveTo>
                    <a:lnTo>
                      <a:pt x="97" y="21743"/>
                    </a:lnTo>
                    <a:cubicBezTo>
                      <a:pt x="38" y="21842"/>
                      <a:pt x="1" y="22039"/>
                      <a:pt x="11" y="22292"/>
                    </a:cubicBezTo>
                    <a:lnTo>
                      <a:pt x="14454" y="295"/>
                    </a:lnTo>
                    <a:lnTo>
                      <a:pt x="14013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 flipH="1">
                <a:off x="6229980" y="1896771"/>
                <a:ext cx="137240" cy="13846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57" extrusionOk="0">
                    <a:moveTo>
                      <a:pt x="1981" y="0"/>
                    </a:moveTo>
                    <a:cubicBezTo>
                      <a:pt x="1707" y="0"/>
                      <a:pt x="897" y="361"/>
                      <a:pt x="0" y="825"/>
                    </a:cubicBezTo>
                    <a:cubicBezTo>
                      <a:pt x="140" y="1285"/>
                      <a:pt x="635" y="2259"/>
                      <a:pt x="2335" y="2357"/>
                    </a:cubicBezTo>
                    <a:cubicBezTo>
                      <a:pt x="2332" y="1159"/>
                      <a:pt x="2253" y="118"/>
                      <a:pt x="2048" y="12"/>
                    </a:cubicBezTo>
                    <a:cubicBezTo>
                      <a:pt x="2032" y="4"/>
                      <a:pt x="2010" y="0"/>
                      <a:pt x="1981" y="0"/>
                    </a:cubicBezTo>
                    <a:close/>
                  </a:path>
                </a:pathLst>
              </a:custGeom>
              <a:solidFill>
                <a:srgbClr val="1D37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 flipH="1">
                <a:off x="6229624" y="1945180"/>
                <a:ext cx="331350" cy="340853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5802" extrusionOk="0">
                    <a:moveTo>
                      <a:pt x="3298" y="1"/>
                    </a:moveTo>
                    <a:cubicBezTo>
                      <a:pt x="1923" y="710"/>
                      <a:pt x="342" y="1656"/>
                      <a:pt x="215" y="1878"/>
                    </a:cubicBezTo>
                    <a:cubicBezTo>
                      <a:pt x="1" y="2260"/>
                      <a:pt x="93" y="4019"/>
                      <a:pt x="1755" y="5046"/>
                    </a:cubicBezTo>
                    <a:cubicBezTo>
                      <a:pt x="2678" y="5616"/>
                      <a:pt x="3445" y="5801"/>
                      <a:pt x="4034" y="5801"/>
                    </a:cubicBezTo>
                    <a:cubicBezTo>
                      <a:pt x="4801" y="5801"/>
                      <a:pt x="5268" y="5488"/>
                      <a:pt x="5387" y="5298"/>
                    </a:cubicBezTo>
                    <a:cubicBezTo>
                      <a:pt x="5510" y="5107"/>
                      <a:pt x="5640" y="3175"/>
                      <a:pt x="5633" y="1533"/>
                    </a:cubicBezTo>
                    <a:cubicBezTo>
                      <a:pt x="3933" y="1435"/>
                      <a:pt x="3438" y="461"/>
                      <a:pt x="3298" y="1"/>
                    </a:cubicBezTo>
                    <a:close/>
                  </a:path>
                </a:pathLst>
              </a:custGeom>
              <a:solidFill>
                <a:srgbClr val="FCCD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 flipH="1">
                <a:off x="6362810" y="1945180"/>
                <a:ext cx="190526" cy="17072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906" extrusionOk="0">
                    <a:moveTo>
                      <a:pt x="3168" y="1"/>
                    </a:moveTo>
                    <a:cubicBezTo>
                      <a:pt x="1793" y="710"/>
                      <a:pt x="212" y="1656"/>
                      <a:pt x="85" y="1878"/>
                    </a:cubicBezTo>
                    <a:cubicBezTo>
                      <a:pt x="35" y="1970"/>
                      <a:pt x="0" y="2137"/>
                      <a:pt x="0" y="2352"/>
                    </a:cubicBezTo>
                    <a:cubicBezTo>
                      <a:pt x="0" y="2513"/>
                      <a:pt x="21" y="2700"/>
                      <a:pt x="65" y="2905"/>
                    </a:cubicBezTo>
                    <a:cubicBezTo>
                      <a:pt x="130" y="2786"/>
                      <a:pt x="983" y="1312"/>
                      <a:pt x="3243" y="202"/>
                    </a:cubicBezTo>
                    <a:cubicBezTo>
                      <a:pt x="3240" y="195"/>
                      <a:pt x="3236" y="185"/>
                      <a:pt x="3233" y="178"/>
                    </a:cubicBezTo>
                    <a:cubicBezTo>
                      <a:pt x="3206" y="113"/>
                      <a:pt x="3186" y="52"/>
                      <a:pt x="3168" y="1"/>
                    </a:cubicBezTo>
                    <a:close/>
                  </a:path>
                </a:pathLst>
              </a:custGeom>
              <a:solidFill>
                <a:srgbClr val="FAB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 flipH="1">
                <a:off x="6319046" y="2334038"/>
                <a:ext cx="2291" cy="1645"/>
              </a:xfrm>
              <a:custGeom>
                <a:avLst/>
                <a:gdLst/>
                <a:ahLst/>
                <a:cxnLst/>
                <a:rect l="l" t="t" r="r" b="b"/>
                <a:pathLst>
                  <a:path w="39" h="28" extrusionOk="0">
                    <a:moveTo>
                      <a:pt x="18" y="1"/>
                    </a:moveTo>
                    <a:cubicBezTo>
                      <a:pt x="1" y="1"/>
                      <a:pt x="1" y="28"/>
                      <a:pt x="18" y="28"/>
                    </a:cubicBezTo>
                    <a:cubicBezTo>
                      <a:pt x="39" y="28"/>
                      <a:pt x="39" y="1"/>
                      <a:pt x="18" y="1"/>
                    </a:cubicBezTo>
                    <a:close/>
                  </a:path>
                </a:pathLst>
              </a:custGeom>
              <a:solidFill>
                <a:srgbClr val="F2D3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2"/>
              <p:cNvSpPr/>
              <p:nvPr/>
            </p:nvSpPr>
            <p:spPr>
              <a:xfrm flipH="1">
                <a:off x="6650710" y="2745396"/>
                <a:ext cx="1500945" cy="1496828"/>
              </a:xfrm>
              <a:custGeom>
                <a:avLst/>
                <a:gdLst/>
                <a:ahLst/>
                <a:cxnLst/>
                <a:rect l="l" t="t" r="r" b="b"/>
                <a:pathLst>
                  <a:path w="25548" h="25479" extrusionOk="0">
                    <a:moveTo>
                      <a:pt x="10728" y="0"/>
                    </a:moveTo>
                    <a:cubicBezTo>
                      <a:pt x="7369" y="0"/>
                      <a:pt x="3860" y="561"/>
                      <a:pt x="894" y="2242"/>
                    </a:cubicBezTo>
                    <a:cubicBezTo>
                      <a:pt x="894" y="2242"/>
                      <a:pt x="0" y="21857"/>
                      <a:pt x="7759" y="25035"/>
                    </a:cubicBezTo>
                    <a:cubicBezTo>
                      <a:pt x="7759" y="25035"/>
                      <a:pt x="9302" y="25416"/>
                      <a:pt x="10962" y="25416"/>
                    </a:cubicBezTo>
                    <a:cubicBezTo>
                      <a:pt x="11298" y="25416"/>
                      <a:pt x="11638" y="25400"/>
                      <a:pt x="11971" y="25363"/>
                    </a:cubicBezTo>
                    <a:cubicBezTo>
                      <a:pt x="13617" y="25179"/>
                      <a:pt x="13784" y="25117"/>
                      <a:pt x="13784" y="25117"/>
                    </a:cubicBezTo>
                    <a:cubicBezTo>
                      <a:pt x="13784" y="25117"/>
                      <a:pt x="14255" y="25250"/>
                      <a:pt x="15989" y="25418"/>
                    </a:cubicBezTo>
                    <a:cubicBezTo>
                      <a:pt x="16461" y="25463"/>
                      <a:pt x="16835" y="25479"/>
                      <a:pt x="17127" y="25479"/>
                    </a:cubicBezTo>
                    <a:cubicBezTo>
                      <a:pt x="17909" y="25479"/>
                      <a:pt x="18119" y="25363"/>
                      <a:pt x="18119" y="25363"/>
                    </a:cubicBezTo>
                    <a:cubicBezTo>
                      <a:pt x="18119" y="25363"/>
                      <a:pt x="20430" y="22062"/>
                      <a:pt x="22987" y="16696"/>
                    </a:cubicBezTo>
                    <a:cubicBezTo>
                      <a:pt x="25547" y="11330"/>
                      <a:pt x="23567" y="2242"/>
                      <a:pt x="23567" y="2242"/>
                    </a:cubicBezTo>
                    <a:cubicBezTo>
                      <a:pt x="23567" y="2242"/>
                      <a:pt x="17445" y="0"/>
                      <a:pt x="1072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2"/>
              <p:cNvSpPr/>
              <p:nvPr/>
            </p:nvSpPr>
            <p:spPr>
              <a:xfrm flipH="1">
                <a:off x="6778863" y="2822357"/>
                <a:ext cx="464184" cy="20955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3567" extrusionOk="0">
                    <a:moveTo>
                      <a:pt x="1" y="1"/>
                    </a:moveTo>
                    <a:cubicBezTo>
                      <a:pt x="2" y="2"/>
                      <a:pt x="4050" y="3566"/>
                      <a:pt x="5675" y="3566"/>
                    </a:cubicBezTo>
                    <a:cubicBezTo>
                      <a:pt x="5694" y="3566"/>
                      <a:pt x="5712" y="3566"/>
                      <a:pt x="5729" y="3565"/>
                    </a:cubicBezTo>
                    <a:cubicBezTo>
                      <a:pt x="7316" y="3483"/>
                      <a:pt x="7900" y="1851"/>
                      <a:pt x="7900" y="1851"/>
                    </a:cubicBezTo>
                    <a:cubicBezTo>
                      <a:pt x="7900" y="1851"/>
                      <a:pt x="1762" y="206"/>
                      <a:pt x="203" y="17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 flipH="1">
                <a:off x="7514338" y="2818950"/>
                <a:ext cx="658646" cy="1461579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24879" extrusionOk="0">
                    <a:moveTo>
                      <a:pt x="11210" y="1"/>
                    </a:moveTo>
                    <a:lnTo>
                      <a:pt x="7585" y="666"/>
                    </a:lnTo>
                    <a:lnTo>
                      <a:pt x="1014" y="280"/>
                    </a:lnTo>
                    <a:cubicBezTo>
                      <a:pt x="1014" y="280"/>
                      <a:pt x="703" y="1025"/>
                      <a:pt x="352" y="7858"/>
                    </a:cubicBezTo>
                    <a:cubicBezTo>
                      <a:pt x="0" y="14689"/>
                      <a:pt x="6793" y="24879"/>
                      <a:pt x="6793" y="24879"/>
                    </a:cubicBezTo>
                    <a:cubicBezTo>
                      <a:pt x="6793" y="24879"/>
                      <a:pt x="9558" y="24442"/>
                      <a:pt x="9121" y="24111"/>
                    </a:cubicBezTo>
                    <a:cubicBezTo>
                      <a:pt x="8688" y="23780"/>
                      <a:pt x="6732" y="19537"/>
                      <a:pt x="6056" y="15157"/>
                    </a:cubicBezTo>
                    <a:cubicBezTo>
                      <a:pt x="5380" y="10774"/>
                      <a:pt x="6581" y="7640"/>
                      <a:pt x="6581" y="7640"/>
                    </a:cubicBezTo>
                    <a:cubicBezTo>
                      <a:pt x="8804" y="5271"/>
                      <a:pt x="11210" y="1"/>
                      <a:pt x="1121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 flipH="1">
                <a:off x="6668393" y="1859759"/>
                <a:ext cx="1512989" cy="1086946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 flipH="1">
                <a:off x="7512700" y="2227232"/>
                <a:ext cx="177543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 flipH="1">
                <a:off x="7564033" y="1859759"/>
                <a:ext cx="761929" cy="1082011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2"/>
              <p:cNvSpPr/>
              <p:nvPr/>
            </p:nvSpPr>
            <p:spPr>
              <a:xfrm flipH="1">
                <a:off x="7024134" y="1915512"/>
                <a:ext cx="703238" cy="403713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2"/>
              <p:cNvSpPr/>
              <p:nvPr/>
            </p:nvSpPr>
            <p:spPr>
              <a:xfrm flipH="1">
                <a:off x="6848077" y="2183465"/>
                <a:ext cx="96526" cy="7384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2"/>
              <p:cNvSpPr/>
              <p:nvPr/>
            </p:nvSpPr>
            <p:spPr>
              <a:xfrm flipH="1">
                <a:off x="6727385" y="1146373"/>
                <a:ext cx="1109024" cy="732229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2"/>
              <p:cNvSpPr/>
              <p:nvPr/>
            </p:nvSpPr>
            <p:spPr>
              <a:xfrm flipH="1">
                <a:off x="7242477" y="1146075"/>
                <a:ext cx="624336" cy="456997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 flipH="1">
                <a:off x="6742018" y="1586460"/>
                <a:ext cx="925548" cy="732699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 flipH="1">
                <a:off x="7572683" y="1723991"/>
                <a:ext cx="135007" cy="97932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 flipH="1">
                <a:off x="6830804" y="1380663"/>
                <a:ext cx="134361" cy="71848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 flipH="1">
                <a:off x="7168079" y="1363391"/>
                <a:ext cx="207740" cy="8306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2"/>
              <p:cNvSpPr/>
              <p:nvPr/>
            </p:nvSpPr>
            <p:spPr>
              <a:xfrm flipH="1">
                <a:off x="6887204" y="1533410"/>
                <a:ext cx="50584" cy="2561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2"/>
              <p:cNvSpPr/>
              <p:nvPr/>
            </p:nvSpPr>
            <p:spPr>
              <a:xfrm flipH="1">
                <a:off x="7216079" y="1533410"/>
                <a:ext cx="69443" cy="3495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2"/>
              <p:cNvSpPr/>
              <p:nvPr/>
            </p:nvSpPr>
            <p:spPr>
              <a:xfrm flipH="1">
                <a:off x="7098170" y="1684159"/>
                <a:ext cx="92296" cy="4188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 w="19050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2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2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2"/>
              <p:cNvSpPr/>
              <p:nvPr/>
            </p:nvSpPr>
            <p:spPr>
              <a:xfrm flipH="1">
                <a:off x="6760659" y="1437826"/>
                <a:ext cx="75435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2"/>
              <p:cNvSpPr/>
              <p:nvPr/>
            </p:nvSpPr>
            <p:spPr>
              <a:xfrm flipH="1">
                <a:off x="6812826" y="1434360"/>
                <a:ext cx="187530" cy="20003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2"/>
              <p:cNvSpPr/>
              <p:nvPr/>
            </p:nvSpPr>
            <p:spPr>
              <a:xfrm flipH="1">
                <a:off x="6807362" y="1625704"/>
                <a:ext cx="172549" cy="58806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2"/>
              <p:cNvSpPr/>
              <p:nvPr/>
            </p:nvSpPr>
            <p:spPr>
              <a:xfrm flipH="1">
                <a:off x="6838854" y="1435417"/>
                <a:ext cx="78255" cy="17096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2"/>
              <p:cNvSpPr/>
              <p:nvPr/>
            </p:nvSpPr>
            <p:spPr>
              <a:xfrm flipH="1">
                <a:off x="6887204" y="1533880"/>
                <a:ext cx="50584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2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2"/>
              <p:cNvSpPr/>
              <p:nvPr/>
            </p:nvSpPr>
            <p:spPr>
              <a:xfrm flipH="1">
                <a:off x="7079306" y="1415736"/>
                <a:ext cx="349386" cy="273000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2"/>
              <p:cNvSpPr/>
              <p:nvPr/>
            </p:nvSpPr>
            <p:spPr>
              <a:xfrm flipH="1">
                <a:off x="7230530" y="1415736"/>
                <a:ext cx="128369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2"/>
              <p:cNvSpPr/>
              <p:nvPr/>
            </p:nvSpPr>
            <p:spPr>
              <a:xfrm flipH="1">
                <a:off x="7216079" y="1534056"/>
                <a:ext cx="69443" cy="34309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2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2"/>
              <p:cNvSpPr/>
              <p:nvPr/>
            </p:nvSpPr>
            <p:spPr>
              <a:xfrm flipH="1">
                <a:off x="6740621" y="1412329"/>
                <a:ext cx="287405" cy="298672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2"/>
              <p:cNvSpPr/>
              <p:nvPr/>
            </p:nvSpPr>
            <p:spPr>
              <a:xfrm flipH="1">
                <a:off x="7060036" y="1395292"/>
                <a:ext cx="400969" cy="324521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2"/>
              <p:cNvSpPr/>
              <p:nvPr/>
            </p:nvSpPr>
            <p:spPr>
              <a:xfrm flipH="1">
                <a:off x="6737801" y="1415149"/>
                <a:ext cx="282235" cy="2884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2"/>
              <p:cNvSpPr/>
              <p:nvPr/>
            </p:nvSpPr>
            <p:spPr>
              <a:xfrm flipH="1">
                <a:off x="7052281" y="1398288"/>
                <a:ext cx="393684" cy="318705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2"/>
              <p:cNvSpPr/>
              <p:nvPr/>
            </p:nvSpPr>
            <p:spPr>
              <a:xfrm flipH="1">
                <a:off x="6957408" y="1521190"/>
                <a:ext cx="86480" cy="109564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2"/>
              <p:cNvSpPr/>
              <p:nvPr/>
            </p:nvSpPr>
            <p:spPr>
              <a:xfrm flipH="1">
                <a:off x="6970451" y="1521190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 w="9525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2"/>
              <p:cNvSpPr/>
              <p:nvPr/>
            </p:nvSpPr>
            <p:spPr>
              <a:xfrm flipH="1">
                <a:off x="7447724" y="1532881"/>
                <a:ext cx="130190" cy="110328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2"/>
              <p:cNvSpPr/>
              <p:nvPr/>
            </p:nvSpPr>
            <p:spPr>
              <a:xfrm flipH="1">
                <a:off x="7004702" y="1530473"/>
                <a:ext cx="66270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2"/>
              <p:cNvSpPr/>
              <p:nvPr/>
            </p:nvSpPr>
            <p:spPr>
              <a:xfrm flipH="1">
                <a:off x="6750027" y="1434712"/>
                <a:ext cx="9576" cy="1556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2"/>
              <p:cNvSpPr/>
              <p:nvPr/>
            </p:nvSpPr>
            <p:spPr>
              <a:xfrm flipH="1">
                <a:off x="6748617" y="1463675"/>
                <a:ext cx="705" cy="4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2"/>
              <p:cNvSpPr/>
              <p:nvPr/>
            </p:nvSpPr>
            <p:spPr>
              <a:xfrm flipH="1">
                <a:off x="7009425" y="1514750"/>
                <a:ext cx="506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 w="28575" cap="flat" cmpd="sng">
                <a:solidFill>
                  <a:srgbClr val="FAE0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2"/>
              <p:cNvSpPr/>
              <p:nvPr/>
            </p:nvSpPr>
            <p:spPr>
              <a:xfrm flipH="1">
                <a:off x="7071265" y="1448636"/>
                <a:ext cx="881" cy="64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2"/>
              <p:cNvSpPr/>
              <p:nvPr/>
            </p:nvSpPr>
            <p:spPr>
              <a:xfrm flipH="1">
                <a:off x="6802196" y="1471489"/>
                <a:ext cx="11632" cy="67031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2"/>
              <p:cNvSpPr/>
              <p:nvPr/>
            </p:nvSpPr>
            <p:spPr>
              <a:xfrm flipH="1">
                <a:off x="6800375" y="1572595"/>
                <a:ext cx="3055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2"/>
              <p:cNvSpPr/>
              <p:nvPr/>
            </p:nvSpPr>
            <p:spPr>
              <a:xfrm flipH="1">
                <a:off x="7129015" y="1451221"/>
                <a:ext cx="25145" cy="7866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2"/>
              <p:cNvSpPr/>
              <p:nvPr/>
            </p:nvSpPr>
            <p:spPr>
              <a:xfrm flipH="1">
                <a:off x="7127429" y="1563959"/>
                <a:ext cx="2879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2"/>
              <p:cNvSpPr/>
              <p:nvPr/>
            </p:nvSpPr>
            <p:spPr>
              <a:xfrm flipH="1">
                <a:off x="7577852" y="1566133"/>
                <a:ext cx="160916" cy="47997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2"/>
              <p:cNvSpPr/>
              <p:nvPr/>
            </p:nvSpPr>
            <p:spPr>
              <a:xfrm flipH="1">
                <a:off x="7577844" y="2579666"/>
                <a:ext cx="542732" cy="678122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43" extrusionOk="0">
                    <a:moveTo>
                      <a:pt x="5479" y="1"/>
                    </a:moveTo>
                    <a:cubicBezTo>
                      <a:pt x="3874" y="1"/>
                      <a:pt x="1753" y="995"/>
                      <a:pt x="467" y="3527"/>
                    </a:cubicBezTo>
                    <a:cubicBezTo>
                      <a:pt x="0" y="4446"/>
                      <a:pt x="1045" y="9699"/>
                      <a:pt x="5513" y="11542"/>
                    </a:cubicBezTo>
                    <a:cubicBezTo>
                      <a:pt x="5513" y="11542"/>
                      <a:pt x="8807" y="7761"/>
                      <a:pt x="9238" y="6050"/>
                    </a:cubicBezTo>
                    <a:cubicBezTo>
                      <a:pt x="9238" y="6050"/>
                      <a:pt x="8264" y="3497"/>
                      <a:pt x="7606" y="1175"/>
                    </a:cubicBezTo>
                    <a:cubicBezTo>
                      <a:pt x="7399" y="447"/>
                      <a:pt x="6555" y="1"/>
                      <a:pt x="5479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2"/>
              <p:cNvSpPr/>
              <p:nvPr/>
            </p:nvSpPr>
            <p:spPr>
              <a:xfrm flipH="1">
                <a:off x="7588429" y="2885218"/>
                <a:ext cx="86950" cy="66032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124" extrusionOk="0">
                    <a:moveTo>
                      <a:pt x="1458" y="1"/>
                    </a:moveTo>
                    <a:cubicBezTo>
                      <a:pt x="1455" y="1"/>
                      <a:pt x="1453" y="1"/>
                      <a:pt x="1451" y="3"/>
                    </a:cubicBezTo>
                    <a:cubicBezTo>
                      <a:pt x="881" y="228"/>
                      <a:pt x="382" y="610"/>
                      <a:pt x="10" y="1098"/>
                    </a:cubicBezTo>
                    <a:cubicBezTo>
                      <a:pt x="1" y="1110"/>
                      <a:pt x="15" y="1124"/>
                      <a:pt x="29" y="1124"/>
                    </a:cubicBezTo>
                    <a:cubicBezTo>
                      <a:pt x="35" y="1124"/>
                      <a:pt x="41" y="1121"/>
                      <a:pt x="45" y="1115"/>
                    </a:cubicBezTo>
                    <a:cubicBezTo>
                      <a:pt x="410" y="638"/>
                      <a:pt x="902" y="262"/>
                      <a:pt x="1461" y="37"/>
                    </a:cubicBezTo>
                    <a:cubicBezTo>
                      <a:pt x="1479" y="31"/>
                      <a:pt x="1473" y="1"/>
                      <a:pt x="14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2"/>
              <p:cNvSpPr/>
              <p:nvPr/>
            </p:nvSpPr>
            <p:spPr>
              <a:xfrm flipH="1">
                <a:off x="7626614" y="2821182"/>
                <a:ext cx="168495" cy="80543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371" extrusionOk="0">
                    <a:moveTo>
                      <a:pt x="2847" y="0"/>
                    </a:moveTo>
                    <a:cubicBezTo>
                      <a:pt x="2846" y="0"/>
                      <a:pt x="2845" y="0"/>
                      <a:pt x="2844" y="1"/>
                    </a:cubicBezTo>
                    <a:cubicBezTo>
                      <a:pt x="2021" y="99"/>
                      <a:pt x="1226" y="406"/>
                      <a:pt x="553" y="891"/>
                    </a:cubicBezTo>
                    <a:cubicBezTo>
                      <a:pt x="362" y="1028"/>
                      <a:pt x="181" y="1178"/>
                      <a:pt x="14" y="1338"/>
                    </a:cubicBezTo>
                    <a:cubicBezTo>
                      <a:pt x="1" y="1352"/>
                      <a:pt x="12" y="1371"/>
                      <a:pt x="26" y="1371"/>
                    </a:cubicBezTo>
                    <a:cubicBezTo>
                      <a:pt x="30" y="1371"/>
                      <a:pt x="34" y="1369"/>
                      <a:pt x="38" y="1365"/>
                    </a:cubicBezTo>
                    <a:cubicBezTo>
                      <a:pt x="632" y="799"/>
                      <a:pt x="1363" y="386"/>
                      <a:pt x="2154" y="171"/>
                    </a:cubicBezTo>
                    <a:cubicBezTo>
                      <a:pt x="2379" y="109"/>
                      <a:pt x="2612" y="65"/>
                      <a:pt x="2844" y="37"/>
                    </a:cubicBezTo>
                    <a:cubicBezTo>
                      <a:pt x="2866" y="34"/>
                      <a:pt x="2868" y="0"/>
                      <a:pt x="28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2"/>
              <p:cNvSpPr/>
              <p:nvPr/>
            </p:nvSpPr>
            <p:spPr>
              <a:xfrm flipH="1">
                <a:off x="7660041" y="2739345"/>
                <a:ext cx="189998" cy="33545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71" extrusionOk="0">
                    <a:moveTo>
                      <a:pt x="2194" y="0"/>
                    </a:moveTo>
                    <a:cubicBezTo>
                      <a:pt x="1682" y="0"/>
                      <a:pt x="1169" y="84"/>
                      <a:pt x="683" y="250"/>
                    </a:cubicBezTo>
                    <a:cubicBezTo>
                      <a:pt x="454" y="328"/>
                      <a:pt x="232" y="423"/>
                      <a:pt x="20" y="537"/>
                    </a:cubicBezTo>
                    <a:cubicBezTo>
                      <a:pt x="0" y="545"/>
                      <a:pt x="11" y="570"/>
                      <a:pt x="27" y="570"/>
                    </a:cubicBezTo>
                    <a:cubicBezTo>
                      <a:pt x="31" y="570"/>
                      <a:pt x="34" y="569"/>
                      <a:pt x="37" y="567"/>
                    </a:cubicBezTo>
                    <a:cubicBezTo>
                      <a:pt x="705" y="218"/>
                      <a:pt x="1453" y="36"/>
                      <a:pt x="2203" y="36"/>
                    </a:cubicBezTo>
                    <a:cubicBezTo>
                      <a:pt x="2297" y="36"/>
                      <a:pt x="2391" y="39"/>
                      <a:pt x="2485" y="45"/>
                    </a:cubicBezTo>
                    <a:cubicBezTo>
                      <a:pt x="2728" y="62"/>
                      <a:pt x="2966" y="96"/>
                      <a:pt x="3205" y="151"/>
                    </a:cubicBezTo>
                    <a:cubicBezTo>
                      <a:pt x="3207" y="151"/>
                      <a:pt x="3209" y="151"/>
                      <a:pt x="3210" y="151"/>
                    </a:cubicBezTo>
                    <a:cubicBezTo>
                      <a:pt x="3227" y="151"/>
                      <a:pt x="3234" y="119"/>
                      <a:pt x="3212" y="113"/>
                    </a:cubicBezTo>
                    <a:cubicBezTo>
                      <a:pt x="2878" y="38"/>
                      <a:pt x="2536" y="0"/>
                      <a:pt x="21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2"/>
              <p:cNvSpPr/>
              <p:nvPr/>
            </p:nvSpPr>
            <p:spPr>
              <a:xfrm flipH="1">
                <a:off x="7679780" y="2668142"/>
                <a:ext cx="199398" cy="2626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2"/>
              <p:cNvSpPr/>
              <p:nvPr/>
            </p:nvSpPr>
            <p:spPr>
              <a:xfrm flipH="1">
                <a:off x="7002287" y="3070394"/>
                <a:ext cx="342982" cy="1161614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19773" extrusionOk="0">
                    <a:moveTo>
                      <a:pt x="5051" y="0"/>
                    </a:moveTo>
                    <a:cubicBezTo>
                      <a:pt x="4371" y="0"/>
                      <a:pt x="3066" y="826"/>
                      <a:pt x="1915" y="2497"/>
                    </a:cubicBezTo>
                    <a:cubicBezTo>
                      <a:pt x="0" y="5278"/>
                      <a:pt x="583" y="14427"/>
                      <a:pt x="1297" y="16240"/>
                    </a:cubicBezTo>
                    <a:cubicBezTo>
                      <a:pt x="2160" y="18438"/>
                      <a:pt x="58" y="19585"/>
                      <a:pt x="58" y="19585"/>
                    </a:cubicBezTo>
                    <a:lnTo>
                      <a:pt x="348" y="19773"/>
                    </a:lnTo>
                    <a:lnTo>
                      <a:pt x="809" y="19308"/>
                    </a:lnTo>
                    <a:cubicBezTo>
                      <a:pt x="809" y="19308"/>
                      <a:pt x="2124" y="18097"/>
                      <a:pt x="1997" y="16984"/>
                    </a:cubicBezTo>
                    <a:cubicBezTo>
                      <a:pt x="1874" y="15872"/>
                      <a:pt x="1710" y="6501"/>
                      <a:pt x="2410" y="4108"/>
                    </a:cubicBezTo>
                    <a:cubicBezTo>
                      <a:pt x="3113" y="1711"/>
                      <a:pt x="5837" y="640"/>
                      <a:pt x="5424" y="145"/>
                    </a:cubicBezTo>
                    <a:cubicBezTo>
                      <a:pt x="5344" y="48"/>
                      <a:pt x="5216" y="0"/>
                      <a:pt x="5051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2"/>
              <p:cNvSpPr/>
              <p:nvPr/>
            </p:nvSpPr>
            <p:spPr>
              <a:xfrm flipH="1">
                <a:off x="7513699" y="4116768"/>
                <a:ext cx="119791" cy="120726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55" extrusionOk="0">
                    <a:moveTo>
                      <a:pt x="603" y="1"/>
                    </a:moveTo>
                    <a:cubicBezTo>
                      <a:pt x="565" y="1"/>
                      <a:pt x="529" y="11"/>
                      <a:pt x="496" y="33"/>
                    </a:cubicBezTo>
                    <a:cubicBezTo>
                      <a:pt x="0" y="364"/>
                      <a:pt x="1527" y="1768"/>
                      <a:pt x="1670" y="2054"/>
                    </a:cubicBezTo>
                    <a:lnTo>
                      <a:pt x="2039" y="2000"/>
                    </a:lnTo>
                    <a:cubicBezTo>
                      <a:pt x="2039" y="2000"/>
                      <a:pt x="1127" y="1"/>
                      <a:pt x="60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2"/>
              <p:cNvSpPr/>
              <p:nvPr/>
            </p:nvSpPr>
            <p:spPr>
              <a:xfrm flipH="1">
                <a:off x="7459535" y="4148845"/>
                <a:ext cx="48821" cy="83186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416" extrusionOk="0">
                    <a:moveTo>
                      <a:pt x="312" y="1"/>
                    </a:moveTo>
                    <a:cubicBezTo>
                      <a:pt x="301" y="1"/>
                      <a:pt x="289" y="3"/>
                      <a:pt x="277" y="9"/>
                    </a:cubicBezTo>
                    <a:cubicBezTo>
                      <a:pt x="0" y="149"/>
                      <a:pt x="506" y="1416"/>
                      <a:pt x="506" y="1416"/>
                    </a:cubicBezTo>
                    <a:lnTo>
                      <a:pt x="830" y="1416"/>
                    </a:lnTo>
                    <a:cubicBezTo>
                      <a:pt x="830" y="1416"/>
                      <a:pt x="576" y="1"/>
                      <a:pt x="31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2"/>
              <p:cNvSpPr/>
              <p:nvPr/>
            </p:nvSpPr>
            <p:spPr>
              <a:xfrm flipH="1">
                <a:off x="7112976" y="4158186"/>
                <a:ext cx="63685" cy="89707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527" extrusionOk="0">
                    <a:moveTo>
                      <a:pt x="795" y="0"/>
                    </a:moveTo>
                    <a:cubicBezTo>
                      <a:pt x="791" y="0"/>
                      <a:pt x="787" y="0"/>
                      <a:pt x="782" y="1"/>
                    </a:cubicBezTo>
                    <a:cubicBezTo>
                      <a:pt x="458" y="48"/>
                      <a:pt x="1" y="1445"/>
                      <a:pt x="1" y="1445"/>
                    </a:cubicBezTo>
                    <a:lnTo>
                      <a:pt x="390" y="1526"/>
                    </a:lnTo>
                    <a:cubicBezTo>
                      <a:pt x="390" y="1526"/>
                      <a:pt x="1084" y="0"/>
                      <a:pt x="79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2"/>
              <p:cNvSpPr/>
              <p:nvPr/>
            </p:nvSpPr>
            <p:spPr>
              <a:xfrm flipH="1">
                <a:off x="7062452" y="4203481"/>
                <a:ext cx="70265" cy="4400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49" extrusionOk="0">
                    <a:moveTo>
                      <a:pt x="672" y="1"/>
                    </a:moveTo>
                    <a:cubicBezTo>
                      <a:pt x="303" y="1"/>
                      <a:pt x="1" y="660"/>
                      <a:pt x="1" y="660"/>
                    </a:cubicBezTo>
                    <a:lnTo>
                      <a:pt x="267" y="749"/>
                    </a:lnTo>
                    <a:cubicBezTo>
                      <a:pt x="267" y="749"/>
                      <a:pt x="1195" y="179"/>
                      <a:pt x="782" y="21"/>
                    </a:cubicBezTo>
                    <a:cubicBezTo>
                      <a:pt x="745" y="7"/>
                      <a:pt x="708" y="1"/>
                      <a:pt x="67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2"/>
              <p:cNvSpPr/>
              <p:nvPr/>
            </p:nvSpPr>
            <p:spPr>
              <a:xfrm flipH="1">
                <a:off x="7655107" y="2451300"/>
                <a:ext cx="142821" cy="26436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2"/>
              <p:cNvSpPr/>
              <p:nvPr/>
            </p:nvSpPr>
            <p:spPr>
              <a:xfrm flipH="1">
                <a:off x="7650701" y="2501765"/>
                <a:ext cx="129602" cy="5269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2"/>
              <p:cNvSpPr/>
              <p:nvPr/>
            </p:nvSpPr>
            <p:spPr>
              <a:xfrm flipH="1">
                <a:off x="6813170" y="4213586"/>
                <a:ext cx="583035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9924" h="7067" extrusionOk="0">
                    <a:moveTo>
                      <a:pt x="812" y="0"/>
                    </a:moveTo>
                    <a:lnTo>
                      <a:pt x="0" y="7066"/>
                    </a:lnTo>
                    <a:lnTo>
                      <a:pt x="8230" y="7066"/>
                    </a:lnTo>
                    <a:cubicBezTo>
                      <a:pt x="8961" y="7066"/>
                      <a:pt x="9923" y="5987"/>
                      <a:pt x="8230" y="4557"/>
                    </a:cubicBezTo>
                    <a:cubicBezTo>
                      <a:pt x="7556" y="3987"/>
                      <a:pt x="6835" y="3830"/>
                      <a:pt x="6205" y="3830"/>
                    </a:cubicBezTo>
                    <a:cubicBezTo>
                      <a:pt x="5425" y="3830"/>
                      <a:pt x="4782" y="4072"/>
                      <a:pt x="4538" y="4072"/>
                    </a:cubicBezTo>
                    <a:cubicBezTo>
                      <a:pt x="4484" y="4072"/>
                      <a:pt x="4450" y="4060"/>
                      <a:pt x="4437" y="4032"/>
                    </a:cubicBezTo>
                    <a:cubicBezTo>
                      <a:pt x="4318" y="3769"/>
                      <a:pt x="5260" y="372"/>
                      <a:pt x="5260" y="372"/>
                    </a:cubicBezTo>
                    <a:cubicBezTo>
                      <a:pt x="5260" y="372"/>
                      <a:pt x="5185" y="348"/>
                      <a:pt x="3205" y="263"/>
                    </a:cubicBezTo>
                    <a:cubicBezTo>
                      <a:pt x="1225" y="181"/>
                      <a:pt x="812" y="0"/>
                      <a:pt x="812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2"/>
              <p:cNvSpPr/>
              <p:nvPr/>
            </p:nvSpPr>
            <p:spPr>
              <a:xfrm flipH="1">
                <a:off x="7148127" y="4203475"/>
                <a:ext cx="282823" cy="440256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7715" extrusionOk="0">
                    <a:moveTo>
                      <a:pt x="355" y="1"/>
                    </a:moveTo>
                    <a:lnTo>
                      <a:pt x="0" y="7715"/>
                    </a:lnTo>
                    <a:lnTo>
                      <a:pt x="4813" y="7193"/>
                    </a:lnTo>
                    <a:cubicBezTo>
                      <a:pt x="4813" y="7193"/>
                      <a:pt x="2208" y="6145"/>
                      <a:pt x="2397" y="4888"/>
                    </a:cubicBezTo>
                    <a:cubicBezTo>
                      <a:pt x="2584" y="3633"/>
                      <a:pt x="2696" y="369"/>
                      <a:pt x="2696" y="369"/>
                    </a:cubicBez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2"/>
              <p:cNvSpPr/>
              <p:nvPr/>
            </p:nvSpPr>
            <p:spPr>
              <a:xfrm flipH="1">
                <a:off x="7124084" y="4450816"/>
                <a:ext cx="97877" cy="435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741" extrusionOk="0">
                    <a:moveTo>
                      <a:pt x="1281" y="1"/>
                    </a:moveTo>
                    <a:cubicBezTo>
                      <a:pt x="1017" y="1"/>
                      <a:pt x="664" y="44"/>
                      <a:pt x="378" y="230"/>
                    </a:cubicBezTo>
                    <a:cubicBezTo>
                      <a:pt x="0" y="475"/>
                      <a:pt x="171" y="740"/>
                      <a:pt x="422" y="740"/>
                    </a:cubicBezTo>
                    <a:cubicBezTo>
                      <a:pt x="525" y="740"/>
                      <a:pt x="640" y="696"/>
                      <a:pt x="737" y="588"/>
                    </a:cubicBezTo>
                    <a:cubicBezTo>
                      <a:pt x="1068" y="216"/>
                      <a:pt x="1666" y="32"/>
                      <a:pt x="1666" y="32"/>
                    </a:cubicBezTo>
                    <a:cubicBezTo>
                      <a:pt x="1666" y="32"/>
                      <a:pt x="1505" y="1"/>
                      <a:pt x="1281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2"/>
              <p:cNvSpPr/>
              <p:nvPr/>
            </p:nvSpPr>
            <p:spPr>
              <a:xfrm flipH="1">
                <a:off x="7313765" y="4212117"/>
                <a:ext cx="680736" cy="426272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7256" extrusionOk="0">
                    <a:moveTo>
                      <a:pt x="4977" y="1"/>
                    </a:moveTo>
                    <a:cubicBezTo>
                      <a:pt x="4694" y="1"/>
                      <a:pt x="5653" y="2591"/>
                      <a:pt x="5565" y="3473"/>
                    </a:cubicBezTo>
                    <a:cubicBezTo>
                      <a:pt x="5538" y="3755"/>
                      <a:pt x="5349" y="3848"/>
                      <a:pt x="5043" y="3848"/>
                    </a:cubicBezTo>
                    <a:cubicBezTo>
                      <a:pt x="4465" y="3848"/>
                      <a:pt x="3468" y="3517"/>
                      <a:pt x="2358" y="3517"/>
                    </a:cubicBezTo>
                    <a:cubicBezTo>
                      <a:pt x="2205" y="3517"/>
                      <a:pt x="2049" y="3523"/>
                      <a:pt x="1892" y="3537"/>
                    </a:cubicBezTo>
                    <a:cubicBezTo>
                      <a:pt x="1" y="3712"/>
                      <a:pt x="673" y="7255"/>
                      <a:pt x="1285" y="7255"/>
                    </a:cubicBezTo>
                    <a:lnTo>
                      <a:pt x="10259" y="7255"/>
                    </a:lnTo>
                    <a:cubicBezTo>
                      <a:pt x="11587" y="7255"/>
                      <a:pt x="11382" y="1407"/>
                      <a:pt x="11399" y="397"/>
                    </a:cubicBezTo>
                    <a:cubicBezTo>
                      <a:pt x="11404" y="100"/>
                      <a:pt x="11216" y="16"/>
                      <a:pt x="10831" y="16"/>
                    </a:cubicBezTo>
                    <a:cubicBezTo>
                      <a:pt x="10341" y="16"/>
                      <a:pt x="9530" y="151"/>
                      <a:pt x="8385" y="151"/>
                    </a:cubicBezTo>
                    <a:cubicBezTo>
                      <a:pt x="6593" y="151"/>
                      <a:pt x="5392" y="66"/>
                      <a:pt x="4985" y="1"/>
                    </a:cubicBezTo>
                    <a:cubicBezTo>
                      <a:pt x="4982" y="1"/>
                      <a:pt x="4979" y="1"/>
                      <a:pt x="4977" y="1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2"/>
              <p:cNvSpPr/>
              <p:nvPr/>
            </p:nvSpPr>
            <p:spPr>
              <a:xfrm flipH="1">
                <a:off x="7513695" y="4171167"/>
                <a:ext cx="305676" cy="308894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5258" extrusionOk="0">
                    <a:moveTo>
                      <a:pt x="1634" y="1"/>
                    </a:moveTo>
                    <a:cubicBezTo>
                      <a:pt x="1" y="1"/>
                      <a:pt x="1116" y="4476"/>
                      <a:pt x="1116" y="4476"/>
                    </a:cubicBezTo>
                    <a:cubicBezTo>
                      <a:pt x="2891" y="4595"/>
                      <a:pt x="4434" y="5258"/>
                      <a:pt x="4910" y="5258"/>
                    </a:cubicBezTo>
                    <a:cubicBezTo>
                      <a:pt x="5068" y="5258"/>
                      <a:pt x="5108" y="5185"/>
                      <a:pt x="5001" y="4995"/>
                    </a:cubicBezTo>
                    <a:cubicBezTo>
                      <a:pt x="4574" y="4234"/>
                      <a:pt x="5203" y="391"/>
                      <a:pt x="5203" y="391"/>
                    </a:cubicBezTo>
                    <a:cubicBezTo>
                      <a:pt x="5203" y="391"/>
                      <a:pt x="3359" y="73"/>
                      <a:pt x="1673" y="2"/>
                    </a:cubicBezTo>
                    <a:cubicBezTo>
                      <a:pt x="1660" y="1"/>
                      <a:pt x="1647" y="1"/>
                      <a:pt x="163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2"/>
              <p:cNvSpPr/>
              <p:nvPr/>
            </p:nvSpPr>
            <p:spPr>
              <a:xfrm flipH="1">
                <a:off x="7816078" y="4414975"/>
                <a:ext cx="213547" cy="236401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4516" extrusionOk="0">
                    <a:moveTo>
                      <a:pt x="2699" y="0"/>
                    </a:moveTo>
                    <a:cubicBezTo>
                      <a:pt x="0" y="0"/>
                      <a:pt x="837" y="3256"/>
                      <a:pt x="1090" y="4052"/>
                    </a:cubicBezTo>
                    <a:cubicBezTo>
                      <a:pt x="1205" y="4410"/>
                      <a:pt x="1546" y="4516"/>
                      <a:pt x="1908" y="4516"/>
                    </a:cubicBezTo>
                    <a:cubicBezTo>
                      <a:pt x="2432" y="4516"/>
                      <a:pt x="3002" y="4295"/>
                      <a:pt x="3002" y="4295"/>
                    </a:cubicBezTo>
                    <a:cubicBezTo>
                      <a:pt x="3002" y="4295"/>
                      <a:pt x="2599" y="3298"/>
                      <a:pt x="2825" y="2069"/>
                    </a:cubicBezTo>
                    <a:cubicBezTo>
                      <a:pt x="3035" y="942"/>
                      <a:pt x="3468" y="199"/>
                      <a:pt x="3536" y="87"/>
                    </a:cubicBezTo>
                    <a:lnTo>
                      <a:pt x="3536" y="87"/>
                    </a:lnTo>
                    <a:cubicBezTo>
                      <a:pt x="3568" y="93"/>
                      <a:pt x="3601" y="100"/>
                      <a:pt x="3634" y="107"/>
                    </a:cubicBezTo>
                    <a:lnTo>
                      <a:pt x="3545" y="72"/>
                    </a:lnTo>
                    <a:cubicBezTo>
                      <a:pt x="3545" y="72"/>
                      <a:pt x="3542" y="77"/>
                      <a:pt x="3536" y="87"/>
                    </a:cubicBezTo>
                    <a:lnTo>
                      <a:pt x="3536" y="87"/>
                    </a:lnTo>
                    <a:cubicBezTo>
                      <a:pt x="3225" y="28"/>
                      <a:pt x="2947" y="0"/>
                      <a:pt x="2699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2"/>
              <p:cNvSpPr/>
              <p:nvPr/>
            </p:nvSpPr>
            <p:spPr>
              <a:xfrm flipH="1">
                <a:off x="7567278" y="4314634"/>
                <a:ext cx="146229" cy="8577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46" extrusionOk="0">
                    <a:moveTo>
                      <a:pt x="854" y="0"/>
                    </a:moveTo>
                    <a:cubicBezTo>
                      <a:pt x="577" y="0"/>
                      <a:pt x="301" y="3"/>
                      <a:pt x="24" y="7"/>
                    </a:cubicBezTo>
                    <a:cubicBezTo>
                      <a:pt x="1" y="7"/>
                      <a:pt x="1" y="48"/>
                      <a:pt x="24" y="48"/>
                    </a:cubicBezTo>
                    <a:cubicBezTo>
                      <a:pt x="280" y="44"/>
                      <a:pt x="534" y="41"/>
                      <a:pt x="787" y="41"/>
                    </a:cubicBezTo>
                    <a:cubicBezTo>
                      <a:pt x="944" y="41"/>
                      <a:pt x="1100" y="42"/>
                      <a:pt x="1257" y="45"/>
                    </a:cubicBezTo>
                    <a:cubicBezTo>
                      <a:pt x="1461" y="45"/>
                      <a:pt x="1666" y="48"/>
                      <a:pt x="1868" y="55"/>
                    </a:cubicBezTo>
                    <a:cubicBezTo>
                      <a:pt x="1967" y="55"/>
                      <a:pt x="2066" y="59"/>
                      <a:pt x="2165" y="62"/>
                    </a:cubicBezTo>
                    <a:cubicBezTo>
                      <a:pt x="2257" y="65"/>
                      <a:pt x="2383" y="51"/>
                      <a:pt x="2445" y="137"/>
                    </a:cubicBezTo>
                    <a:cubicBezTo>
                      <a:pt x="2449" y="143"/>
                      <a:pt x="2454" y="145"/>
                      <a:pt x="2460" y="145"/>
                    </a:cubicBezTo>
                    <a:cubicBezTo>
                      <a:pt x="2474" y="145"/>
                      <a:pt x="2489" y="131"/>
                      <a:pt x="2479" y="116"/>
                    </a:cubicBezTo>
                    <a:cubicBezTo>
                      <a:pt x="2441" y="62"/>
                      <a:pt x="2386" y="42"/>
                      <a:pt x="2325" y="31"/>
                    </a:cubicBezTo>
                    <a:cubicBezTo>
                      <a:pt x="2230" y="14"/>
                      <a:pt x="2127" y="21"/>
                      <a:pt x="2032" y="18"/>
                    </a:cubicBezTo>
                    <a:cubicBezTo>
                      <a:pt x="1810" y="10"/>
                      <a:pt x="1588" y="7"/>
                      <a:pt x="1366" y="4"/>
                    </a:cubicBezTo>
                    <a:cubicBezTo>
                      <a:pt x="1195" y="1"/>
                      <a:pt x="1025" y="0"/>
                      <a:pt x="854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2"/>
              <p:cNvSpPr/>
              <p:nvPr/>
            </p:nvSpPr>
            <p:spPr>
              <a:xfrm flipH="1">
                <a:off x="7571978" y="4371972"/>
                <a:ext cx="139120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64" extrusionOk="0">
                    <a:moveTo>
                      <a:pt x="28" y="0"/>
                    </a:moveTo>
                    <a:cubicBezTo>
                      <a:pt x="1" y="0"/>
                      <a:pt x="1" y="41"/>
                      <a:pt x="28" y="41"/>
                    </a:cubicBezTo>
                    <a:cubicBezTo>
                      <a:pt x="806" y="41"/>
                      <a:pt x="1581" y="151"/>
                      <a:pt x="2332" y="362"/>
                    </a:cubicBezTo>
                    <a:cubicBezTo>
                      <a:pt x="2334" y="363"/>
                      <a:pt x="2336" y="363"/>
                      <a:pt x="2338" y="363"/>
                    </a:cubicBezTo>
                    <a:cubicBezTo>
                      <a:pt x="2361" y="363"/>
                      <a:pt x="2368" y="331"/>
                      <a:pt x="2342" y="321"/>
                    </a:cubicBezTo>
                    <a:cubicBezTo>
                      <a:pt x="1592" y="110"/>
                      <a:pt x="809" y="0"/>
                      <a:pt x="28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2"/>
              <p:cNvSpPr/>
              <p:nvPr/>
            </p:nvSpPr>
            <p:spPr>
              <a:xfrm flipH="1">
                <a:off x="7099287" y="4372560"/>
                <a:ext cx="78549" cy="1151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96" extrusionOk="0">
                    <a:moveTo>
                      <a:pt x="1304" y="1"/>
                    </a:moveTo>
                    <a:cubicBezTo>
                      <a:pt x="1303" y="1"/>
                      <a:pt x="1302" y="1"/>
                      <a:pt x="1301" y="1"/>
                    </a:cubicBezTo>
                    <a:cubicBezTo>
                      <a:pt x="878" y="69"/>
                      <a:pt x="451" y="121"/>
                      <a:pt x="27" y="154"/>
                    </a:cubicBezTo>
                    <a:cubicBezTo>
                      <a:pt x="2" y="158"/>
                      <a:pt x="0" y="195"/>
                      <a:pt x="24" y="195"/>
                    </a:cubicBezTo>
                    <a:cubicBezTo>
                      <a:pt x="25" y="195"/>
                      <a:pt x="26" y="195"/>
                      <a:pt x="27" y="195"/>
                    </a:cubicBezTo>
                    <a:cubicBezTo>
                      <a:pt x="457" y="162"/>
                      <a:pt x="884" y="110"/>
                      <a:pt x="1311" y="42"/>
                    </a:cubicBezTo>
                    <a:cubicBezTo>
                      <a:pt x="1337" y="36"/>
                      <a:pt x="1326" y="1"/>
                      <a:pt x="130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2"/>
              <p:cNvSpPr/>
              <p:nvPr/>
            </p:nvSpPr>
            <p:spPr>
              <a:xfrm flipH="1">
                <a:off x="6888614" y="4480364"/>
                <a:ext cx="68679" cy="6855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7" extrusionOk="0">
                    <a:moveTo>
                      <a:pt x="33" y="1"/>
                    </a:moveTo>
                    <a:cubicBezTo>
                      <a:pt x="14" y="1"/>
                      <a:pt x="1" y="28"/>
                      <a:pt x="21" y="40"/>
                    </a:cubicBezTo>
                    <a:cubicBezTo>
                      <a:pt x="500" y="282"/>
                      <a:pt x="886" y="675"/>
                      <a:pt x="1124" y="1156"/>
                    </a:cubicBezTo>
                    <a:cubicBezTo>
                      <a:pt x="1128" y="1164"/>
                      <a:pt x="1134" y="1167"/>
                      <a:pt x="1140" y="1167"/>
                    </a:cubicBezTo>
                    <a:cubicBezTo>
                      <a:pt x="1153" y="1167"/>
                      <a:pt x="1168" y="1152"/>
                      <a:pt x="1159" y="1136"/>
                    </a:cubicBezTo>
                    <a:cubicBezTo>
                      <a:pt x="919" y="651"/>
                      <a:pt x="524" y="252"/>
                      <a:pt x="42" y="3"/>
                    </a:cubicBezTo>
                    <a:cubicBezTo>
                      <a:pt x="39" y="1"/>
                      <a:pt x="36" y="1"/>
                      <a:pt x="33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2"/>
              <p:cNvSpPr/>
              <p:nvPr/>
            </p:nvSpPr>
            <p:spPr>
              <a:xfrm flipH="1">
                <a:off x="7089476" y="4297773"/>
                <a:ext cx="57457" cy="1445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46" extrusionOk="0">
                    <a:moveTo>
                      <a:pt x="27" y="1"/>
                    </a:moveTo>
                    <a:cubicBezTo>
                      <a:pt x="0" y="1"/>
                      <a:pt x="0" y="42"/>
                      <a:pt x="27" y="42"/>
                    </a:cubicBezTo>
                    <a:cubicBezTo>
                      <a:pt x="341" y="42"/>
                      <a:pt x="648" y="110"/>
                      <a:pt x="935" y="243"/>
                    </a:cubicBezTo>
                    <a:cubicBezTo>
                      <a:pt x="938" y="245"/>
                      <a:pt x="941" y="245"/>
                      <a:pt x="944" y="245"/>
                    </a:cubicBezTo>
                    <a:cubicBezTo>
                      <a:pt x="964" y="245"/>
                      <a:pt x="977" y="218"/>
                      <a:pt x="955" y="209"/>
                    </a:cubicBezTo>
                    <a:cubicBezTo>
                      <a:pt x="662" y="72"/>
                      <a:pt x="348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2"/>
              <p:cNvSpPr/>
              <p:nvPr/>
            </p:nvSpPr>
            <p:spPr>
              <a:xfrm flipH="1">
                <a:off x="6787097" y="3158811"/>
                <a:ext cx="15216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543" extrusionOk="0">
                    <a:moveTo>
                      <a:pt x="178" y="1"/>
                    </a:moveTo>
                    <a:cubicBezTo>
                      <a:pt x="169" y="1"/>
                      <a:pt x="159" y="7"/>
                      <a:pt x="159" y="19"/>
                    </a:cubicBezTo>
                    <a:cubicBezTo>
                      <a:pt x="230" y="1189"/>
                      <a:pt x="214" y="2368"/>
                      <a:pt x="107" y="3535"/>
                    </a:cubicBezTo>
                    <a:cubicBezTo>
                      <a:pt x="80" y="3866"/>
                      <a:pt x="43" y="4197"/>
                      <a:pt x="2" y="4525"/>
                    </a:cubicBezTo>
                    <a:cubicBezTo>
                      <a:pt x="0" y="4537"/>
                      <a:pt x="9" y="4542"/>
                      <a:pt x="18" y="4542"/>
                    </a:cubicBezTo>
                    <a:cubicBezTo>
                      <a:pt x="28" y="4542"/>
                      <a:pt x="38" y="4537"/>
                      <a:pt x="39" y="4525"/>
                    </a:cubicBezTo>
                    <a:cubicBezTo>
                      <a:pt x="189" y="3360"/>
                      <a:pt x="258" y="2186"/>
                      <a:pt x="238" y="1012"/>
                    </a:cubicBezTo>
                    <a:cubicBezTo>
                      <a:pt x="230" y="681"/>
                      <a:pt x="217" y="350"/>
                      <a:pt x="200" y="19"/>
                    </a:cubicBezTo>
                    <a:cubicBezTo>
                      <a:pt x="198" y="7"/>
                      <a:pt x="188" y="1"/>
                      <a:pt x="178" y="1"/>
                    </a:cubicBezTo>
                    <a:close/>
                  </a:path>
                </a:pathLst>
              </a:custGeom>
              <a:solidFill>
                <a:srgbClr val="C7DDDC"/>
              </a:solidFill>
              <a:ln w="19050" cap="flat" cmpd="sng">
                <a:solidFill>
                  <a:srgbClr val="C7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2"/>
              <p:cNvSpPr/>
              <p:nvPr/>
            </p:nvSpPr>
            <p:spPr>
              <a:xfrm flipH="1">
                <a:off x="6797202" y="3551958"/>
                <a:ext cx="2820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39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B8CB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2"/>
              <p:cNvSpPr/>
              <p:nvPr/>
            </p:nvSpPr>
            <p:spPr>
              <a:xfrm flipH="1">
                <a:off x="6895369" y="1240724"/>
                <a:ext cx="106866" cy="100987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2"/>
              <p:cNvSpPr/>
              <p:nvPr/>
            </p:nvSpPr>
            <p:spPr>
              <a:xfrm flipH="1">
                <a:off x="7040011" y="1205592"/>
                <a:ext cx="2879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2"/>
              <p:cNvSpPr/>
              <p:nvPr/>
            </p:nvSpPr>
            <p:spPr>
              <a:xfrm flipH="1">
                <a:off x="6738803" y="2874056"/>
                <a:ext cx="154571" cy="26613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453" extrusionOk="0">
                    <a:moveTo>
                      <a:pt x="27" y="1"/>
                    </a:moveTo>
                    <a:cubicBezTo>
                      <a:pt x="8" y="1"/>
                      <a:pt x="1" y="33"/>
                      <a:pt x="23" y="43"/>
                    </a:cubicBezTo>
                    <a:cubicBezTo>
                      <a:pt x="518" y="213"/>
                      <a:pt x="1030" y="336"/>
                      <a:pt x="1549" y="401"/>
                    </a:cubicBezTo>
                    <a:cubicBezTo>
                      <a:pt x="1702" y="423"/>
                      <a:pt x="1868" y="452"/>
                      <a:pt x="2030" y="452"/>
                    </a:cubicBezTo>
                    <a:cubicBezTo>
                      <a:pt x="2117" y="452"/>
                      <a:pt x="2204" y="444"/>
                      <a:pt x="2286" y="421"/>
                    </a:cubicBezTo>
                    <a:cubicBezTo>
                      <a:pt x="2456" y="374"/>
                      <a:pt x="2614" y="243"/>
                      <a:pt x="2631" y="56"/>
                    </a:cubicBezTo>
                    <a:cubicBezTo>
                      <a:pt x="2631" y="42"/>
                      <a:pt x="2621" y="35"/>
                      <a:pt x="2610" y="35"/>
                    </a:cubicBezTo>
                    <a:cubicBezTo>
                      <a:pt x="2600" y="35"/>
                      <a:pt x="2590" y="42"/>
                      <a:pt x="2590" y="56"/>
                    </a:cubicBezTo>
                    <a:cubicBezTo>
                      <a:pt x="2566" y="292"/>
                      <a:pt x="2320" y="397"/>
                      <a:pt x="2112" y="404"/>
                    </a:cubicBezTo>
                    <a:cubicBezTo>
                      <a:pt x="2080" y="406"/>
                      <a:pt x="2047" y="407"/>
                      <a:pt x="2015" y="407"/>
                    </a:cubicBezTo>
                    <a:cubicBezTo>
                      <a:pt x="1809" y="407"/>
                      <a:pt x="1599" y="372"/>
                      <a:pt x="1399" y="339"/>
                    </a:cubicBezTo>
                    <a:cubicBezTo>
                      <a:pt x="934" y="271"/>
                      <a:pt x="477" y="155"/>
                      <a:pt x="33" y="2"/>
                    </a:cubicBezTo>
                    <a:cubicBezTo>
                      <a:pt x="31" y="1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2"/>
              <p:cNvSpPr/>
              <p:nvPr/>
            </p:nvSpPr>
            <p:spPr>
              <a:xfrm flipH="1">
                <a:off x="6782044" y="2370873"/>
                <a:ext cx="82544" cy="299319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2"/>
              <p:cNvSpPr/>
              <p:nvPr/>
            </p:nvSpPr>
            <p:spPr>
              <a:xfrm flipH="1">
                <a:off x="6823815" y="1784502"/>
                <a:ext cx="23970" cy="257079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2"/>
              <p:cNvSpPr/>
              <p:nvPr/>
            </p:nvSpPr>
            <p:spPr>
              <a:xfrm flipH="1">
                <a:off x="6786333" y="2156029"/>
                <a:ext cx="48939" cy="4829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2"/>
              <p:cNvSpPr/>
              <p:nvPr/>
            </p:nvSpPr>
            <p:spPr>
              <a:xfrm flipH="1">
                <a:off x="6951531" y="2224119"/>
                <a:ext cx="186120" cy="57573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2"/>
              <p:cNvSpPr/>
              <p:nvPr/>
            </p:nvSpPr>
            <p:spPr>
              <a:xfrm flipH="1">
                <a:off x="6621659" y="2835458"/>
                <a:ext cx="94705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269" extrusionOk="0">
                    <a:moveTo>
                      <a:pt x="314" y="0"/>
                    </a:moveTo>
                    <a:cubicBezTo>
                      <a:pt x="301" y="0"/>
                      <a:pt x="288" y="8"/>
                      <a:pt x="283" y="20"/>
                    </a:cubicBezTo>
                    <a:lnTo>
                      <a:pt x="4" y="720"/>
                    </a:lnTo>
                    <a:cubicBezTo>
                      <a:pt x="0" y="737"/>
                      <a:pt x="7" y="754"/>
                      <a:pt x="24" y="761"/>
                    </a:cubicBezTo>
                    <a:lnTo>
                      <a:pt x="1283" y="1266"/>
                    </a:lnTo>
                    <a:cubicBezTo>
                      <a:pt x="1287" y="1267"/>
                      <a:pt x="1291" y="1268"/>
                      <a:pt x="1295" y="1268"/>
                    </a:cubicBezTo>
                    <a:cubicBezTo>
                      <a:pt x="1309" y="1268"/>
                      <a:pt x="1322" y="1259"/>
                      <a:pt x="1328" y="1245"/>
                    </a:cubicBezTo>
                    <a:lnTo>
                      <a:pt x="1604" y="549"/>
                    </a:lnTo>
                    <a:cubicBezTo>
                      <a:pt x="1611" y="532"/>
                      <a:pt x="1604" y="511"/>
                      <a:pt x="1587" y="505"/>
                    </a:cubicBezTo>
                    <a:lnTo>
                      <a:pt x="328" y="3"/>
                    </a:lnTo>
                    <a:cubicBezTo>
                      <a:pt x="324" y="1"/>
                      <a:pt x="319" y="0"/>
                      <a:pt x="314" y="0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2"/>
              <p:cNvSpPr/>
              <p:nvPr/>
            </p:nvSpPr>
            <p:spPr>
              <a:xfrm flipH="1">
                <a:off x="6652973" y="2869004"/>
                <a:ext cx="70206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26" extrusionOk="0">
                    <a:moveTo>
                      <a:pt x="282" y="1"/>
                    </a:moveTo>
                    <a:cubicBezTo>
                      <a:pt x="268" y="1"/>
                      <a:pt x="255" y="8"/>
                      <a:pt x="249" y="19"/>
                    </a:cubicBezTo>
                    <a:lnTo>
                      <a:pt x="7" y="633"/>
                    </a:lnTo>
                    <a:cubicBezTo>
                      <a:pt x="0" y="647"/>
                      <a:pt x="7" y="664"/>
                      <a:pt x="24" y="671"/>
                    </a:cubicBezTo>
                    <a:lnTo>
                      <a:pt x="905" y="1022"/>
                    </a:lnTo>
                    <a:cubicBezTo>
                      <a:pt x="908" y="1024"/>
                      <a:pt x="912" y="1025"/>
                      <a:pt x="916" y="1025"/>
                    </a:cubicBezTo>
                    <a:cubicBezTo>
                      <a:pt x="928" y="1025"/>
                      <a:pt x="940" y="1018"/>
                      <a:pt x="942" y="1005"/>
                    </a:cubicBezTo>
                    <a:lnTo>
                      <a:pt x="1188" y="395"/>
                    </a:lnTo>
                    <a:cubicBezTo>
                      <a:pt x="1195" y="378"/>
                      <a:pt x="1188" y="361"/>
                      <a:pt x="1171" y="357"/>
                    </a:cubicBezTo>
                    <a:lnTo>
                      <a:pt x="290" y="2"/>
                    </a:lnTo>
                    <a:cubicBezTo>
                      <a:pt x="287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2"/>
              <p:cNvSpPr/>
              <p:nvPr/>
            </p:nvSpPr>
            <p:spPr>
              <a:xfrm flipH="1">
                <a:off x="6657379" y="2901315"/>
                <a:ext cx="70265" cy="60216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25" extrusionOk="0">
                    <a:moveTo>
                      <a:pt x="282" y="1"/>
                    </a:moveTo>
                    <a:cubicBezTo>
                      <a:pt x="269" y="1"/>
                      <a:pt x="256" y="7"/>
                      <a:pt x="250" y="19"/>
                    </a:cubicBezTo>
                    <a:lnTo>
                      <a:pt x="8" y="633"/>
                    </a:lnTo>
                    <a:cubicBezTo>
                      <a:pt x="1" y="647"/>
                      <a:pt x="8" y="664"/>
                      <a:pt x="24" y="671"/>
                    </a:cubicBezTo>
                    <a:lnTo>
                      <a:pt x="905" y="1022"/>
                    </a:lnTo>
                    <a:cubicBezTo>
                      <a:pt x="909" y="1024"/>
                      <a:pt x="913" y="1025"/>
                      <a:pt x="917" y="1025"/>
                    </a:cubicBezTo>
                    <a:cubicBezTo>
                      <a:pt x="928" y="1025"/>
                      <a:pt x="940" y="1018"/>
                      <a:pt x="943" y="1005"/>
                    </a:cubicBezTo>
                    <a:lnTo>
                      <a:pt x="1189" y="394"/>
                    </a:lnTo>
                    <a:cubicBezTo>
                      <a:pt x="1196" y="377"/>
                      <a:pt x="1189" y="360"/>
                      <a:pt x="1171" y="357"/>
                    </a:cubicBezTo>
                    <a:lnTo>
                      <a:pt x="291" y="1"/>
                    </a:lnTo>
                    <a:cubicBezTo>
                      <a:pt x="288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2"/>
              <p:cNvSpPr/>
              <p:nvPr/>
            </p:nvSpPr>
            <p:spPr>
              <a:xfrm flipH="1">
                <a:off x="6576540" y="2795979"/>
                <a:ext cx="100580" cy="6944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82" extrusionOk="0">
                    <a:moveTo>
                      <a:pt x="516" y="1"/>
                    </a:moveTo>
                    <a:cubicBezTo>
                      <a:pt x="335" y="1"/>
                      <a:pt x="164" y="108"/>
                      <a:pt x="93" y="286"/>
                    </a:cubicBezTo>
                    <a:cubicBezTo>
                      <a:pt x="1" y="518"/>
                      <a:pt x="114" y="784"/>
                      <a:pt x="346" y="876"/>
                    </a:cubicBezTo>
                    <a:lnTo>
                      <a:pt x="1032" y="1150"/>
                    </a:lnTo>
                    <a:cubicBezTo>
                      <a:pt x="1086" y="1171"/>
                      <a:pt x="1141" y="1181"/>
                      <a:pt x="1196" y="1181"/>
                    </a:cubicBezTo>
                    <a:cubicBezTo>
                      <a:pt x="1376" y="1181"/>
                      <a:pt x="1549" y="1072"/>
                      <a:pt x="1619" y="896"/>
                    </a:cubicBezTo>
                    <a:cubicBezTo>
                      <a:pt x="1712" y="665"/>
                      <a:pt x="1598" y="398"/>
                      <a:pt x="1367" y="307"/>
                    </a:cubicBezTo>
                    <a:lnTo>
                      <a:pt x="684" y="33"/>
                    </a:lnTo>
                    <a:cubicBezTo>
                      <a:pt x="629" y="11"/>
                      <a:pt x="572" y="1"/>
                      <a:pt x="516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2"/>
              <p:cNvSpPr/>
              <p:nvPr/>
            </p:nvSpPr>
            <p:spPr>
              <a:xfrm flipH="1">
                <a:off x="6625302" y="2870825"/>
                <a:ext cx="79489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76" extrusionOk="0">
                    <a:moveTo>
                      <a:pt x="454" y="0"/>
                    </a:moveTo>
                    <a:cubicBezTo>
                      <a:pt x="295" y="0"/>
                      <a:pt x="145" y="95"/>
                      <a:pt x="83" y="251"/>
                    </a:cubicBezTo>
                    <a:cubicBezTo>
                      <a:pt x="1" y="452"/>
                      <a:pt x="103" y="688"/>
                      <a:pt x="305" y="769"/>
                    </a:cubicBezTo>
                    <a:lnTo>
                      <a:pt x="755" y="947"/>
                    </a:lnTo>
                    <a:cubicBezTo>
                      <a:pt x="803" y="966"/>
                      <a:pt x="852" y="976"/>
                      <a:pt x="901" y="976"/>
                    </a:cubicBezTo>
                    <a:cubicBezTo>
                      <a:pt x="1059" y="976"/>
                      <a:pt x="1211" y="879"/>
                      <a:pt x="1271" y="725"/>
                    </a:cubicBezTo>
                    <a:cubicBezTo>
                      <a:pt x="1353" y="520"/>
                      <a:pt x="1253" y="289"/>
                      <a:pt x="1049" y="207"/>
                    </a:cubicBezTo>
                    <a:lnTo>
                      <a:pt x="602" y="29"/>
                    </a:lnTo>
                    <a:cubicBezTo>
                      <a:pt x="553" y="9"/>
                      <a:pt x="503" y="0"/>
                      <a:pt x="454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2"/>
              <p:cNvSpPr/>
              <p:nvPr/>
            </p:nvSpPr>
            <p:spPr>
              <a:xfrm flipH="1">
                <a:off x="6647333" y="2904488"/>
                <a:ext cx="70852" cy="5393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918" extrusionOk="0">
                    <a:moveTo>
                      <a:pt x="452" y="1"/>
                    </a:moveTo>
                    <a:cubicBezTo>
                      <a:pt x="294" y="1"/>
                      <a:pt x="145" y="95"/>
                      <a:pt x="82" y="251"/>
                    </a:cubicBezTo>
                    <a:cubicBezTo>
                      <a:pt x="0" y="456"/>
                      <a:pt x="103" y="688"/>
                      <a:pt x="304" y="770"/>
                    </a:cubicBezTo>
                    <a:lnTo>
                      <a:pt x="605" y="890"/>
                    </a:lnTo>
                    <a:cubicBezTo>
                      <a:pt x="653" y="909"/>
                      <a:pt x="703" y="918"/>
                      <a:pt x="751" y="918"/>
                    </a:cubicBezTo>
                    <a:cubicBezTo>
                      <a:pt x="910" y="918"/>
                      <a:pt x="1061" y="822"/>
                      <a:pt x="1123" y="668"/>
                    </a:cubicBezTo>
                    <a:cubicBezTo>
                      <a:pt x="1205" y="463"/>
                      <a:pt x="1103" y="231"/>
                      <a:pt x="898" y="149"/>
                    </a:cubicBezTo>
                    <a:lnTo>
                      <a:pt x="601" y="29"/>
                    </a:lnTo>
                    <a:cubicBezTo>
                      <a:pt x="552" y="10"/>
                      <a:pt x="502" y="1"/>
                      <a:pt x="452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2"/>
              <p:cNvSpPr/>
              <p:nvPr/>
            </p:nvSpPr>
            <p:spPr>
              <a:xfrm flipH="1">
                <a:off x="6601215" y="2838337"/>
                <a:ext cx="97114" cy="6797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57" extrusionOk="0">
                    <a:moveTo>
                      <a:pt x="516" y="0"/>
                    </a:moveTo>
                    <a:cubicBezTo>
                      <a:pt x="335" y="0"/>
                      <a:pt x="163" y="108"/>
                      <a:pt x="92" y="285"/>
                    </a:cubicBezTo>
                    <a:cubicBezTo>
                      <a:pt x="1" y="517"/>
                      <a:pt x="116" y="783"/>
                      <a:pt x="345" y="876"/>
                    </a:cubicBezTo>
                    <a:lnTo>
                      <a:pt x="970" y="1125"/>
                    </a:lnTo>
                    <a:cubicBezTo>
                      <a:pt x="1024" y="1146"/>
                      <a:pt x="1080" y="1157"/>
                      <a:pt x="1135" y="1157"/>
                    </a:cubicBezTo>
                    <a:cubicBezTo>
                      <a:pt x="1316" y="1157"/>
                      <a:pt x="1489" y="1047"/>
                      <a:pt x="1560" y="869"/>
                    </a:cubicBezTo>
                    <a:cubicBezTo>
                      <a:pt x="1652" y="640"/>
                      <a:pt x="1540" y="374"/>
                      <a:pt x="1307" y="282"/>
                    </a:cubicBezTo>
                    <a:lnTo>
                      <a:pt x="683" y="32"/>
                    </a:lnTo>
                    <a:cubicBezTo>
                      <a:pt x="628" y="10"/>
                      <a:pt x="572" y="0"/>
                      <a:pt x="516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    </a:t>
                </a:r>
                <a:endParaRPr/>
              </a:p>
            </p:txBody>
          </p:sp>
        </p:grpSp>
        <p:sp>
          <p:nvSpPr>
            <p:cNvPr id="1028" name="Google Shape;1028;p32"/>
            <p:cNvSpPr/>
            <p:nvPr/>
          </p:nvSpPr>
          <p:spPr>
            <a:xfrm>
              <a:off x="6038032" y="2405184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6038032" y="2883830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0" name="Google Shape;1030;p32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rgbClr val="FF7C3E"/>
                </a:solidFill>
              </a:rPr>
              <a:t>0</a:t>
            </a:r>
            <a:r>
              <a:rPr lang="es" sz="9600"/>
              <a:t>3</a:t>
            </a:r>
            <a:endParaRPr sz="9600">
              <a:solidFill>
                <a:srgbClr val="FF7C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723</Words>
  <Application>Microsoft Office PowerPoint</Application>
  <PresentationFormat>On-screen Show (16:9)</PresentationFormat>
  <Paragraphs>129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Barlow Semi Condensed</vt:lpstr>
      <vt:lpstr>Barlow Condensed</vt:lpstr>
      <vt:lpstr>Barlow Semi Condensed Light</vt:lpstr>
      <vt:lpstr>Wingdings</vt:lpstr>
      <vt:lpstr>Fira Sans Extra Condensed</vt:lpstr>
      <vt:lpstr>Denk One</vt:lpstr>
      <vt:lpstr>Times New Roman</vt:lpstr>
      <vt:lpstr>Barlow</vt:lpstr>
      <vt:lpstr>Anton</vt:lpstr>
      <vt:lpstr>Language School Newsletter By Slidesgo</vt:lpstr>
      <vt:lpstr>Kemampuan Membangun Kredibilitas Pribadi &amp; Mempengaruhi Orang Lain</vt:lpstr>
      <vt:lpstr>Anggota Kelompok 7</vt:lpstr>
      <vt:lpstr>Keterampilan dasar yang dibutuhkan pemimpin</vt:lpstr>
      <vt:lpstr>Membangun  kredibilitas</vt:lpstr>
      <vt:lpstr>Membangun kredibilitas</vt:lpstr>
      <vt:lpstr>Matriks Kredibilitas</vt:lpstr>
      <vt:lpstr>Komunikasi</vt:lpstr>
      <vt:lpstr>Sistem Komunikasi</vt:lpstr>
      <vt:lpstr>Mendengarkan</vt:lpstr>
      <vt:lpstr>Mendengarkan</vt:lpstr>
      <vt:lpstr>Ketegasan</vt:lpstr>
      <vt:lpstr>Ketegasan </vt:lpstr>
      <vt:lpstr>Mengadakan Pertemuan</vt:lpstr>
      <vt:lpstr>Tujuh tips bermanfaat untuk menjalankan rapat dari Guth and Shaw</vt:lpstr>
      <vt:lpstr>Manajemen stres yang efektif</vt:lpstr>
      <vt:lpstr>Stress</vt:lpstr>
      <vt:lpstr>Manajemen Stres yang Efektif</vt:lpstr>
      <vt:lpstr>Menyelesaian masalah</vt:lpstr>
      <vt:lpstr>Langkah-langkah  dalam  pemecahan masalah</vt:lpstr>
      <vt:lpstr>Analisis penyebab dan dampak</vt:lpstr>
      <vt:lpstr>Memilih dan Menerapkan Solusi Terbaik</vt:lpstr>
      <vt:lpstr>Meningkatkan kreativitas</vt:lpstr>
      <vt:lpstr>Cara untuk meningkatkan kreativitas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Kemampuan Membangun Kredibilitas Pribadi &amp; Mempengaruhi Orang Lain</dc:title>
  <dc:creator>itsmeNati</dc:creator>
  <cp:lastModifiedBy>Nati i Ilmi</cp:lastModifiedBy>
  <cp:revision>15</cp:revision>
  <dcterms:modified xsi:type="dcterms:W3CDTF">2021-10-07T06:15:41Z</dcterms:modified>
</cp:coreProperties>
</file>