
<file path=[Content_Types].xml><?xml version="1.0" encoding="utf-8"?>
<Types xmlns="http://schemas.openxmlformats.org/package/2006/content-types">
  <Default Extension="bin" ContentType="audio/unknown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5.xml" ContentType="application/vnd.openxmlformats-officedocument.theme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6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5" r:id="rId2"/>
    <p:sldMasterId id="2147483669" r:id="rId3"/>
    <p:sldMasterId id="2147483671" r:id="rId4"/>
    <p:sldMasterId id="2147483677" r:id="rId5"/>
    <p:sldMasterId id="2147483681" r:id="rId6"/>
    <p:sldMasterId id="2147483683" r:id="rId7"/>
  </p:sldMasterIdLst>
  <p:notesMasterIdLst>
    <p:notesMasterId r:id="rId17"/>
  </p:notesMasterIdLst>
  <p:sldIdLst>
    <p:sldId id="256" r:id="rId8"/>
    <p:sldId id="264" r:id="rId9"/>
    <p:sldId id="259" r:id="rId10"/>
    <p:sldId id="302" r:id="rId11"/>
    <p:sldId id="303" r:id="rId12"/>
    <p:sldId id="261" r:id="rId13"/>
    <p:sldId id="304" r:id="rId14"/>
    <p:sldId id="305" r:id="rId15"/>
    <p:sldId id="293" r:id="rId1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empus Sans ITC" pitchFamily="82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empus Sans ITC" pitchFamily="82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empus Sans ITC" pitchFamily="82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empus Sans ITC" pitchFamily="82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empus Sans ITC" pitchFamily="82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empus Sans ITC" pitchFamily="82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empus Sans ITC" pitchFamily="82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empus Sans ITC" pitchFamily="82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empus Sans ITC" pitchFamily="82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00FF00"/>
    <a:srgbClr val="CC3300"/>
    <a:srgbClr val="000000"/>
    <a:srgbClr val="FF00FF"/>
    <a:srgbClr val="FF0000"/>
    <a:srgbClr val="FFFF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258" autoAdjust="0"/>
  </p:normalViewPr>
  <p:slideViewPr>
    <p:cSldViewPr>
      <p:cViewPr varScale="1">
        <p:scale>
          <a:sx n="63" d="100"/>
          <a:sy n="63" d="100"/>
        </p:scale>
        <p:origin x="13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10" Type="http://schemas.openxmlformats.org/officeDocument/2006/relationships/slide" Target="slides/slide3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31ECC3-A489-49DD-BEAF-8ECE56E36FD1}" type="datetimeFigureOut">
              <a:rPr lang="en-US" smtClean="0"/>
              <a:pPr/>
              <a:t>8/13/2022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E7A447-EB7C-43FD-A544-B8CCD77602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576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E7A447-EB7C-43FD-A544-B8CCD776024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228600" y="2889250"/>
            <a:ext cx="8610600" cy="201613"/>
            <a:chOff x="144" y="1680"/>
            <a:chExt cx="5424" cy="144"/>
          </a:xfrm>
        </p:grpSpPr>
        <p:sp>
          <p:nvSpPr>
            <p:cNvPr id="5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127250"/>
          </a:xfrm>
        </p:spPr>
        <p:txBody>
          <a:bodyPr/>
          <a:lstStyle>
            <a:lvl1pPr algn="ctr">
              <a:defRPr sz="5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6400800" cy="2209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0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20FD8F5-8862-4FED-B321-68A5A016E9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B3AA65-AD1E-451A-976C-1F1CD774F5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DDA454-ECF0-494F-A5B1-94F6B0FEE2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678074-503D-4AA7-8456-F6107B1162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0" y="914400"/>
            <a:ext cx="8686800" cy="2514600"/>
            <a:chOff x="0" y="576"/>
            <a:chExt cx="5472" cy="1584"/>
          </a:xfrm>
        </p:grpSpPr>
        <p:sp>
          <p:nvSpPr>
            <p:cNvPr id="5" name="Oval 7"/>
            <p:cNvSpPr>
              <a:spLocks noChangeArrowheads="1"/>
            </p:cNvSpPr>
            <p:nvPr/>
          </p:nvSpPr>
          <p:spPr bwMode="auto">
            <a:xfrm>
              <a:off x="144" y="576"/>
              <a:ext cx="1584" cy="1584"/>
            </a:xfrm>
            <a:prstGeom prst="ellipse">
              <a:avLst/>
            </a:prstGeom>
            <a:noFill/>
            <a:ln w="1270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" name="Rectangle 8"/>
            <p:cNvSpPr>
              <a:spLocks noChangeArrowheads="1"/>
            </p:cNvSpPr>
            <p:nvPr/>
          </p:nvSpPr>
          <p:spPr bwMode="hidden">
            <a:xfrm>
              <a:off x="0" y="1056"/>
              <a:ext cx="2976" cy="7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" name="Rectangle 9"/>
            <p:cNvSpPr>
              <a:spLocks noChangeArrowheads="1"/>
            </p:cNvSpPr>
            <p:nvPr/>
          </p:nvSpPr>
          <p:spPr bwMode="hidden">
            <a:xfrm>
              <a:off x="2496" y="1056"/>
              <a:ext cx="2976" cy="720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8" name="Freeform 10"/>
            <p:cNvSpPr>
              <a:spLocks noChangeArrowheads="1"/>
            </p:cNvSpPr>
            <p:nvPr/>
          </p:nvSpPr>
          <p:spPr bwMode="auto">
            <a:xfrm>
              <a:off x="384" y="960"/>
              <a:ext cx="144" cy="913"/>
            </a:xfrm>
            <a:custGeom>
              <a:avLst/>
              <a:gdLst/>
              <a:ahLst/>
              <a:cxnLst>
                <a:cxn ang="0">
                  <a:pos x="1000" y="1000"/>
                </a:cxn>
                <a:cxn ang="0">
                  <a:pos x="0" y="1000"/>
                </a:cxn>
                <a:cxn ang="0">
                  <a:pos x="0" y="0"/>
                </a:cxn>
                <a:cxn ang="0">
                  <a:pos x="1000" y="0"/>
                </a:cxn>
              </a:cxnLst>
              <a:rect l="0" t="0" r="r" b="b"/>
              <a:pathLst>
                <a:path w="1000" h="1000">
                  <a:moveTo>
                    <a:pt x="1000" y="1000"/>
                  </a:moveTo>
                  <a:lnTo>
                    <a:pt x="0" y="1000"/>
                  </a:lnTo>
                  <a:lnTo>
                    <a:pt x="0" y="0"/>
                  </a:lnTo>
                  <a:lnTo>
                    <a:pt x="1000" y="0"/>
                  </a:lnTo>
                </a:path>
              </a:pathLst>
            </a:custGeom>
            <a:noFill/>
            <a:ln w="76200" cmpd="sng">
              <a:solidFill>
                <a:schemeClr val="tx2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11"/>
            <p:cNvSpPr>
              <a:spLocks noChangeArrowheads="1"/>
            </p:cNvSpPr>
            <p:nvPr/>
          </p:nvSpPr>
          <p:spPr bwMode="auto">
            <a:xfrm>
              <a:off x="4944" y="762"/>
              <a:ext cx="165" cy="86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00" y="0"/>
                </a:cxn>
                <a:cxn ang="0">
                  <a:pos x="1000" y="1000"/>
                </a:cxn>
                <a:cxn ang="0">
                  <a:pos x="0" y="1000"/>
                </a:cxn>
              </a:cxnLst>
              <a:rect l="0" t="0" r="r" b="b"/>
              <a:pathLst>
                <a:path w="1000" h="1000">
                  <a:moveTo>
                    <a:pt x="0" y="0"/>
                  </a:moveTo>
                  <a:lnTo>
                    <a:pt x="1000" y="0"/>
                  </a:lnTo>
                  <a:lnTo>
                    <a:pt x="1000" y="1000"/>
                  </a:lnTo>
                  <a:lnTo>
                    <a:pt x="0" y="1000"/>
                  </a:lnTo>
                </a:path>
              </a:pathLst>
            </a:custGeom>
            <a:noFill/>
            <a:ln w="76200" cap="flat" cmpd="sng">
              <a:solidFill>
                <a:schemeClr val="accent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048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286000" y="3581400"/>
            <a:ext cx="5638800" cy="19050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49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838200" y="1443038"/>
            <a:ext cx="7086600" cy="16002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E2B5E9A-AC4F-4767-B617-83F7061FB5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62EC83-CBD5-4B9E-8021-248A51BDBE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787B9F-34E4-4847-90C5-28B22D98A2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9325" y="1981200"/>
            <a:ext cx="3754438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56163" y="1981200"/>
            <a:ext cx="3754437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BAD00C-6D23-485F-A9E5-F81D710F86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B3A399-78EA-46C6-9F07-60B653559D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91F963-92E4-41AB-8C29-1EA83C5D82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1F4666-8549-4891-9808-21CEB55CE9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D11826-5634-4383-9D0E-51BB878831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6E3A48-BCF7-431E-94DD-D532B27F70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069F7F-D1AC-4DAB-B733-BA301B7599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927503-2693-4A61-B71F-22076C2341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1313" y="96838"/>
            <a:ext cx="1919287" cy="59991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31863" y="96838"/>
            <a:ext cx="5607050" cy="59991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BD2F3D-8FA5-4FC6-ACF9-0E2D2D9F50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0013" y="301625"/>
            <a:ext cx="7313612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3EB7CC-A050-4DDF-A331-A99AA0A388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228600" y="990600"/>
            <a:ext cx="8610600" cy="0"/>
          </a:xfrm>
          <a:prstGeom prst="line">
            <a:avLst/>
          </a:prstGeom>
          <a:noFill/>
          <a:ln w="66675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228600" y="1447800"/>
            <a:ext cx="2286000" cy="2514600"/>
            <a:chOff x="144" y="912"/>
            <a:chExt cx="1440" cy="1584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>
              <a:off x="960" y="912"/>
              <a:ext cx="52" cy="97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10"/>
            <p:cNvSpPr>
              <a:spLocks noChangeArrowheads="1"/>
            </p:cNvSpPr>
            <p:nvPr/>
          </p:nvSpPr>
          <p:spPr bwMode="auto">
            <a:xfrm>
              <a:off x="844" y="912"/>
              <a:ext cx="52" cy="86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11"/>
            <p:cNvSpPr>
              <a:spLocks noChangeArrowheads="1"/>
            </p:cNvSpPr>
            <p:nvPr/>
          </p:nvSpPr>
          <p:spPr bwMode="auto">
            <a:xfrm>
              <a:off x="727" y="912"/>
              <a:ext cx="52" cy="73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Rectangle 12"/>
            <p:cNvSpPr>
              <a:spLocks noChangeArrowheads="1"/>
            </p:cNvSpPr>
            <p:nvPr/>
          </p:nvSpPr>
          <p:spPr bwMode="auto">
            <a:xfrm>
              <a:off x="610" y="912"/>
              <a:ext cx="52" cy="612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Rectangle 13"/>
            <p:cNvSpPr>
              <a:spLocks noChangeArrowheads="1"/>
            </p:cNvSpPr>
            <p:nvPr/>
          </p:nvSpPr>
          <p:spPr bwMode="auto">
            <a:xfrm>
              <a:off x="494" y="912"/>
              <a:ext cx="52" cy="49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Rectangle 14"/>
            <p:cNvSpPr>
              <a:spLocks noChangeArrowheads="1"/>
            </p:cNvSpPr>
            <p:nvPr/>
          </p:nvSpPr>
          <p:spPr bwMode="auto">
            <a:xfrm>
              <a:off x="377" y="912"/>
              <a:ext cx="52" cy="36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Rectangle 15"/>
            <p:cNvSpPr>
              <a:spLocks noChangeArrowheads="1"/>
            </p:cNvSpPr>
            <p:nvPr/>
          </p:nvSpPr>
          <p:spPr bwMode="auto">
            <a:xfrm>
              <a:off x="260" y="912"/>
              <a:ext cx="52" cy="249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Rectangle 16"/>
            <p:cNvSpPr>
              <a:spLocks noChangeArrowheads="1"/>
            </p:cNvSpPr>
            <p:nvPr/>
          </p:nvSpPr>
          <p:spPr bwMode="auto">
            <a:xfrm>
              <a:off x="144" y="912"/>
              <a:ext cx="52" cy="125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Rectangle 17"/>
            <p:cNvSpPr>
              <a:spLocks noChangeArrowheads="1"/>
            </p:cNvSpPr>
            <p:nvPr/>
          </p:nvSpPr>
          <p:spPr bwMode="auto">
            <a:xfrm>
              <a:off x="1077" y="912"/>
              <a:ext cx="49" cy="109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Rectangle 18"/>
            <p:cNvSpPr>
              <a:spLocks noChangeArrowheads="1"/>
            </p:cNvSpPr>
            <p:nvPr/>
          </p:nvSpPr>
          <p:spPr bwMode="auto">
            <a:xfrm>
              <a:off x="1191" y="912"/>
              <a:ext cx="49" cy="1223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Rectangle 19"/>
            <p:cNvSpPr>
              <a:spLocks noChangeArrowheads="1"/>
            </p:cNvSpPr>
            <p:nvPr/>
          </p:nvSpPr>
          <p:spPr bwMode="auto">
            <a:xfrm>
              <a:off x="1304" y="912"/>
              <a:ext cx="49" cy="134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Rectangle 20"/>
            <p:cNvSpPr>
              <a:spLocks noChangeArrowheads="1"/>
            </p:cNvSpPr>
            <p:nvPr/>
          </p:nvSpPr>
          <p:spPr bwMode="auto">
            <a:xfrm>
              <a:off x="1418" y="912"/>
              <a:ext cx="52" cy="146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Rectangle 21"/>
            <p:cNvSpPr>
              <a:spLocks noChangeArrowheads="1"/>
            </p:cNvSpPr>
            <p:nvPr/>
          </p:nvSpPr>
          <p:spPr bwMode="auto">
            <a:xfrm>
              <a:off x="1535" y="912"/>
              <a:ext cx="49" cy="158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9" name="Line 22"/>
          <p:cNvSpPr>
            <a:spLocks noChangeShapeType="1"/>
          </p:cNvSpPr>
          <p:nvPr/>
        </p:nvSpPr>
        <p:spPr bwMode="auto">
          <a:xfrm>
            <a:off x="266700" y="6172200"/>
            <a:ext cx="8610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95600" y="1371600"/>
            <a:ext cx="5867400" cy="2286000"/>
          </a:xfrm>
        </p:spPr>
        <p:txBody>
          <a:bodyPr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5791200" cy="14478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600"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62FBCBA-3532-4F59-8FF4-0652471875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93B658-6B77-40E2-9797-6934D6FD19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D02D93-63D6-4603-8236-408099604C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400" y="19812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57800" y="19812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D2E791-A594-4EE5-9EE1-65C5F01396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37D578-EAFE-4E31-8084-FE5F3E04D4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9A3269-4594-49E1-8F4A-A5E80E5C06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176B01-D45F-4D10-B1FF-CD27E865B7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DE075C-A15B-4B08-9A57-8CDACD5948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7FDDE2-AC23-46DA-88A3-55468CE5CD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68DEAC-4EA2-4154-AC68-3B3135F244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E1DD42-8676-47B9-BA02-D371FED0A6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4200" y="457200"/>
            <a:ext cx="17526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400" y="457200"/>
            <a:ext cx="51054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76D609-1C1E-4A7D-AED3-0ADDA0625D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678074-503D-4AA7-8456-F6107B1162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5223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223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CC878CF1-AEF9-4AD3-AD38-4E76A3DBA7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1CB339-5DDD-4769-9AA3-87CEA2CA7D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0763AC-457C-4F34-94D0-E41BDA1661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BB96B5-0BB0-4485-855A-14751A71EE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89ADB6-E17F-48A8-885A-2EE7327860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AAEFC-CF83-445E-B13B-ED8DB7778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C5BD94-BAD8-4007-9183-4EF691DCEF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A698AA-E5E2-49C2-B1E7-AE7135E3B2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FD4922-0787-4DE7-850D-A6931AABE3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06FAB2-4B47-4108-B927-931D77F89C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CDF54-4316-4F87-B1F8-DEF950DFBB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9640CC-0343-468B-A233-640F08C4A5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1905000" y="1219200"/>
            <a:ext cx="0" cy="2057400"/>
          </a:xfrm>
          <a:prstGeom prst="line">
            <a:avLst/>
          </a:prstGeom>
          <a:noFill/>
          <a:ln w="34925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Oval 8"/>
          <p:cNvSpPr>
            <a:spLocks noChangeArrowheads="1"/>
          </p:cNvSpPr>
          <p:nvPr/>
        </p:nvSpPr>
        <p:spPr bwMode="auto">
          <a:xfrm>
            <a:off x="163513" y="2103438"/>
            <a:ext cx="347662" cy="347662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6" name="Oval 9"/>
          <p:cNvSpPr>
            <a:spLocks noChangeArrowheads="1"/>
          </p:cNvSpPr>
          <p:nvPr/>
        </p:nvSpPr>
        <p:spPr bwMode="auto">
          <a:xfrm>
            <a:off x="739775" y="2105025"/>
            <a:ext cx="349250" cy="347663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7" name="Oval 10"/>
          <p:cNvSpPr>
            <a:spLocks noChangeArrowheads="1"/>
          </p:cNvSpPr>
          <p:nvPr/>
        </p:nvSpPr>
        <p:spPr bwMode="auto">
          <a:xfrm>
            <a:off x="1317625" y="2105025"/>
            <a:ext cx="347663" cy="347663"/>
          </a:xfrm>
          <a:prstGeom prst="ellipse">
            <a:avLst/>
          </a:pr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33600" y="1371600"/>
            <a:ext cx="6477000" cy="1752600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733800"/>
            <a:ext cx="6477000" cy="19812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086600" y="6248400"/>
            <a:ext cx="1524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8100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2209800" y="6248400"/>
            <a:ext cx="12192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A0ACABD-807B-4653-B95F-B242D4DF35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C7A4F1-E17B-4BA5-9CC2-1F0F100557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561EA-9B61-4527-9089-BFEB2E5F44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026A15-305A-4CE9-988C-5F705E2B9B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0" y="19050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19050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B0A5DA-0C0C-47AB-9940-93F99C72F3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DAE999-7196-4E60-A9DF-3D8110801C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00B211-DA57-488A-8A3A-9AEDE33894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38880D-CDEE-40B1-BCC1-EA7B33D163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FD2341-11F0-42DB-B8CF-34743B10DF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64D961-DFEC-4FD3-9060-FC3CDF42BB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BDD584-38CD-46F8-AA9A-34B7D6CC5B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90500"/>
            <a:ext cx="1752600" cy="5829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190500"/>
            <a:ext cx="5105400" cy="5829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93D490-56B7-43D0-9AFE-A3922F57F4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228600" y="381000"/>
            <a:ext cx="8686800" cy="5638800"/>
          </a:xfrm>
          <a:prstGeom prst="roundRect">
            <a:avLst>
              <a:gd name="adj" fmla="val 7912"/>
            </a:avLst>
          </a:prstGeom>
          <a:solidFill>
            <a:schemeClr val="folHlink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white">
          <a:xfrm>
            <a:off x="327025" y="488950"/>
            <a:ext cx="8435975" cy="4768850"/>
          </a:xfrm>
          <a:prstGeom prst="roundRect">
            <a:avLst>
              <a:gd name="adj" fmla="val 7310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blackWhite">
          <a:xfrm>
            <a:off x="1371600" y="3338513"/>
            <a:ext cx="6400800" cy="22860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7578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857250"/>
            <a:ext cx="7772400" cy="2266950"/>
          </a:xfrm>
        </p:spPr>
        <p:txBody>
          <a:bodyPr anchor="ctr" anchorCtr="1"/>
          <a:lstStyle>
            <a:lvl1pPr algn="ctr">
              <a:defRPr sz="4100" i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567113"/>
            <a:ext cx="5410200" cy="19050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 sz="33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391275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391275"/>
            <a:ext cx="16002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FF06EF2-72F8-457E-8093-A7647D6889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F75591-6749-4772-9ED9-6A30CFCC74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744F29-2F9E-4E22-B55E-FE15322749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5047F1-4FC2-4F73-9296-F22C03C558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F35E2-16D4-414E-A8A6-E457904CC4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FBBB6A-E04F-4C39-A0FF-C1DE599AA4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03A7B5-930C-45B7-9F73-A1F6EECA74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DC561F-157B-4AFF-AC9B-271BD56B1C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C6B490-C551-444A-A1A2-1A377F4C8A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0A5D65-B35E-4708-920D-2E21E556F6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745FF5-AFB0-4A94-BC8E-B8E6ACFA9A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4150" y="533400"/>
            <a:ext cx="192405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533400"/>
            <a:ext cx="561975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3F8404-E0AB-4984-84AC-E7D04BD298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5BB762-BF46-4B8A-AC59-9586EE2870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0013" y="301625"/>
            <a:ext cx="7313612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3EB7CC-A050-4DDF-A331-A99AA0A388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8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9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</p:grpSp>
      <p:sp>
        <p:nvSpPr>
          <p:cNvPr id="788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88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>
                <a:latin typeface="Arial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fld id="{DC85896F-E399-4172-9A9B-43266CE67D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1F37DE-0CED-4699-8264-DCE88A46F6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0EA1A5-655C-4DA8-90E3-E2CEE0E11B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B52249-C324-43EA-B990-0A97D859FA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E9ADB4-5F0D-4389-9006-4C3D29E033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AA9B79-5A39-42C7-AC32-085FA9DDB5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510EFD-FCDA-47A0-9258-E40DD0FE8C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B754DC-08E3-4A80-AC8F-A9199B004D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580DE7-B478-41F8-B51A-ACF29CA5A3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299664-8C7E-4B1F-B703-3287E4C7E3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CA00B-2585-4DD2-8D01-82854D5D05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5597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5597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719E1C-8F92-49FA-90F9-7950A008C0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E77F9B-B6F4-4555-B112-B3DCFEB590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5.xml"/><Relationship Id="rId12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0.xml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3.xml"/><Relationship Id="rId10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8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81.xml"/><Relationship Id="rId5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80.xml"/><Relationship Id="rId4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latin typeface="+mn-lt"/>
              </a:defRPr>
            </a:lvl1pPr>
          </a:lstStyle>
          <a:p>
            <a:pPr>
              <a:defRPr/>
            </a:pPr>
            <a:fld id="{6A07B62C-8FC6-42E1-AE64-A5039B4C13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8" r:id="rId1"/>
    <p:sldLayoutId id="2147483876" r:id="rId2"/>
    <p:sldLayoutId id="2147483877" r:id="rId3"/>
    <p:sldLayoutId id="2147483878" r:id="rId4"/>
    <p:sldLayoutId id="2147483879" r:id="rId5"/>
    <p:sldLayoutId id="2147483880" r:id="rId6"/>
    <p:sldLayoutId id="2147483881" r:id="rId7"/>
    <p:sldLayoutId id="2147483882" r:id="rId8"/>
    <p:sldLayoutId id="2147483883" r:id="rId9"/>
    <p:sldLayoutId id="2147483884" r:id="rId10"/>
    <p:sldLayoutId id="2147483885" r:id="rId11"/>
    <p:sldLayoutId id="2147484043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p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p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1377950"/>
            <a:ext cx="2133600" cy="101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1447800" y="1377950"/>
            <a:ext cx="7239000" cy="1016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931863" y="96838"/>
            <a:ext cx="7158037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9325" y="1981200"/>
            <a:ext cx="766127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4615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latin typeface="+mn-lt"/>
              </a:defRPr>
            </a:lvl1pPr>
          </a:lstStyle>
          <a:p>
            <a:pPr>
              <a:defRPr/>
            </a:pPr>
            <a:fld id="{DD087B89-255F-40E8-BEE0-B50BD69680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9465" name="Freeform 9"/>
          <p:cNvSpPr>
            <a:spLocks noChangeArrowheads="1"/>
          </p:cNvSpPr>
          <p:nvPr/>
        </p:nvSpPr>
        <p:spPr bwMode="auto">
          <a:xfrm>
            <a:off x="838200" y="561975"/>
            <a:ext cx="152400" cy="1066800"/>
          </a:xfrm>
          <a:custGeom>
            <a:avLst/>
            <a:gdLst/>
            <a:ahLst/>
            <a:cxnLst>
              <a:cxn ang="0">
                <a:pos x="1000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1000" y="1000"/>
                </a:moveTo>
                <a:lnTo>
                  <a:pt x="0" y="1000"/>
                </a:ln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76200" cmpd="sng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466" name="Freeform 10"/>
          <p:cNvSpPr>
            <a:spLocks noChangeArrowheads="1"/>
          </p:cNvSpPr>
          <p:nvPr/>
        </p:nvSpPr>
        <p:spPr bwMode="auto">
          <a:xfrm>
            <a:off x="8262938" y="269875"/>
            <a:ext cx="152400" cy="10731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000" y="0"/>
              </a:cxn>
              <a:cxn ang="0">
                <a:pos x="1000" y="1000"/>
              </a:cxn>
              <a:cxn ang="0">
                <a:pos x="0" y="1000"/>
              </a:cxn>
            </a:cxnLst>
            <a:rect l="0" t="0" r="r" b="b"/>
            <a:pathLst>
              <a:path w="1000" h="1000">
                <a:moveTo>
                  <a:pt x="0" y="0"/>
                </a:moveTo>
                <a:lnTo>
                  <a:pt x="1000" y="0"/>
                </a:lnTo>
                <a:lnTo>
                  <a:pt x="1000" y="1000"/>
                </a:lnTo>
                <a:lnTo>
                  <a:pt x="0" y="1000"/>
                </a:ln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0" r:id="rId1"/>
    <p:sldLayoutId id="2147483897" r:id="rId2"/>
    <p:sldLayoutId id="2147483898" r:id="rId3"/>
    <p:sldLayoutId id="2147483899" r:id="rId4"/>
    <p:sldLayoutId id="2147483900" r:id="rId5"/>
    <p:sldLayoutId id="2147483901" r:id="rId6"/>
    <p:sldLayoutId id="2147483902" r:id="rId7"/>
    <p:sldLayoutId id="2147483903" r:id="rId8"/>
    <p:sldLayoutId id="2147483904" r:id="rId9"/>
    <p:sldLayoutId id="2147483905" r:id="rId10"/>
    <p:sldLayoutId id="2147483906" r:id="rId11"/>
    <p:sldLayoutId id="2147484044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447675" indent="-44767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889000" indent="-439738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¡"/>
        <a:defRPr sz="2800">
          <a:solidFill>
            <a:schemeClr val="tx1"/>
          </a:solidFill>
          <a:latin typeface="+mn-lt"/>
        </a:defRPr>
      </a:lvl2pPr>
      <a:lvl3pPr marL="1293813" indent="-4032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81163" indent="-385763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4pPr>
      <a:lvl5pPr marL="2070100" indent="-3873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273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845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417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989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457200"/>
            <a:ext cx="7010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76400" y="1981200"/>
            <a:ext cx="7010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D635988D-F69B-4E42-B6C9-73F3B3E4C3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8134" name="Line 6"/>
          <p:cNvSpPr>
            <a:spLocks noChangeShapeType="1"/>
          </p:cNvSpPr>
          <p:nvPr/>
        </p:nvSpPr>
        <p:spPr bwMode="auto">
          <a:xfrm>
            <a:off x="266700" y="6172200"/>
            <a:ext cx="8610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8135" name="Line 7"/>
          <p:cNvSpPr>
            <a:spLocks noChangeShapeType="1"/>
          </p:cNvSpPr>
          <p:nvPr/>
        </p:nvSpPr>
        <p:spPr bwMode="auto">
          <a:xfrm>
            <a:off x="228600" y="304800"/>
            <a:ext cx="86106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12296" name="Group 8"/>
          <p:cNvGrpSpPr>
            <a:grpSpLocks/>
          </p:cNvGrpSpPr>
          <p:nvPr/>
        </p:nvGrpSpPr>
        <p:grpSpPr bwMode="auto">
          <a:xfrm>
            <a:off x="228600" y="457200"/>
            <a:ext cx="1246188" cy="1371600"/>
            <a:chOff x="144" y="288"/>
            <a:chExt cx="785" cy="864"/>
          </a:xfrm>
        </p:grpSpPr>
        <p:sp>
          <p:nvSpPr>
            <p:cNvPr id="48137" name="Rectangle 9"/>
            <p:cNvSpPr>
              <a:spLocks noChangeArrowheads="1"/>
            </p:cNvSpPr>
            <p:nvPr/>
          </p:nvSpPr>
          <p:spPr bwMode="auto">
            <a:xfrm>
              <a:off x="589" y="288"/>
              <a:ext cx="28" cy="534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8138" name="Rectangle 10"/>
            <p:cNvSpPr>
              <a:spLocks noChangeArrowheads="1"/>
            </p:cNvSpPr>
            <p:nvPr/>
          </p:nvSpPr>
          <p:spPr bwMode="auto">
            <a:xfrm>
              <a:off x="526" y="288"/>
              <a:ext cx="28" cy="47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8139" name="Rectangle 11"/>
            <p:cNvSpPr>
              <a:spLocks noChangeArrowheads="1"/>
            </p:cNvSpPr>
            <p:nvPr/>
          </p:nvSpPr>
          <p:spPr bwMode="auto">
            <a:xfrm>
              <a:off x="462" y="288"/>
              <a:ext cx="28" cy="40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8140" name="Rectangle 12"/>
            <p:cNvSpPr>
              <a:spLocks noChangeArrowheads="1"/>
            </p:cNvSpPr>
            <p:nvPr/>
          </p:nvSpPr>
          <p:spPr bwMode="auto">
            <a:xfrm>
              <a:off x="398" y="288"/>
              <a:ext cx="28" cy="334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8141" name="Rectangle 13"/>
            <p:cNvSpPr>
              <a:spLocks noChangeArrowheads="1"/>
            </p:cNvSpPr>
            <p:nvPr/>
          </p:nvSpPr>
          <p:spPr bwMode="auto">
            <a:xfrm>
              <a:off x="335" y="288"/>
              <a:ext cx="28" cy="269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8142" name="Rectangle 14"/>
            <p:cNvSpPr>
              <a:spLocks noChangeArrowheads="1"/>
            </p:cNvSpPr>
            <p:nvPr/>
          </p:nvSpPr>
          <p:spPr bwMode="auto">
            <a:xfrm>
              <a:off x="271" y="288"/>
              <a:ext cx="28" cy="19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8143" name="Rectangle 15"/>
            <p:cNvSpPr>
              <a:spLocks noChangeArrowheads="1"/>
            </p:cNvSpPr>
            <p:nvPr/>
          </p:nvSpPr>
          <p:spPr bwMode="auto">
            <a:xfrm>
              <a:off x="207" y="288"/>
              <a:ext cx="29" cy="13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8144" name="Rectangle 16"/>
            <p:cNvSpPr>
              <a:spLocks noChangeArrowheads="1"/>
            </p:cNvSpPr>
            <p:nvPr/>
          </p:nvSpPr>
          <p:spPr bwMode="auto">
            <a:xfrm>
              <a:off x="144" y="288"/>
              <a:ext cx="28" cy="68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8145" name="Rectangle 17"/>
            <p:cNvSpPr>
              <a:spLocks noChangeArrowheads="1"/>
            </p:cNvSpPr>
            <p:nvPr/>
          </p:nvSpPr>
          <p:spPr bwMode="auto">
            <a:xfrm>
              <a:off x="653" y="288"/>
              <a:ext cx="26" cy="59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8146" name="Rectangle 18"/>
            <p:cNvSpPr>
              <a:spLocks noChangeArrowheads="1"/>
            </p:cNvSpPr>
            <p:nvPr/>
          </p:nvSpPr>
          <p:spPr bwMode="auto">
            <a:xfrm>
              <a:off x="715" y="288"/>
              <a:ext cx="26" cy="66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8147" name="Rectangle 19"/>
            <p:cNvSpPr>
              <a:spLocks noChangeArrowheads="1"/>
            </p:cNvSpPr>
            <p:nvPr/>
          </p:nvSpPr>
          <p:spPr bwMode="auto">
            <a:xfrm>
              <a:off x="776" y="288"/>
              <a:ext cx="27" cy="73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8148" name="Rectangle 20"/>
            <p:cNvSpPr>
              <a:spLocks noChangeArrowheads="1"/>
            </p:cNvSpPr>
            <p:nvPr/>
          </p:nvSpPr>
          <p:spPr bwMode="auto">
            <a:xfrm>
              <a:off x="839" y="288"/>
              <a:ext cx="28" cy="80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8149" name="Rectangle 21"/>
            <p:cNvSpPr>
              <a:spLocks noChangeArrowheads="1"/>
            </p:cNvSpPr>
            <p:nvPr/>
          </p:nvSpPr>
          <p:spPr bwMode="auto">
            <a:xfrm>
              <a:off x="902" y="288"/>
              <a:ext cx="27" cy="86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8150" name="Rectangle 2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36" r:id="rId1"/>
    <p:sldLayoutId id="2147483957" r:id="rId2"/>
    <p:sldLayoutId id="2147483958" r:id="rId3"/>
    <p:sldLayoutId id="2147483959" r:id="rId4"/>
    <p:sldLayoutId id="2147483960" r:id="rId5"/>
    <p:sldLayoutId id="2147483961" r:id="rId6"/>
    <p:sldLayoutId id="2147483962" r:id="rId7"/>
    <p:sldLayoutId id="2147483963" r:id="rId8"/>
    <p:sldLayoutId id="2147483964" r:id="rId9"/>
    <p:sldLayoutId id="2147483965" r:id="rId10"/>
    <p:sldLayoutId id="2147483966" r:id="rId11"/>
    <p:sldLayoutId id="2147484042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" pitchFamily="2" charset="2"/>
        <a:buChar char="o"/>
        <a:defRPr sz="28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500">
          <a:solidFill>
            <a:schemeClr val="tx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p"/>
        <a:defRPr sz="2200">
          <a:solidFill>
            <a:schemeClr val="tx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51203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51204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51205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51206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51207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51208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332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2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1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1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1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+mn-lt"/>
              </a:defRPr>
            </a:lvl1pPr>
          </a:lstStyle>
          <a:p>
            <a:pPr>
              <a:defRPr/>
            </a:pPr>
            <a:fld id="{108932BC-6BB4-4999-848A-ADA9552CF0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37" r:id="rId1"/>
    <p:sldLayoutId id="2147483967" r:id="rId2"/>
    <p:sldLayoutId id="2147483968" r:id="rId3"/>
    <p:sldLayoutId id="2147483969" r:id="rId4"/>
    <p:sldLayoutId id="2147483970" r:id="rId5"/>
    <p:sldLayoutId id="2147483971" r:id="rId6"/>
    <p:sldLayoutId id="2147483972" r:id="rId7"/>
    <p:sldLayoutId id="2147483973" r:id="rId8"/>
    <p:sldLayoutId id="2147483974" r:id="rId9"/>
    <p:sldLayoutId id="2147483975" r:id="rId10"/>
    <p:sldLayoutId id="214748397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190500"/>
            <a:ext cx="7010400" cy="152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0" y="1905000"/>
            <a:ext cx="7010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24000" y="624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latin typeface="+mn-lt"/>
              </a:defRPr>
            </a:lvl1pPr>
          </a:lstStyle>
          <a:p>
            <a:pPr>
              <a:defRPr/>
            </a:pPr>
            <a:fld id="{46127B56-C84F-46B1-AB3A-5D7AB13381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6567" name="Line 7"/>
          <p:cNvSpPr>
            <a:spLocks noChangeShapeType="1"/>
          </p:cNvSpPr>
          <p:nvPr/>
        </p:nvSpPr>
        <p:spPr bwMode="auto">
          <a:xfrm flipV="1">
            <a:off x="1371600" y="304800"/>
            <a:ext cx="0" cy="12954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6568" name="Oval 8"/>
          <p:cNvSpPr>
            <a:spLocks noChangeArrowheads="1"/>
          </p:cNvSpPr>
          <p:nvPr/>
        </p:nvSpPr>
        <p:spPr bwMode="auto">
          <a:xfrm>
            <a:off x="152400" y="8382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66569" name="Oval 9"/>
          <p:cNvSpPr>
            <a:spLocks noChangeArrowheads="1"/>
          </p:cNvSpPr>
          <p:nvPr/>
        </p:nvSpPr>
        <p:spPr bwMode="auto">
          <a:xfrm>
            <a:off x="539750" y="838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66570" name="Oval 10"/>
          <p:cNvSpPr>
            <a:spLocks noChangeArrowheads="1"/>
          </p:cNvSpPr>
          <p:nvPr/>
        </p:nvSpPr>
        <p:spPr bwMode="auto">
          <a:xfrm>
            <a:off x="927100" y="838200"/>
            <a:ext cx="228600" cy="228600"/>
          </a:xfrm>
          <a:prstGeom prst="ellipse">
            <a:avLst/>
          </a:pr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39" r:id="rId1"/>
    <p:sldLayoutId id="2147483987" r:id="rId2"/>
    <p:sldLayoutId id="2147483988" r:id="rId3"/>
    <p:sldLayoutId id="2147483989" r:id="rId4"/>
    <p:sldLayoutId id="2147483990" r:id="rId5"/>
    <p:sldLayoutId id="2147483991" r:id="rId6"/>
    <p:sldLayoutId id="2147483992" r:id="rId7"/>
    <p:sldLayoutId id="2147483993" r:id="rId8"/>
    <p:sldLayoutId id="2147483994" r:id="rId9"/>
    <p:sldLayoutId id="2147483995" r:id="rId10"/>
    <p:sldLayoutId id="2147483996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0000"/>
        <a:buFont typeface="Wingdings" pitchFamily="2" charset="2"/>
        <a:buChar char="¢"/>
        <a:defRPr sz="30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l"/>
        <a:defRPr sz="2800">
          <a:solidFill>
            <a:schemeClr val="tx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33400"/>
            <a:ext cx="7696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905000"/>
            <a:ext cx="76962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47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" y="6391275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47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403975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4008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latin typeface="+mn-lt"/>
              </a:defRPr>
            </a:lvl1pPr>
          </a:lstStyle>
          <a:p>
            <a:pPr>
              <a:defRPr/>
            </a:pPr>
            <a:fld id="{410465DA-F749-43FA-BEC2-80E18E7B68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6391" name="Group 7"/>
          <p:cNvGrpSpPr>
            <a:grpSpLocks/>
          </p:cNvGrpSpPr>
          <p:nvPr/>
        </p:nvGrpSpPr>
        <p:grpSpPr bwMode="auto">
          <a:xfrm>
            <a:off x="168275" y="228600"/>
            <a:ext cx="8823325" cy="6096000"/>
            <a:chOff x="106" y="144"/>
            <a:chExt cx="5558" cy="3840"/>
          </a:xfrm>
        </p:grpSpPr>
        <p:sp>
          <p:nvSpPr>
            <p:cNvPr id="74760" name="AutoShape 8"/>
            <p:cNvSpPr>
              <a:spLocks noChangeArrowheads="1"/>
            </p:cNvSpPr>
            <p:nvPr/>
          </p:nvSpPr>
          <p:spPr bwMode="auto">
            <a:xfrm>
              <a:off x="106" y="144"/>
              <a:ext cx="5558" cy="3840"/>
            </a:xfrm>
            <a:prstGeom prst="roundRect">
              <a:avLst>
                <a:gd name="adj" fmla="val 11046"/>
              </a:avLst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4761" name="Line 9"/>
            <p:cNvSpPr>
              <a:spLocks noChangeShapeType="1"/>
            </p:cNvSpPr>
            <p:nvPr/>
          </p:nvSpPr>
          <p:spPr bwMode="auto">
            <a:xfrm>
              <a:off x="480" y="1077"/>
              <a:ext cx="4848" cy="0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0" r:id="rId1"/>
    <p:sldLayoutId id="2147483997" r:id="rId2"/>
    <p:sldLayoutId id="2147483998" r:id="rId3"/>
    <p:sldLayoutId id="2147483999" r:id="rId4"/>
    <p:sldLayoutId id="2147484000" r:id="rId5"/>
    <p:sldLayoutId id="2147484001" r:id="rId6"/>
    <p:sldLayoutId id="2147484002" r:id="rId7"/>
    <p:sldLayoutId id="2147484003" r:id="rId8"/>
    <p:sldLayoutId id="2147484004" r:id="rId9"/>
    <p:sldLayoutId id="2147484005" r:id="rId10"/>
    <p:sldLayoutId id="2147484006" r:id="rId11"/>
    <p:sldLayoutId id="2147484059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l"/>
        <a:defRPr sz="31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50000"/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50000"/>
        <a:buChar char="•"/>
        <a:defRPr sz="2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5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33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28800"/>
            <a:ext cx="8229600" cy="430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latin typeface="Arial" charset="0"/>
              </a:defRPr>
            </a:lvl1pPr>
          </a:lstStyle>
          <a:p>
            <a:pPr>
              <a:defRPr/>
            </a:pPr>
            <a:fld id="{3C23688A-E2E0-4C5E-AA94-8196FD55FD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7415" name="Group 7"/>
          <p:cNvGrpSpPr>
            <a:grpSpLocks/>
          </p:cNvGrpSpPr>
          <p:nvPr/>
        </p:nvGrpSpPr>
        <p:grpSpPr bwMode="auto">
          <a:xfrm>
            <a:off x="279400" y="152400"/>
            <a:ext cx="8686800" cy="1600200"/>
            <a:chOff x="176" y="96"/>
            <a:chExt cx="5472" cy="1008"/>
          </a:xfrm>
        </p:grpSpPr>
        <p:sp>
          <p:nvSpPr>
            <p:cNvPr id="77832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7833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7834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7835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7836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</p:grp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41" r:id="rId1"/>
    <p:sldLayoutId id="2147484007" r:id="rId2"/>
    <p:sldLayoutId id="2147484008" r:id="rId3"/>
    <p:sldLayoutId id="2147484009" r:id="rId4"/>
    <p:sldLayoutId id="2147484010" r:id="rId5"/>
    <p:sldLayoutId id="2147484011" r:id="rId6"/>
    <p:sldLayoutId id="2147484012" r:id="rId7"/>
    <p:sldLayoutId id="2147484013" r:id="rId8"/>
    <p:sldLayoutId id="2147484014" r:id="rId9"/>
    <p:sldLayoutId id="2147484015" r:id="rId10"/>
    <p:sldLayoutId id="2147484016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2.bin"/><Relationship Id="rId1" Type="http://schemas.openxmlformats.org/officeDocument/2006/relationships/slideLayout" Target="../slideLayouts/slideLayout3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20" y="357166"/>
            <a:ext cx="8572560" cy="925511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id-ID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Bell MT" pitchFamily="18" charset="0"/>
              </a:rPr>
              <a:t>MANAJEMEN 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Bell MT" pitchFamily="18" charset="0"/>
              </a:rPr>
              <a:t>SEKOLAH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57158" y="4071942"/>
            <a:ext cx="8501122" cy="1857388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R="36576" algn="ctr">
              <a:buClr>
                <a:schemeClr val="accent1"/>
              </a:buClr>
              <a:buSzPct val="80000"/>
              <a:buNone/>
            </a:pPr>
            <a:r>
              <a:rPr lang="en-US" sz="4400" b="1" kern="1200" spc="50" noProof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Dr. </a:t>
            </a:r>
            <a:r>
              <a:rPr lang="id-ID" sz="4400" b="1" kern="1200" spc="50" noProof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Riswandi, M.Pd</a:t>
            </a:r>
            <a:endParaRPr lang="en-US" sz="4400" b="1" kern="1200" spc="50" noProof="1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marR="36576" algn="ctr">
              <a:buClr>
                <a:schemeClr val="accent1"/>
              </a:buClr>
              <a:buSzPct val="80000"/>
              <a:buNone/>
            </a:pPr>
            <a:r>
              <a:rPr lang="id-ID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Fakultas Keguruan dan Ilmu Pendidikan</a:t>
            </a:r>
          </a:p>
          <a:p>
            <a:pPr marR="36576" algn="ctr">
              <a:buClr>
                <a:schemeClr val="accent1"/>
              </a:buClr>
              <a:buSzPct val="80000"/>
              <a:buNone/>
            </a:pPr>
            <a:r>
              <a:rPr lang="id-ID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Universitas Lampung</a:t>
            </a:r>
            <a:endParaRPr lang="en-US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Times New Roman" pitchFamily="18" charset="0"/>
            </a:endParaRPr>
          </a:p>
        </p:txBody>
      </p:sp>
      <p:pic>
        <p:nvPicPr>
          <p:cNvPr id="5" name="Picture 4" descr="Unila"/>
          <p:cNvPicPr/>
          <p:nvPr/>
        </p:nvPicPr>
        <p:blipFill>
          <a:blip r:embed="rId3">
            <a:lum bright="10000"/>
          </a:blip>
          <a:srcRect/>
          <a:stretch>
            <a:fillRect/>
          </a:stretch>
        </p:blipFill>
        <p:spPr bwMode="auto">
          <a:xfrm>
            <a:off x="3714744" y="1857364"/>
            <a:ext cx="1571636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heel spokes="2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714348" y="277813"/>
            <a:ext cx="8143932" cy="1008047"/>
          </a:xfrm>
        </p:spPr>
        <p:txBody>
          <a:bodyPr anchor="ctr"/>
          <a:lstStyle/>
          <a:p>
            <a:pPr algn="ctr" eaLnBrk="1" hangingPunct="1">
              <a:defRPr/>
            </a:pPr>
            <a:r>
              <a:rPr lang="id-ID" b="1" noProof="1" smtClean="0">
                <a:solidFill>
                  <a:schemeClr val="bg1"/>
                </a:solidFill>
                <a:effectLst/>
                <a:latin typeface="Agency FB" pitchFamily="34" charset="0"/>
              </a:rPr>
              <a:t>Bidang </a:t>
            </a:r>
            <a:r>
              <a:rPr lang="en-US" b="1" noProof="1" smtClean="0">
                <a:solidFill>
                  <a:schemeClr val="bg1"/>
                </a:solidFill>
                <a:effectLst/>
                <a:latin typeface="Agency FB" pitchFamily="34" charset="0"/>
              </a:rPr>
              <a:t>Garapan Manajemen </a:t>
            </a:r>
            <a:r>
              <a:rPr lang="id-ID" b="1" noProof="1" smtClean="0">
                <a:solidFill>
                  <a:schemeClr val="bg1"/>
                </a:solidFill>
                <a:effectLst/>
                <a:latin typeface="Agency FB" pitchFamily="34" charset="0"/>
              </a:rPr>
              <a:t>Pendidikan di </a:t>
            </a:r>
            <a:r>
              <a:rPr lang="en-US" b="1" noProof="1" smtClean="0">
                <a:solidFill>
                  <a:schemeClr val="bg1"/>
                </a:solidFill>
                <a:effectLst/>
                <a:latin typeface="Agency FB" pitchFamily="34" charset="0"/>
              </a:rPr>
              <a:t>Sekolah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1071538" y="2000240"/>
            <a:ext cx="7786742" cy="4643470"/>
          </a:xfrm>
        </p:spPr>
        <p:txBody>
          <a:bodyPr/>
          <a:lstStyle/>
          <a:p>
            <a:pPr marL="514350" indent="-514350" eaLnBrk="1" hangingPunct="1">
              <a:spcBef>
                <a:spcPts val="0"/>
              </a:spcBef>
              <a:buNone/>
              <a:defRPr/>
            </a:pPr>
            <a:r>
              <a:rPr lang="en-US" sz="3600" b="1" noProof="1" smtClean="0">
                <a:solidFill>
                  <a:schemeClr val="bg1"/>
                </a:solidFill>
                <a:effectLst/>
                <a:latin typeface="Papyrus" pitchFamily="66" charset="0"/>
              </a:rPr>
              <a:t>1. Manajemen Kurikulum</a:t>
            </a:r>
          </a:p>
          <a:p>
            <a:pPr marL="514350" indent="-514350" eaLnBrk="1" hangingPunct="1">
              <a:spcBef>
                <a:spcPts val="0"/>
              </a:spcBef>
              <a:buNone/>
              <a:defRPr/>
            </a:pPr>
            <a:r>
              <a:rPr lang="en-US" sz="3600" b="1" noProof="1" smtClean="0">
                <a:solidFill>
                  <a:schemeClr val="bg1"/>
                </a:solidFill>
                <a:effectLst/>
                <a:latin typeface="Papyrus" pitchFamily="66" charset="0"/>
              </a:rPr>
              <a:t>2. Manajemen Kesiswaan</a:t>
            </a:r>
          </a:p>
          <a:p>
            <a:pPr marL="514350" indent="-514350" eaLnBrk="1" hangingPunct="1">
              <a:spcBef>
                <a:spcPts val="0"/>
              </a:spcBef>
              <a:buNone/>
              <a:defRPr/>
            </a:pPr>
            <a:r>
              <a:rPr lang="en-US" sz="3600" b="1" noProof="1" smtClean="0">
                <a:solidFill>
                  <a:schemeClr val="bg1"/>
                </a:solidFill>
                <a:effectLst/>
                <a:latin typeface="Papyrus" pitchFamily="66" charset="0"/>
              </a:rPr>
              <a:t>3. Manajemen Sarana dan Prasarana</a:t>
            </a:r>
          </a:p>
          <a:p>
            <a:pPr marL="514350" indent="-514350" eaLnBrk="1" hangingPunct="1">
              <a:spcBef>
                <a:spcPts val="0"/>
              </a:spcBef>
              <a:buNone/>
              <a:defRPr/>
            </a:pPr>
            <a:r>
              <a:rPr lang="en-US" sz="3600" b="1" noProof="1" smtClean="0">
                <a:solidFill>
                  <a:schemeClr val="bg1"/>
                </a:solidFill>
                <a:effectLst/>
                <a:latin typeface="Papyrus" pitchFamily="66" charset="0"/>
              </a:rPr>
              <a:t>4. Manajemen Personil/anggota</a:t>
            </a:r>
          </a:p>
          <a:p>
            <a:pPr marL="514350" indent="-514350" eaLnBrk="1" hangingPunct="1">
              <a:spcBef>
                <a:spcPts val="0"/>
              </a:spcBef>
              <a:buNone/>
              <a:defRPr/>
            </a:pPr>
            <a:r>
              <a:rPr lang="en-US" sz="3600" b="1" noProof="1" smtClean="0">
                <a:solidFill>
                  <a:schemeClr val="bg1"/>
                </a:solidFill>
                <a:effectLst/>
                <a:latin typeface="Papyrus" pitchFamily="66" charset="0"/>
              </a:rPr>
              <a:t>5. Manajemen Keuangan</a:t>
            </a:r>
          </a:p>
          <a:p>
            <a:pPr marL="514350" indent="-514350" eaLnBrk="1" hangingPunct="1">
              <a:spcBef>
                <a:spcPts val="0"/>
              </a:spcBef>
              <a:buNone/>
              <a:defRPr/>
            </a:pPr>
            <a:r>
              <a:rPr lang="en-US" sz="3600" b="1" noProof="1" smtClean="0">
                <a:solidFill>
                  <a:schemeClr val="bg1"/>
                </a:solidFill>
                <a:effectLst/>
                <a:latin typeface="Papyrus" pitchFamily="66" charset="0"/>
              </a:rPr>
              <a:t>6. Manajemen Hubungan Sekolah dan Masyarakat</a:t>
            </a:r>
          </a:p>
          <a:p>
            <a:pPr marL="514350" indent="-514350" eaLnBrk="1" hangingPunct="1">
              <a:spcBef>
                <a:spcPts val="0"/>
              </a:spcBef>
              <a:buNone/>
              <a:defRPr/>
            </a:pPr>
            <a:r>
              <a:rPr lang="en-US" sz="3600" b="1" noProof="1" smtClean="0">
                <a:solidFill>
                  <a:schemeClr val="bg1"/>
                </a:solidFill>
                <a:effectLst/>
                <a:latin typeface="Papyrus" pitchFamily="66" charset="0"/>
              </a:rPr>
              <a:t>7. Manajemen Layanan Khusus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1142976" y="428604"/>
            <a:ext cx="7643866" cy="757222"/>
          </a:xfrm>
        </p:spPr>
        <p:txBody>
          <a:bodyPr/>
          <a:lstStyle/>
          <a:p>
            <a:pPr marL="514350" indent="-514350" algn="ctr" eaLnBrk="1" hangingPunct="1">
              <a:defRPr/>
            </a:pPr>
            <a:r>
              <a:rPr lang="id-ID" sz="4800" b="1" noProof="1" smtClean="0">
                <a:latin typeface="Papyrus" pitchFamily="66" charset="0"/>
              </a:rPr>
              <a:t>II</a:t>
            </a:r>
            <a:r>
              <a:rPr lang="en-US" sz="4800" b="1" noProof="1" smtClean="0">
                <a:latin typeface="Papyrus" pitchFamily="66" charset="0"/>
              </a:rPr>
              <a:t>. Manajemen Kesiswaan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642910" y="1500174"/>
            <a:ext cx="8143932" cy="4857784"/>
          </a:xfrm>
        </p:spPr>
        <p:txBody>
          <a:bodyPr/>
          <a:lstStyle/>
          <a:p>
            <a:pPr eaLnBrk="1" hangingPunct="1"/>
            <a:r>
              <a:rPr lang="en-US" sz="3600" noProof="1" smtClean="0">
                <a:latin typeface="Agency FB" pitchFamily="34" charset="0"/>
              </a:rPr>
              <a:t>Adalah kegiatan yg bersangkutan dgn masalah kesiswaan di sekolah.</a:t>
            </a:r>
          </a:p>
          <a:p>
            <a:pPr eaLnBrk="1" hangingPunct="1"/>
            <a:r>
              <a:rPr lang="en-US" sz="3600" noProof="1" smtClean="0">
                <a:latin typeface="Agency FB" pitchFamily="34" charset="0"/>
              </a:rPr>
              <a:t>Tujuannya; menata proses kesiswaan mulai dari perekrutan, mengikuti pembelajaran sampai dgn lulus sesuai dgn tujuan institusional agar dpt berlangsung secara efektif dan efisien.</a:t>
            </a:r>
          </a:p>
          <a:p>
            <a:pPr eaLnBrk="1" hangingPunct="1"/>
            <a:r>
              <a:rPr lang="en-US" sz="3600" noProof="1" smtClean="0">
                <a:latin typeface="Agency FB" pitchFamily="34" charset="0"/>
              </a:rPr>
              <a:t>Kegiatannya; perencanaan penerimaan murid baru, pembinaan siswa, dan kelulusan.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00098"/>
          </a:xfrm>
        </p:spPr>
        <p:txBody>
          <a:bodyPr/>
          <a:lstStyle/>
          <a:p>
            <a:r>
              <a:rPr lang="id-ID" dirty="0" smtClean="0"/>
              <a:t>Lanjutan...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786" y="1785926"/>
            <a:ext cx="7901014" cy="4214842"/>
          </a:xfrm>
        </p:spPr>
        <p:txBody>
          <a:bodyPr anchor="ctr"/>
          <a:lstStyle/>
          <a:p>
            <a:r>
              <a:rPr lang="id-ID" sz="3600" noProof="1" smtClean="0">
                <a:solidFill>
                  <a:schemeClr val="tx2"/>
                </a:solidFill>
                <a:latin typeface="Pristina" pitchFamily="66" charset="0"/>
              </a:rPr>
              <a:t>Semua kegiatan di sekolah pada akhirnya ditujukan utk membantu siswa mengembangkan dirinya. Upaya itu akan optimal jika siswa sendiri secara aktif berupaya mengembangkan diri. </a:t>
            </a:r>
          </a:p>
          <a:p>
            <a:r>
              <a:rPr lang="id-ID" sz="3600" noProof="1" smtClean="0">
                <a:solidFill>
                  <a:schemeClr val="tx2"/>
                </a:solidFill>
                <a:latin typeface="Pristina" pitchFamily="66" charset="0"/>
              </a:rPr>
              <a:t>Sebagai pemimpin di sekolah, kepsek memegang peran penting dlm menciptakan kondisi tersebut</a:t>
            </a:r>
            <a:r>
              <a:rPr lang="id-ID" sz="4000" noProof="1" smtClean="0">
                <a:solidFill>
                  <a:schemeClr val="tx2"/>
                </a:solidFill>
                <a:latin typeface="Pristina" pitchFamily="66" charset="0"/>
              </a:rPr>
              <a:t>.</a:t>
            </a:r>
            <a:endParaRPr lang="id-ID" sz="3600" noProof="1">
              <a:latin typeface="Pristina" pitchFamily="66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828660"/>
          </a:xfrm>
        </p:spPr>
        <p:txBody>
          <a:bodyPr/>
          <a:lstStyle/>
          <a:p>
            <a:pPr algn="ctr"/>
            <a:r>
              <a:rPr lang="id-ID" sz="4000" noProof="1" smtClean="0">
                <a:solidFill>
                  <a:schemeClr val="tx2"/>
                </a:solidFill>
                <a:latin typeface="Perpetua" pitchFamily="18" charset="0"/>
              </a:rPr>
              <a:t>Prinsip dasar dalam manajemen kesiswaan</a:t>
            </a:r>
            <a:endParaRPr lang="en-US" sz="4000" dirty="0">
              <a:latin typeface="Perpet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857784"/>
          </a:xfrm>
        </p:spPr>
        <p:txBody>
          <a:bodyPr anchor="ctr"/>
          <a:lstStyle/>
          <a:p>
            <a:pPr marL="273050" indent="-273050">
              <a:lnSpc>
                <a:spcPct val="90000"/>
              </a:lnSpc>
              <a:spcBef>
                <a:spcPts val="0"/>
              </a:spcBef>
              <a:buNone/>
            </a:pPr>
            <a:r>
              <a:rPr lang="id-ID" noProof="1" smtClean="0">
                <a:solidFill>
                  <a:schemeClr val="tx2"/>
                </a:solidFill>
                <a:latin typeface="Perpetua" pitchFamily="18" charset="0"/>
              </a:rPr>
              <a:t>1. Siswa harus diperlakukan sbg subjek dan bukan objek.</a:t>
            </a:r>
          </a:p>
          <a:p>
            <a:pPr marL="273050" indent="-273050">
              <a:lnSpc>
                <a:spcPct val="90000"/>
              </a:lnSpc>
              <a:spcBef>
                <a:spcPts val="0"/>
              </a:spcBef>
              <a:buNone/>
            </a:pPr>
            <a:r>
              <a:rPr lang="id-ID" noProof="1" smtClean="0">
                <a:solidFill>
                  <a:schemeClr val="tx2"/>
                </a:solidFill>
                <a:latin typeface="Perpetua" pitchFamily="18" charset="0"/>
              </a:rPr>
              <a:t>2. Kondisi siswa sangat beragam, ditinjau dari kondisi fisik, kemampuan intelektual, sosial ekonomi, minat dan seterusnya.</a:t>
            </a:r>
          </a:p>
          <a:p>
            <a:pPr marL="273050" indent="-273050">
              <a:lnSpc>
                <a:spcPct val="90000"/>
              </a:lnSpc>
              <a:spcBef>
                <a:spcPts val="0"/>
              </a:spcBef>
              <a:buNone/>
            </a:pPr>
            <a:r>
              <a:rPr lang="id-ID" noProof="1" smtClean="0">
                <a:solidFill>
                  <a:schemeClr val="tx2"/>
                </a:solidFill>
                <a:latin typeface="Perpetua" pitchFamily="18" charset="0"/>
              </a:rPr>
              <a:t>3. Siswa hanya akan termotivasi belajar, jika mereka menyenangi apa yg diajarkan.</a:t>
            </a:r>
          </a:p>
          <a:p>
            <a:pPr marL="273050" indent="-273050">
              <a:lnSpc>
                <a:spcPct val="90000"/>
              </a:lnSpc>
              <a:spcBef>
                <a:spcPts val="0"/>
              </a:spcBef>
              <a:buNone/>
            </a:pPr>
            <a:r>
              <a:rPr lang="id-ID" noProof="1" smtClean="0">
                <a:solidFill>
                  <a:schemeClr val="tx2"/>
                </a:solidFill>
                <a:latin typeface="Perpetua" pitchFamily="18" charset="0"/>
              </a:rPr>
              <a:t>4. Pengembangan potensi siswa tdk hanya menyangkut ranah kognitif, tetapi juga ranah afektif dan psikomotor.</a:t>
            </a:r>
            <a:endParaRPr lang="id-ID" noProof="1">
              <a:latin typeface="Perpetua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457200"/>
            <a:ext cx="7010400" cy="1114412"/>
          </a:xfrm>
        </p:spPr>
        <p:txBody>
          <a:bodyPr/>
          <a:lstStyle/>
          <a:p>
            <a:pPr marL="514350" indent="-514350" algn="ctr" eaLnBrk="1" hangingPunct="1">
              <a:defRPr/>
            </a:pPr>
            <a:r>
              <a:rPr lang="en-US" sz="3600" b="1" noProof="1" smtClean="0">
                <a:latin typeface="Papyrus" pitchFamily="66" charset="0"/>
              </a:rPr>
              <a:t>4. Manajemen Personil/anggota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285720" y="1643050"/>
            <a:ext cx="8572560" cy="4572032"/>
          </a:xfrm>
        </p:spPr>
        <p:txBody>
          <a:bodyPr/>
          <a:lstStyle/>
          <a:p>
            <a:pPr marL="463550" indent="-463550">
              <a:spcBef>
                <a:spcPts val="0"/>
              </a:spcBef>
              <a:buNone/>
            </a:pPr>
            <a:r>
              <a:rPr lang="en-US" sz="3600" noProof="1" smtClean="0">
                <a:latin typeface="Agency FB" pitchFamily="34" charset="0"/>
                <a:sym typeface="Wingdings" pitchFamily="2" charset="2"/>
              </a:rPr>
              <a:t></a:t>
            </a:r>
            <a:r>
              <a:rPr lang="en-US" sz="3600" noProof="1" smtClean="0">
                <a:latin typeface="Agency FB" pitchFamily="34" charset="0"/>
              </a:rPr>
              <a:t>Manajemen personil/anggota di sekolah menjadi tanggung jawab kepala sekolah.</a:t>
            </a:r>
          </a:p>
          <a:p>
            <a:pPr marL="463550" indent="-463550">
              <a:spcBef>
                <a:spcPts val="0"/>
              </a:spcBef>
              <a:buNone/>
            </a:pPr>
            <a:r>
              <a:rPr lang="en-US" sz="3600" noProof="1" smtClean="0">
                <a:latin typeface="Agency FB" pitchFamily="34" charset="0"/>
                <a:sym typeface="Wingdings" pitchFamily="2" charset="2"/>
              </a:rPr>
              <a:t>Kegiatan manajemen yg dituntut adalah; (1) memperoleh dan memilih anggota yg cakap, (2) membantu anggota menyesuaikan diri dgn tugas-tugas barunya, (3) menggunakan anggota dgn lebih efektif, dan (4) menciptakan kesempatan utk perkembangan anggota scr berkesinambungan.</a:t>
            </a:r>
            <a:endParaRPr lang="en-US" sz="3600" noProof="1" smtClean="0">
              <a:latin typeface="Agency FB" pitchFamily="34" charset="0"/>
            </a:endParaRPr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5004" y="714356"/>
            <a:ext cx="7010400" cy="5381644"/>
          </a:xfrm>
        </p:spPr>
        <p:txBody>
          <a:bodyPr anchor="ctr"/>
          <a:lstStyle/>
          <a:p>
            <a:pPr>
              <a:spcBef>
                <a:spcPts val="0"/>
              </a:spcBef>
            </a:pPr>
            <a:r>
              <a:rPr lang="id-ID" sz="5400" b="1" noProof="1" smtClean="0">
                <a:latin typeface="French Script MT" pitchFamily="66" charset="0"/>
              </a:rPr>
              <a:t>Kepsek memiliki peran sentral dlm mengelola personalia di sekolah, sehingga sangat penting bagi kepsek utk memahami dan menerapkan pengelolaan personalia dgn baik.</a:t>
            </a:r>
            <a:endParaRPr lang="id-ID" sz="5400" b="1" noProof="1">
              <a:latin typeface="French Script MT" pitchFamily="66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noProof="1" smtClean="0"/>
              <a:t>Prinsip Dasar Manajemen Personalia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72" y="1981200"/>
            <a:ext cx="8286808" cy="4114800"/>
          </a:xfrm>
        </p:spPr>
        <p:txBody>
          <a:bodyPr anchor="ctr"/>
          <a:lstStyle/>
          <a:p>
            <a:pPr marL="355600" indent="-355600">
              <a:lnSpc>
                <a:spcPct val="90000"/>
              </a:lnSpc>
              <a:buFont typeface="+mj-lt"/>
              <a:buAutoNum type="arabicPeriod"/>
            </a:pPr>
            <a:r>
              <a:rPr lang="id-ID" sz="2400" noProof="1" smtClean="0"/>
              <a:t>Dlm mengembangkan sekolah, SDM adalah komponen paling berharga.</a:t>
            </a:r>
          </a:p>
          <a:p>
            <a:pPr marL="355600" indent="-355600">
              <a:lnSpc>
                <a:spcPct val="90000"/>
              </a:lnSpc>
              <a:buFont typeface="+mj-lt"/>
              <a:buAutoNum type="arabicPeriod"/>
            </a:pPr>
            <a:r>
              <a:rPr lang="id-ID" sz="2400" noProof="1" smtClean="0"/>
              <a:t>SDM akan berperan scr optimal jika dikelola dgn baik, sehingga mendukung tercapainya tujuan institusional.</a:t>
            </a:r>
          </a:p>
          <a:p>
            <a:pPr marL="355600" indent="-355600">
              <a:lnSpc>
                <a:spcPct val="90000"/>
              </a:lnSpc>
              <a:buFont typeface="+mj-lt"/>
              <a:buAutoNum type="arabicPeriod"/>
            </a:pPr>
            <a:r>
              <a:rPr lang="id-ID" sz="2400" noProof="1" smtClean="0"/>
              <a:t>Kultur dan suasana organisasi di sekolah, serta perilaku</a:t>
            </a:r>
            <a:r>
              <a:rPr lang="en-US" sz="2400" dirty="0" smtClean="0"/>
              <a:t> </a:t>
            </a:r>
            <a:r>
              <a:rPr lang="id-ID" sz="2400" noProof="1" smtClean="0"/>
              <a:t>manajerial</a:t>
            </a:r>
            <a:r>
              <a:rPr lang="id-ID" sz="2400" dirty="0" smtClean="0"/>
              <a:t> </a:t>
            </a:r>
            <a:r>
              <a:rPr lang="id-ID" sz="2400" noProof="1" smtClean="0"/>
              <a:t>kepsek sangat berpengaruh terhdp pencapaian tujuan pengembangan sekolah</a:t>
            </a:r>
            <a:r>
              <a:rPr lang="en-US" sz="2400" dirty="0" smtClean="0"/>
              <a:t>.</a:t>
            </a:r>
          </a:p>
          <a:p>
            <a:pPr marL="355600" indent="-355600">
              <a:lnSpc>
                <a:spcPct val="90000"/>
              </a:lnSpc>
              <a:buFont typeface="+mj-lt"/>
              <a:buAutoNum type="arabicPeriod"/>
            </a:pPr>
            <a:r>
              <a:rPr lang="id-ID" sz="2400" noProof="1" smtClean="0"/>
              <a:t>Mengupayakan agar setiap warga (guru dan pihak terkait) dpt bekerjasama dan saling mendukung utk mencapai tujuan sekolah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WordArt 4"/>
          <p:cNvSpPr>
            <a:spLocks noChangeArrowheads="1" noChangeShapeType="1" noTextEdit="1"/>
          </p:cNvSpPr>
          <p:nvPr/>
        </p:nvSpPr>
        <p:spPr bwMode="auto">
          <a:xfrm>
            <a:off x="1571604" y="1142984"/>
            <a:ext cx="6215106" cy="2232025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57468"/>
              </a:avLst>
            </a:prstTxWarp>
            <a:scene3d>
              <a:camera prst="legacyPerspectiveFront">
                <a:rot lat="2051999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6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See  </a:t>
            </a:r>
            <a:r>
              <a:rPr lang="en-US" sz="6600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you…! </a:t>
            </a:r>
            <a:r>
              <a:rPr lang="en-US" sz="6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!</a:t>
            </a:r>
          </a:p>
        </p:txBody>
      </p:sp>
      <p:pic>
        <p:nvPicPr>
          <p:cNvPr id="50180" name="Picture 5" descr="AG00373_"/>
          <p:cNvPicPr>
            <a:picLocks noGrp="1" noChangeAspect="1" noChangeArrowheads="1" noCro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3214678" y="3929066"/>
            <a:ext cx="2592387" cy="2016125"/>
          </a:xfrm>
          <a:noFill/>
        </p:spPr>
      </p:pic>
    </p:spTree>
  </p:cSld>
  <p:clrMapOvr>
    <a:masterClrMapping/>
  </p:clrMapOvr>
  <p:transition spd="slow">
    <p:cover dir="d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vel">
  <a:themeElements>
    <a:clrScheme name="Custom 1">
      <a:dk1>
        <a:sysClr val="windowText" lastClr="000000"/>
      </a:dk1>
      <a:lt1>
        <a:sysClr val="window" lastClr="FFFFFF"/>
      </a:lt1>
      <a:dk2>
        <a:srgbClr val="000000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Level">
      <a:majorFont>
        <a:latin typeface="Garamond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empus Sans ITC" pitchFamily="8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empus Sans ITC" pitchFamily="82" charset="0"/>
          </a:defRPr>
        </a:defPPr>
      </a:lstStyle>
    </a:lnDef>
  </a:objectDefaults>
  <a:extraClrSchemeLst>
    <a:extraClrScheme>
      <a:clrScheme name="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Axis">
  <a:themeElements>
    <a:clrScheme name="Axis 6">
      <a:dk1>
        <a:srgbClr val="000000"/>
      </a:dk1>
      <a:lt1>
        <a:srgbClr val="ECAE00"/>
      </a:lt1>
      <a:dk2>
        <a:srgbClr val="FFFFFF"/>
      </a:dk2>
      <a:lt2>
        <a:srgbClr val="333333"/>
      </a:lt2>
      <a:accent1>
        <a:srgbClr val="CC6600"/>
      </a:accent1>
      <a:accent2>
        <a:srgbClr val="BA6D10"/>
      </a:accent2>
      <a:accent3>
        <a:srgbClr val="F4D3AA"/>
      </a:accent3>
      <a:accent4>
        <a:srgbClr val="000000"/>
      </a:accent4>
      <a:accent5>
        <a:srgbClr val="E2B8AA"/>
      </a:accent5>
      <a:accent6>
        <a:srgbClr val="A8620D"/>
      </a:accent6>
      <a:hlink>
        <a:srgbClr val="666633"/>
      </a:hlink>
      <a:folHlink>
        <a:srgbClr val="8D996D"/>
      </a:folHlink>
    </a:clrScheme>
    <a:fontScheme name="Axi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empus Sans ITC" pitchFamily="8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empus Sans ITC" pitchFamily="82" charset="0"/>
          </a:defRPr>
        </a:defPPr>
      </a:lstStyle>
    </a:lnDef>
  </a:objectDefaults>
  <a:extraClrSchemeLst>
    <a:extraClrScheme>
      <a:clrScheme name="Axis 1">
        <a:dk1>
          <a:srgbClr val="080808"/>
        </a:dk1>
        <a:lt1>
          <a:srgbClr val="F8F8F8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ADAAAA"/>
        </a:accent3>
        <a:accent4>
          <a:srgbClr val="D4D4D4"/>
        </a:accent4>
        <a:accent5>
          <a:srgbClr val="FFCAAA"/>
        </a:accent5>
        <a:accent6>
          <a:srgbClr val="B92D00"/>
        </a:accent6>
        <a:hlink>
          <a:srgbClr val="CC66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2">
        <a:dk1>
          <a:srgbClr val="333333"/>
        </a:dk1>
        <a:lt1>
          <a:srgbClr val="F8F8F8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666666"/>
        </a:accent2>
        <a:accent3>
          <a:srgbClr val="C0AAAA"/>
        </a:accent3>
        <a:accent4>
          <a:srgbClr val="D4D4D4"/>
        </a:accent4>
        <a:accent5>
          <a:srgbClr val="E2CAAA"/>
        </a:accent5>
        <a:accent6>
          <a:srgbClr val="5C5C5C"/>
        </a:accent6>
        <a:hlink>
          <a:srgbClr val="CC6600"/>
        </a:hlink>
        <a:folHlink>
          <a:srgbClr val="95A58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3">
        <a:dk1>
          <a:srgbClr val="5F5F5F"/>
        </a:dk1>
        <a:lt1>
          <a:srgbClr val="A4BEE0"/>
        </a:lt1>
        <a:dk2>
          <a:srgbClr val="013253"/>
        </a:dk2>
        <a:lt2>
          <a:srgbClr val="FFFFFF"/>
        </a:lt2>
        <a:accent1>
          <a:srgbClr val="588480"/>
        </a:accent1>
        <a:accent2>
          <a:srgbClr val="6600FF"/>
        </a:accent2>
        <a:accent3>
          <a:srgbClr val="AAADB3"/>
        </a:accent3>
        <a:accent4>
          <a:srgbClr val="8BA2BF"/>
        </a:accent4>
        <a:accent5>
          <a:srgbClr val="B4C2C0"/>
        </a:accent5>
        <a:accent6>
          <a:srgbClr val="5C00E7"/>
        </a:accent6>
        <a:hlink>
          <a:srgbClr val="CCCC00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4">
        <a:dk1>
          <a:srgbClr val="003300"/>
        </a:dk1>
        <a:lt1>
          <a:srgbClr val="F8F8F8"/>
        </a:lt1>
        <a:dk2>
          <a:srgbClr val="3D4A1C"/>
        </a:dk2>
        <a:lt2>
          <a:srgbClr val="FFFFFF"/>
        </a:lt2>
        <a:accent1>
          <a:srgbClr val="99CC00"/>
        </a:accent1>
        <a:accent2>
          <a:srgbClr val="669900"/>
        </a:accent2>
        <a:accent3>
          <a:srgbClr val="AFB1AB"/>
        </a:accent3>
        <a:accent4>
          <a:srgbClr val="D4D4D4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5">
        <a:dk1>
          <a:srgbClr val="333333"/>
        </a:dk1>
        <a:lt1>
          <a:srgbClr val="F8F8F8"/>
        </a:lt1>
        <a:dk2>
          <a:srgbClr val="005D8C"/>
        </a:dk2>
        <a:lt2>
          <a:srgbClr val="FFFFFF"/>
        </a:lt2>
        <a:accent1>
          <a:srgbClr val="00CC99"/>
        </a:accent1>
        <a:accent2>
          <a:srgbClr val="0099CC"/>
        </a:accent2>
        <a:accent3>
          <a:srgbClr val="AAB6C5"/>
        </a:accent3>
        <a:accent4>
          <a:srgbClr val="D4D4D4"/>
        </a:accent4>
        <a:accent5>
          <a:srgbClr val="AAE2CA"/>
        </a:accent5>
        <a:accent6>
          <a:srgbClr val="008AB9"/>
        </a:accent6>
        <a:hlink>
          <a:srgbClr val="FFCC00"/>
        </a:hlink>
        <a:folHlink>
          <a:srgbClr val="D8D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6">
        <a:dk1>
          <a:srgbClr val="000000"/>
        </a:dk1>
        <a:lt1>
          <a:srgbClr val="ECAE00"/>
        </a:lt1>
        <a:dk2>
          <a:srgbClr val="FFFFFF"/>
        </a:dk2>
        <a:lt2>
          <a:srgbClr val="333333"/>
        </a:lt2>
        <a:accent1>
          <a:srgbClr val="CC6600"/>
        </a:accent1>
        <a:accent2>
          <a:srgbClr val="BA6D10"/>
        </a:accent2>
        <a:accent3>
          <a:srgbClr val="F4D3AA"/>
        </a:accent3>
        <a:accent4>
          <a:srgbClr val="000000"/>
        </a:accent4>
        <a:accent5>
          <a:srgbClr val="E2B8AA"/>
        </a:accent5>
        <a:accent6>
          <a:srgbClr val="A8620D"/>
        </a:accent6>
        <a:hlink>
          <a:srgbClr val="666633"/>
        </a:hlink>
        <a:folHlink>
          <a:srgbClr val="8D996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7">
        <a:dk1>
          <a:srgbClr val="000000"/>
        </a:dk1>
        <a:lt1>
          <a:srgbClr val="FFFFFF"/>
        </a:lt1>
        <a:dk2>
          <a:srgbClr val="372221"/>
        </a:dk2>
        <a:lt2>
          <a:srgbClr val="808080"/>
        </a:lt2>
        <a:accent1>
          <a:srgbClr val="009999"/>
        </a:accent1>
        <a:accent2>
          <a:srgbClr val="9AAC98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8B9B89"/>
        </a:accent6>
        <a:hlink>
          <a:srgbClr val="6666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8">
        <a:dk1>
          <a:srgbClr val="292929"/>
        </a:dk1>
        <a:lt1>
          <a:srgbClr val="FFFFFF"/>
        </a:lt1>
        <a:dk2>
          <a:srgbClr val="000000"/>
        </a:dk2>
        <a:lt2>
          <a:srgbClr val="808080"/>
        </a:lt2>
        <a:accent1>
          <a:srgbClr val="CC9900"/>
        </a:accent1>
        <a:accent2>
          <a:srgbClr val="CCCC99"/>
        </a:accent2>
        <a:accent3>
          <a:srgbClr val="FFFFFF"/>
        </a:accent3>
        <a:accent4>
          <a:srgbClr val="212121"/>
        </a:accent4>
        <a:accent5>
          <a:srgbClr val="E2CAAA"/>
        </a:accent5>
        <a:accent6>
          <a:srgbClr val="B9B98A"/>
        </a:accent6>
        <a:hlink>
          <a:srgbClr val="99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Cascade">
  <a:themeElements>
    <a:clrScheme name="Cascade 3">
      <a:dk1>
        <a:srgbClr val="CC99FF"/>
      </a:dk1>
      <a:lt1>
        <a:srgbClr val="FFFFFF"/>
      </a:lt1>
      <a:dk2>
        <a:srgbClr val="34022D"/>
      </a:dk2>
      <a:lt2>
        <a:srgbClr val="FFFFFF"/>
      </a:lt2>
      <a:accent1>
        <a:srgbClr val="775EC8"/>
      </a:accent1>
      <a:accent2>
        <a:srgbClr val="9933FF"/>
      </a:accent2>
      <a:accent3>
        <a:srgbClr val="AEAAAD"/>
      </a:accent3>
      <a:accent4>
        <a:srgbClr val="DADADA"/>
      </a:accent4>
      <a:accent5>
        <a:srgbClr val="BDB6E0"/>
      </a:accent5>
      <a:accent6>
        <a:srgbClr val="8A2DE7"/>
      </a:accent6>
      <a:hlink>
        <a:srgbClr val="993366"/>
      </a:hlink>
      <a:folHlink>
        <a:srgbClr val="969696"/>
      </a:folHlink>
    </a:clrScheme>
    <a:fontScheme name="Casca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empus Sans ITC" pitchFamily="8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empus Sans ITC" pitchFamily="82" charset="0"/>
          </a:defRPr>
        </a:defPPr>
      </a:lstStyle>
    </a:lnDef>
  </a:objectDefaults>
  <a:extraClrSchemeLst>
    <a:extraClrScheme>
      <a:clrScheme name="Cascade 1">
        <a:dk1>
          <a:srgbClr val="C0C0C0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5C5C8A"/>
        </a:accent6>
        <a:hlink>
          <a:srgbClr val="FFFF99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2">
        <a:dk1>
          <a:srgbClr val="CC99FF"/>
        </a:dk1>
        <a:lt1>
          <a:srgbClr val="FFFFFF"/>
        </a:lt1>
        <a:dk2>
          <a:srgbClr val="400040"/>
        </a:dk2>
        <a:lt2>
          <a:srgbClr val="FFFFFF"/>
        </a:lt2>
        <a:accent1>
          <a:srgbClr val="FF66FF"/>
        </a:accent1>
        <a:accent2>
          <a:srgbClr val="CC00CC"/>
        </a:accent2>
        <a:accent3>
          <a:srgbClr val="AFAAAF"/>
        </a:accent3>
        <a:accent4>
          <a:srgbClr val="DADADA"/>
        </a:accent4>
        <a:accent5>
          <a:srgbClr val="FFB8FF"/>
        </a:accent5>
        <a:accent6>
          <a:srgbClr val="B900B9"/>
        </a:accent6>
        <a:hlink>
          <a:srgbClr val="FF7C80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3">
        <a:dk1>
          <a:srgbClr val="CC99FF"/>
        </a:dk1>
        <a:lt1>
          <a:srgbClr val="FFFFFF"/>
        </a:lt1>
        <a:dk2>
          <a:srgbClr val="34022D"/>
        </a:dk2>
        <a:lt2>
          <a:srgbClr val="FFFFFF"/>
        </a:lt2>
        <a:accent1>
          <a:srgbClr val="775EC8"/>
        </a:accent1>
        <a:accent2>
          <a:srgbClr val="9933FF"/>
        </a:accent2>
        <a:accent3>
          <a:srgbClr val="AEAAAD"/>
        </a:accent3>
        <a:accent4>
          <a:srgbClr val="DADADA"/>
        </a:accent4>
        <a:accent5>
          <a:srgbClr val="BDB6E0"/>
        </a:accent5>
        <a:accent6>
          <a:srgbClr val="8A2DE7"/>
        </a:accent6>
        <a:hlink>
          <a:srgbClr val="993366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4">
        <a:dk1>
          <a:srgbClr val="FFFFCC"/>
        </a:dk1>
        <a:lt1>
          <a:srgbClr val="FFFFFF"/>
        </a:lt1>
        <a:dk2>
          <a:srgbClr val="000066"/>
        </a:dk2>
        <a:lt2>
          <a:srgbClr val="FFFFFF"/>
        </a:lt2>
        <a:accent1>
          <a:srgbClr val="0078F0"/>
        </a:accent1>
        <a:accent2>
          <a:srgbClr val="CCECFF"/>
        </a:accent2>
        <a:accent3>
          <a:srgbClr val="AAAAB8"/>
        </a:accent3>
        <a:accent4>
          <a:srgbClr val="DADADA"/>
        </a:accent4>
        <a:accent5>
          <a:srgbClr val="AABEF6"/>
        </a:accent5>
        <a:accent6>
          <a:srgbClr val="B9D6E7"/>
        </a:accent6>
        <a:hlink>
          <a:srgbClr val="3399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5">
        <a:dk1>
          <a:srgbClr val="00FFFF"/>
        </a:dk1>
        <a:lt1>
          <a:srgbClr val="FFFFFF"/>
        </a:lt1>
        <a:dk2>
          <a:srgbClr val="4E009C"/>
        </a:dk2>
        <a:lt2>
          <a:srgbClr val="FFFFFF"/>
        </a:lt2>
        <a:accent1>
          <a:srgbClr val="00A8A4"/>
        </a:accent1>
        <a:accent2>
          <a:srgbClr val="3399FF"/>
        </a:accent2>
        <a:accent3>
          <a:srgbClr val="B2AACB"/>
        </a:accent3>
        <a:accent4>
          <a:srgbClr val="DADADA"/>
        </a:accent4>
        <a:accent5>
          <a:srgbClr val="AAD1CF"/>
        </a:accent5>
        <a:accent6>
          <a:srgbClr val="2D8A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6">
        <a:dk1>
          <a:srgbClr val="CCCC33"/>
        </a:dk1>
        <a:lt1>
          <a:srgbClr val="FFFFFF"/>
        </a:lt1>
        <a:dk2>
          <a:srgbClr val="003300"/>
        </a:dk2>
        <a:lt2>
          <a:srgbClr val="FFFFCC"/>
        </a:lt2>
        <a:accent1>
          <a:srgbClr val="008000"/>
        </a:accent1>
        <a:accent2>
          <a:srgbClr val="669900"/>
        </a:accent2>
        <a:accent3>
          <a:srgbClr val="AAADAA"/>
        </a:accent3>
        <a:accent4>
          <a:srgbClr val="DADADA"/>
        </a:accent4>
        <a:accent5>
          <a:srgbClr val="AAC0AA"/>
        </a:accent5>
        <a:accent6>
          <a:srgbClr val="5C8A00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7">
        <a:dk1>
          <a:srgbClr val="CCCC99"/>
        </a:dk1>
        <a:lt1>
          <a:srgbClr val="FFFFFF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996633"/>
        </a:accent2>
        <a:accent3>
          <a:srgbClr val="C0AAAA"/>
        </a:accent3>
        <a:accent4>
          <a:srgbClr val="DADADA"/>
        </a:accent4>
        <a:accent5>
          <a:srgbClr val="E2CAAA"/>
        </a:accent5>
        <a:accent6>
          <a:srgbClr val="8A5C2D"/>
        </a:accent6>
        <a:hlink>
          <a:srgbClr val="FFFFCC"/>
        </a:hlink>
        <a:folHlink>
          <a:srgbClr val="DDD8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8">
        <a:dk1>
          <a:srgbClr val="204162"/>
        </a:dk1>
        <a:lt1>
          <a:srgbClr val="FFFFFF"/>
        </a:lt1>
        <a:dk2>
          <a:srgbClr val="204162"/>
        </a:dk2>
        <a:lt2>
          <a:srgbClr val="003300"/>
        </a:lt2>
        <a:accent1>
          <a:srgbClr val="99CC00"/>
        </a:accent1>
        <a:accent2>
          <a:srgbClr val="336633"/>
        </a:accent2>
        <a:accent3>
          <a:srgbClr val="FFFFFF"/>
        </a:accent3>
        <a:accent4>
          <a:srgbClr val="1A3653"/>
        </a:accent4>
        <a:accent5>
          <a:srgbClr val="CAE2AA"/>
        </a:accent5>
        <a:accent6>
          <a:srgbClr val="2D5C2D"/>
        </a:accent6>
        <a:hlink>
          <a:srgbClr val="6666FF"/>
        </a:hlink>
        <a:folHlink>
          <a:srgbClr val="C5C2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scade 9">
        <a:dk1>
          <a:srgbClr val="000000"/>
        </a:dk1>
        <a:lt1>
          <a:srgbClr val="FFFFFF"/>
        </a:lt1>
        <a:dk2>
          <a:srgbClr val="1C1C34"/>
        </a:dk2>
        <a:lt2>
          <a:srgbClr val="000066"/>
        </a:lt2>
        <a:accent1>
          <a:srgbClr val="DDDDDD"/>
        </a:accent1>
        <a:accent2>
          <a:srgbClr val="6699CC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5C8AB9"/>
        </a:accent6>
        <a:hlink>
          <a:srgbClr val="005A58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Blends">
  <a:themeElements>
    <a:clrScheme name="Blends 2">
      <a:dk1>
        <a:srgbClr val="000094"/>
      </a:dk1>
      <a:lt1>
        <a:srgbClr val="FFFFFF"/>
      </a:lt1>
      <a:dk2>
        <a:srgbClr val="0000CC"/>
      </a:dk2>
      <a:lt2>
        <a:srgbClr val="FFFFCC"/>
      </a:lt2>
      <a:accent1>
        <a:srgbClr val="3193FF"/>
      </a:accent1>
      <a:accent2>
        <a:srgbClr val="9900FF"/>
      </a:accent2>
      <a:accent3>
        <a:srgbClr val="AAAAE2"/>
      </a:accent3>
      <a:accent4>
        <a:srgbClr val="DADADA"/>
      </a:accent4>
      <a:accent5>
        <a:srgbClr val="ADC8FF"/>
      </a:accent5>
      <a:accent6>
        <a:srgbClr val="8A00E7"/>
      </a:accent6>
      <a:hlink>
        <a:srgbClr val="FF3399"/>
      </a:hlink>
      <a:folHlink>
        <a:srgbClr val="FFCC00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empus Sans ITC" pitchFamily="8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empus Sans ITC" pitchFamily="82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Echo">
  <a:themeElements>
    <a:clrScheme name="Echo 6">
      <a:dk1>
        <a:srgbClr val="1C1C1C"/>
      </a:dk1>
      <a:lt1>
        <a:srgbClr val="FFFFFF"/>
      </a:lt1>
      <a:dk2>
        <a:srgbClr val="710F0F"/>
      </a:dk2>
      <a:lt2>
        <a:srgbClr val="FFFFFF"/>
      </a:lt2>
      <a:accent1>
        <a:srgbClr val="FF9900"/>
      </a:accent1>
      <a:accent2>
        <a:srgbClr val="FF3300"/>
      </a:accent2>
      <a:accent3>
        <a:srgbClr val="BBAAAA"/>
      </a:accent3>
      <a:accent4>
        <a:srgbClr val="DADADA"/>
      </a:accent4>
      <a:accent5>
        <a:srgbClr val="FFCAAA"/>
      </a:accent5>
      <a:accent6>
        <a:srgbClr val="E72D00"/>
      </a:accent6>
      <a:hlink>
        <a:srgbClr val="666699"/>
      </a:hlink>
      <a:folHlink>
        <a:srgbClr val="996633"/>
      </a:folHlink>
    </a:clrScheme>
    <a:fontScheme name="Ech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empus Sans ITC" pitchFamily="8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empus Sans ITC" pitchFamily="82" charset="0"/>
          </a:defRPr>
        </a:defPPr>
      </a:lstStyle>
    </a:lnDef>
  </a:objectDefaults>
  <a:extraClrSchemeLst>
    <a:extraClrScheme>
      <a:clrScheme name="Echo 1">
        <a:dk1>
          <a:srgbClr val="25252F"/>
        </a:dk1>
        <a:lt1>
          <a:srgbClr val="9999FF"/>
        </a:lt1>
        <a:dk2>
          <a:srgbClr val="000000"/>
        </a:dk2>
        <a:lt2>
          <a:srgbClr val="FFFFFF"/>
        </a:lt2>
        <a:accent1>
          <a:srgbClr val="3366FF"/>
        </a:accent1>
        <a:accent2>
          <a:srgbClr val="003399"/>
        </a:accent2>
        <a:accent3>
          <a:srgbClr val="AAAAAA"/>
        </a:accent3>
        <a:accent4>
          <a:srgbClr val="8282DA"/>
        </a:accent4>
        <a:accent5>
          <a:srgbClr val="ADB8FF"/>
        </a:accent5>
        <a:accent6>
          <a:srgbClr val="002D8A"/>
        </a:accent6>
        <a:hlink>
          <a:srgbClr val="0099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2">
        <a:dk1>
          <a:srgbClr val="314183"/>
        </a:dk1>
        <a:lt1>
          <a:srgbClr val="FFFFFF"/>
        </a:lt1>
        <a:dk2>
          <a:srgbClr val="0B1E45"/>
        </a:dk2>
        <a:lt2>
          <a:srgbClr val="FFFFFF"/>
        </a:lt2>
        <a:accent1>
          <a:srgbClr val="6666FF"/>
        </a:accent1>
        <a:accent2>
          <a:srgbClr val="0066FF"/>
        </a:accent2>
        <a:accent3>
          <a:srgbClr val="AAABB0"/>
        </a:accent3>
        <a:accent4>
          <a:srgbClr val="DADADA"/>
        </a:accent4>
        <a:accent5>
          <a:srgbClr val="B8B8FF"/>
        </a:accent5>
        <a:accent6>
          <a:srgbClr val="005CE7"/>
        </a:accent6>
        <a:hlink>
          <a:srgbClr val="00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3">
        <a:dk1>
          <a:srgbClr val="194349"/>
        </a:dk1>
        <a:lt1>
          <a:srgbClr val="FFFFCC"/>
        </a:lt1>
        <a:dk2>
          <a:srgbClr val="006666"/>
        </a:dk2>
        <a:lt2>
          <a:srgbClr val="FFFFFF"/>
        </a:lt2>
        <a:accent1>
          <a:srgbClr val="99CC00"/>
        </a:accent1>
        <a:accent2>
          <a:srgbClr val="00B6B2"/>
        </a:accent2>
        <a:accent3>
          <a:srgbClr val="AAB8B8"/>
        </a:accent3>
        <a:accent4>
          <a:srgbClr val="DADAAE"/>
        </a:accent4>
        <a:accent5>
          <a:srgbClr val="CAE2AA"/>
        </a:accent5>
        <a:accent6>
          <a:srgbClr val="00A5A1"/>
        </a:accent6>
        <a:hlink>
          <a:srgbClr val="669900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4">
        <a:dk1>
          <a:srgbClr val="194349"/>
        </a:dk1>
        <a:lt1>
          <a:srgbClr val="FFFFCC"/>
        </a:lt1>
        <a:dk2>
          <a:srgbClr val="0000FF"/>
        </a:dk2>
        <a:lt2>
          <a:srgbClr val="FFFFFF"/>
        </a:lt2>
        <a:accent1>
          <a:srgbClr val="0099FF"/>
        </a:accent1>
        <a:accent2>
          <a:srgbClr val="33CC33"/>
        </a:accent2>
        <a:accent3>
          <a:srgbClr val="AAAAFF"/>
        </a:accent3>
        <a:accent4>
          <a:srgbClr val="DADAAE"/>
        </a:accent4>
        <a:accent5>
          <a:srgbClr val="AACAFF"/>
        </a:accent5>
        <a:accent6>
          <a:srgbClr val="2DB9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5">
        <a:dk1>
          <a:srgbClr val="194349"/>
        </a:dk1>
        <a:lt1>
          <a:srgbClr val="FFFFCC"/>
        </a:lt1>
        <a:dk2>
          <a:srgbClr val="72A497"/>
        </a:dk2>
        <a:lt2>
          <a:srgbClr val="000000"/>
        </a:lt2>
        <a:accent1>
          <a:srgbClr val="805D32"/>
        </a:accent1>
        <a:accent2>
          <a:srgbClr val="7D2F3C"/>
        </a:accent2>
        <a:accent3>
          <a:srgbClr val="BCCFC9"/>
        </a:accent3>
        <a:accent4>
          <a:srgbClr val="DADAAE"/>
        </a:accent4>
        <a:accent5>
          <a:srgbClr val="C0B6AD"/>
        </a:accent5>
        <a:accent6>
          <a:srgbClr val="712A35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6">
        <a:dk1>
          <a:srgbClr val="1C1C1C"/>
        </a:dk1>
        <a:lt1>
          <a:srgbClr val="FFFFFF"/>
        </a:lt1>
        <a:dk2>
          <a:srgbClr val="710F0F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BB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666699"/>
        </a:hlink>
        <a:folHlink>
          <a:srgbClr val="99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7">
        <a:dk1>
          <a:srgbClr val="336666"/>
        </a:dk1>
        <a:lt1>
          <a:srgbClr val="FFFFFF"/>
        </a:lt1>
        <a:dk2>
          <a:srgbClr val="000000"/>
        </a:dk2>
        <a:lt2>
          <a:srgbClr val="666699"/>
        </a:lt2>
        <a:accent1>
          <a:srgbClr val="99CCCC"/>
        </a:accent1>
        <a:accent2>
          <a:srgbClr val="CCCCCC"/>
        </a:accent2>
        <a:accent3>
          <a:srgbClr val="FFFFFF"/>
        </a:accent3>
        <a:accent4>
          <a:srgbClr val="2A5656"/>
        </a:accent4>
        <a:accent5>
          <a:srgbClr val="CAE2E2"/>
        </a:accent5>
        <a:accent6>
          <a:srgbClr val="B9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8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336699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9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CC33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B98A00"/>
        </a:accent6>
        <a:hlink>
          <a:srgbClr val="CC66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10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666699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B8CA"/>
        </a:accent5>
        <a:accent6>
          <a:srgbClr val="8A8AE7"/>
        </a:accent6>
        <a:hlink>
          <a:srgbClr val="3366FF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Studio">
  <a:themeElements>
    <a:clrScheme name="Studio 5">
      <a:dk1>
        <a:srgbClr val="000000"/>
      </a:dk1>
      <a:lt1>
        <a:srgbClr val="FFFFFF"/>
      </a:lt1>
      <a:dk2>
        <a:srgbClr val="FF0000"/>
      </a:dk2>
      <a:lt2>
        <a:srgbClr val="FFCC00"/>
      </a:lt2>
      <a:accent1>
        <a:srgbClr val="66CCFF"/>
      </a:accent1>
      <a:accent2>
        <a:srgbClr val="009900"/>
      </a:accent2>
      <a:accent3>
        <a:srgbClr val="FFFFFF"/>
      </a:accent3>
      <a:accent4>
        <a:srgbClr val="000000"/>
      </a:accent4>
      <a:accent5>
        <a:srgbClr val="B8E2FF"/>
      </a:accent5>
      <a:accent6>
        <a:srgbClr val="008A00"/>
      </a:accent6>
      <a:hlink>
        <a:srgbClr val="FF3300"/>
      </a:hlink>
      <a:folHlink>
        <a:srgbClr val="6600FF"/>
      </a:folHlink>
    </a:clrScheme>
    <a:fontScheme name="Studio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empus Sans ITC" pitchFamily="8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empus Sans ITC" pitchFamily="82" charset="0"/>
          </a:defRPr>
        </a:defPPr>
      </a:lstStyle>
    </a:lnDef>
  </a:objectDefaults>
  <a:extraClrSchemeLst>
    <a:extraClrScheme>
      <a:clrScheme name="Studio 1">
        <a:dk1>
          <a:srgbClr val="000000"/>
        </a:dk1>
        <a:lt1>
          <a:srgbClr val="FFFFFF"/>
        </a:lt1>
        <a:dk2>
          <a:srgbClr val="336666"/>
        </a:dk2>
        <a:lt2>
          <a:srgbClr val="CCCC99"/>
        </a:lt2>
        <a:accent1>
          <a:srgbClr val="97CDCC"/>
        </a:accent1>
        <a:accent2>
          <a:srgbClr val="D6E0E0"/>
        </a:accent2>
        <a:accent3>
          <a:srgbClr val="FFFFFF"/>
        </a:accent3>
        <a:accent4>
          <a:srgbClr val="000000"/>
        </a:accent4>
        <a:accent5>
          <a:srgbClr val="C9E3E2"/>
        </a:accent5>
        <a:accent6>
          <a:srgbClr val="C2CBCB"/>
        </a:accent6>
        <a:hlink>
          <a:srgbClr val="99CC00"/>
        </a:hlink>
        <a:folHlink>
          <a:srgbClr val="33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2">
        <a:dk1>
          <a:srgbClr val="000000"/>
        </a:dk1>
        <a:lt1>
          <a:srgbClr val="FFFFFF"/>
        </a:lt1>
        <a:dk2>
          <a:srgbClr val="3732A0"/>
        </a:dk2>
        <a:lt2>
          <a:srgbClr val="666699"/>
        </a:lt2>
        <a:accent1>
          <a:srgbClr val="CCCCFF"/>
        </a:accent1>
        <a:accent2>
          <a:srgbClr val="009999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8A8A"/>
        </a:accent6>
        <a:hlink>
          <a:srgbClr val="3366CC"/>
        </a:hlink>
        <a:folHlink>
          <a:srgbClr val="9094B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3">
        <a:dk1>
          <a:srgbClr val="000000"/>
        </a:dk1>
        <a:lt1>
          <a:srgbClr val="FFFFFF"/>
        </a:lt1>
        <a:dk2>
          <a:srgbClr val="CD0505"/>
        </a:dk2>
        <a:lt2>
          <a:srgbClr val="5F5F5F"/>
        </a:lt2>
        <a:accent1>
          <a:srgbClr val="D2D5DE"/>
        </a:accent1>
        <a:accent2>
          <a:srgbClr val="D55757"/>
        </a:accent2>
        <a:accent3>
          <a:srgbClr val="FFFFFF"/>
        </a:accent3>
        <a:accent4>
          <a:srgbClr val="000000"/>
        </a:accent4>
        <a:accent5>
          <a:srgbClr val="E5E7EC"/>
        </a:accent5>
        <a:accent6>
          <a:srgbClr val="C14E4E"/>
        </a:accent6>
        <a:hlink>
          <a:srgbClr val="F42D1E"/>
        </a:hlink>
        <a:folHlink>
          <a:srgbClr val="7C84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4">
        <a:dk1>
          <a:srgbClr val="000000"/>
        </a:dk1>
        <a:lt1>
          <a:srgbClr val="FFFFFF"/>
        </a:lt1>
        <a:dk2>
          <a:srgbClr val="551A07"/>
        </a:dk2>
        <a:lt2>
          <a:srgbClr val="CC3300"/>
        </a:lt2>
        <a:accent1>
          <a:srgbClr val="F4B400"/>
        </a:accent1>
        <a:accent2>
          <a:srgbClr val="993300"/>
        </a:accent2>
        <a:accent3>
          <a:srgbClr val="FFFFFF"/>
        </a:accent3>
        <a:accent4>
          <a:srgbClr val="000000"/>
        </a:accent4>
        <a:accent5>
          <a:srgbClr val="F8D6AA"/>
        </a:accent5>
        <a:accent6>
          <a:srgbClr val="8A2D00"/>
        </a:accent6>
        <a:hlink>
          <a:srgbClr val="FF33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5">
        <a:dk1>
          <a:srgbClr val="000000"/>
        </a:dk1>
        <a:lt1>
          <a:srgbClr val="FFFFFF"/>
        </a:lt1>
        <a:dk2>
          <a:srgbClr val="FF0000"/>
        </a:dk2>
        <a:lt2>
          <a:srgbClr val="FFCC00"/>
        </a:lt2>
        <a:accent1>
          <a:srgbClr val="66CC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008A00"/>
        </a:accent6>
        <a:hlink>
          <a:srgbClr val="FF3300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6">
        <a:dk1>
          <a:srgbClr val="666633"/>
        </a:dk1>
        <a:lt1>
          <a:srgbClr val="FFFFFF"/>
        </a:lt1>
        <a:dk2>
          <a:srgbClr val="000000"/>
        </a:dk2>
        <a:lt2>
          <a:srgbClr val="CC3300"/>
        </a:lt2>
        <a:accent1>
          <a:srgbClr val="8080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C0C0AA"/>
        </a:accent5>
        <a:accent6>
          <a:srgbClr val="E78A00"/>
        </a:accent6>
        <a:hlink>
          <a:srgbClr val="CC6600"/>
        </a:hlink>
        <a:folHlink>
          <a:srgbClr val="434B1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7">
        <a:dk1>
          <a:srgbClr val="766997"/>
        </a:dk1>
        <a:lt1>
          <a:srgbClr val="FFFFFF"/>
        </a:lt1>
        <a:dk2>
          <a:srgbClr val="530901"/>
        </a:dk2>
        <a:lt2>
          <a:srgbClr val="FFFFFF"/>
        </a:lt2>
        <a:accent1>
          <a:srgbClr val="FF3300"/>
        </a:accent1>
        <a:accent2>
          <a:srgbClr val="CC6600"/>
        </a:accent2>
        <a:accent3>
          <a:srgbClr val="B3AAAA"/>
        </a:accent3>
        <a:accent4>
          <a:srgbClr val="DADADA"/>
        </a:accent4>
        <a:accent5>
          <a:srgbClr val="FFADAA"/>
        </a:accent5>
        <a:accent6>
          <a:srgbClr val="B95C00"/>
        </a:accent6>
        <a:hlink>
          <a:srgbClr val="FF9900"/>
        </a:hlink>
        <a:folHlink>
          <a:srgbClr val="99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8">
        <a:dk1>
          <a:srgbClr val="666699"/>
        </a:dk1>
        <a:lt1>
          <a:srgbClr val="FFFFFF"/>
        </a:lt1>
        <a:dk2>
          <a:srgbClr val="4C004C"/>
        </a:dk2>
        <a:lt2>
          <a:srgbClr val="FFFFFF"/>
        </a:lt2>
        <a:accent1>
          <a:srgbClr val="0099CC"/>
        </a:accent1>
        <a:accent2>
          <a:srgbClr val="993366"/>
        </a:accent2>
        <a:accent3>
          <a:srgbClr val="B2AAB2"/>
        </a:accent3>
        <a:accent4>
          <a:srgbClr val="DADADA"/>
        </a:accent4>
        <a:accent5>
          <a:srgbClr val="AACAE2"/>
        </a:accent5>
        <a:accent6>
          <a:srgbClr val="8A2D5C"/>
        </a:accent6>
        <a:hlink>
          <a:srgbClr val="99CC00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9">
        <a:dk1>
          <a:srgbClr val="565682"/>
        </a:dk1>
        <a:lt1>
          <a:srgbClr val="FFFFFF"/>
        </a:lt1>
        <a:dk2>
          <a:srgbClr val="1E1551"/>
        </a:dk2>
        <a:lt2>
          <a:srgbClr val="CCFFFF"/>
        </a:lt2>
        <a:accent1>
          <a:srgbClr val="33CCCC"/>
        </a:accent1>
        <a:accent2>
          <a:srgbClr val="009999"/>
        </a:accent2>
        <a:accent3>
          <a:srgbClr val="ABAAB3"/>
        </a:accent3>
        <a:accent4>
          <a:srgbClr val="DADADA"/>
        </a:accent4>
        <a:accent5>
          <a:srgbClr val="ADE2E2"/>
        </a:accent5>
        <a:accent6>
          <a:srgbClr val="008A8A"/>
        </a:accent6>
        <a:hlink>
          <a:srgbClr val="FF9900"/>
        </a:hlink>
        <a:folHlink>
          <a:srgbClr val="00598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10">
        <a:dk1>
          <a:srgbClr val="CCCC99"/>
        </a:dk1>
        <a:lt1>
          <a:srgbClr val="FFFFFF"/>
        </a:lt1>
        <a:dk2>
          <a:srgbClr val="2E5D5C"/>
        </a:dk2>
        <a:lt2>
          <a:srgbClr val="FFFFFF"/>
        </a:lt2>
        <a:accent1>
          <a:srgbClr val="0099CC"/>
        </a:accent1>
        <a:accent2>
          <a:srgbClr val="D6E0E0"/>
        </a:accent2>
        <a:accent3>
          <a:srgbClr val="ADB6B5"/>
        </a:accent3>
        <a:accent4>
          <a:srgbClr val="DADADA"/>
        </a:accent4>
        <a:accent5>
          <a:srgbClr val="AACAE2"/>
        </a:accent5>
        <a:accent6>
          <a:srgbClr val="C2CBCB"/>
        </a:accent6>
        <a:hlink>
          <a:srgbClr val="CCCC99"/>
        </a:hlink>
        <a:folHlink>
          <a:srgbClr val="428A8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Quadrant">
  <a:themeElements>
    <a:clrScheme name="Quadrant 5">
      <a:dk1>
        <a:srgbClr val="666699"/>
      </a:dk1>
      <a:lt1>
        <a:srgbClr val="FFFFFF"/>
      </a:lt1>
      <a:dk2>
        <a:srgbClr val="000033"/>
      </a:dk2>
      <a:lt2>
        <a:srgbClr val="FFFFFF"/>
      </a:lt2>
      <a:accent1>
        <a:srgbClr val="9966FF"/>
      </a:accent1>
      <a:accent2>
        <a:srgbClr val="CCCCFF"/>
      </a:accent2>
      <a:accent3>
        <a:srgbClr val="AAAAAD"/>
      </a:accent3>
      <a:accent4>
        <a:srgbClr val="DADADA"/>
      </a:accent4>
      <a:accent5>
        <a:srgbClr val="CAB8FF"/>
      </a:accent5>
      <a:accent6>
        <a:srgbClr val="B9B9E7"/>
      </a:accent6>
      <a:hlink>
        <a:srgbClr val="CCCC00"/>
      </a:hlink>
      <a:folHlink>
        <a:srgbClr val="CC9900"/>
      </a:folHlink>
    </a:clrScheme>
    <a:fontScheme name="Quadran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empus Sans ITC" pitchFamily="8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empus Sans ITC" pitchFamily="82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Ripple</Template>
  <TotalTime>2254</TotalTime>
  <Words>382</Words>
  <Application>Microsoft Office PowerPoint</Application>
  <PresentationFormat>On-screen Show (4:3)</PresentationFormat>
  <Paragraphs>35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16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9</vt:i4>
      </vt:variant>
    </vt:vector>
  </HeadingPairs>
  <TitlesOfParts>
    <vt:vector size="32" baseType="lpstr">
      <vt:lpstr>Agency FB</vt:lpstr>
      <vt:lpstr>Arial</vt:lpstr>
      <vt:lpstr>Arial Black</vt:lpstr>
      <vt:lpstr>Bell MT</vt:lpstr>
      <vt:lpstr>Calibri</vt:lpstr>
      <vt:lpstr>French Script MT</vt:lpstr>
      <vt:lpstr>Garamond</vt:lpstr>
      <vt:lpstr>Impact</vt:lpstr>
      <vt:lpstr>Papyrus</vt:lpstr>
      <vt:lpstr>Perpetua</vt:lpstr>
      <vt:lpstr>Pristina</vt:lpstr>
      <vt:lpstr>Tahoma</vt:lpstr>
      <vt:lpstr>Tempus Sans ITC</vt:lpstr>
      <vt:lpstr>Times New Roman</vt:lpstr>
      <vt:lpstr>Verdana</vt:lpstr>
      <vt:lpstr>Wingdings</vt:lpstr>
      <vt:lpstr>Level</vt:lpstr>
      <vt:lpstr>Axis</vt:lpstr>
      <vt:lpstr>Cascade</vt:lpstr>
      <vt:lpstr>Blends</vt:lpstr>
      <vt:lpstr>Echo</vt:lpstr>
      <vt:lpstr>Studio</vt:lpstr>
      <vt:lpstr>Quadrant</vt:lpstr>
      <vt:lpstr>MANAJEMEN SEKOLAH</vt:lpstr>
      <vt:lpstr>Bidang Garapan Manajemen Pendidikan di Sekolah</vt:lpstr>
      <vt:lpstr>II. Manajemen Kesiswaan</vt:lpstr>
      <vt:lpstr>Lanjutan...</vt:lpstr>
      <vt:lpstr>Prinsip dasar dalam manajemen kesiswaan</vt:lpstr>
      <vt:lpstr>4. Manajemen Personil/anggota</vt:lpstr>
      <vt:lpstr>PowerPoint Presentation</vt:lpstr>
      <vt:lpstr>Prinsip Dasar Manajemen Personalia</vt:lpstr>
      <vt:lpstr>PowerPoint Presentation</vt:lpstr>
    </vt:vector>
  </TitlesOfParts>
  <Company>RINI Comp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MANAJEMEN PENDIDIKAN 2 SKS (KIP 205/KIP 122</dc:title>
  <dc:creator>RINI</dc:creator>
  <cp:lastModifiedBy>Petualang Literasi</cp:lastModifiedBy>
  <cp:revision>369</cp:revision>
  <dcterms:created xsi:type="dcterms:W3CDTF">2009-02-09T12:36:06Z</dcterms:created>
  <dcterms:modified xsi:type="dcterms:W3CDTF">2022-08-13T08:54:21Z</dcterms:modified>
</cp:coreProperties>
</file>