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CCF4E3C8-5E8C-452B-A93F-22175320A4D1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261E64B6-B454-44A6-836F-079033B5249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D79F2-2D50-4746-B24E-4409CD2204CF}" type="datetimeFigureOut">
              <a:rPr lang="en-US" smtClean="0"/>
              <a:pPr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40FD9-4E11-4E1F-9EC7-1B3164049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SISTEM PENGENDALIAN MANAJEMEN SEKTOR 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SISTEM PENGENDALIAN MANAJEMEN SEKTOR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terlaksananya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manjemen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koordinasi</a:t>
            </a:r>
            <a:r>
              <a:rPr lang="en-US" dirty="0" smtClean="0"/>
              <a:t>,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motivasi</a:t>
            </a:r>
            <a:r>
              <a:rPr lang="en-US" dirty="0" smtClean="0"/>
              <a:t>, </a:t>
            </a:r>
            <a:r>
              <a:rPr lang="en-US" dirty="0" err="1" smtClean="0"/>
              <a:t>pengendalian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TIPE PENGENDALIAN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preventif</a:t>
            </a:r>
            <a:endParaRPr lang="en-US" dirty="0" smtClean="0"/>
          </a:p>
          <a:p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smtClean="0"/>
              <a:t>kinerja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54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SISTEM PENGENDALIAN MANAJEMEN SEKTOR PUBLIK</vt:lpstr>
      <vt:lpstr>SISTEM PENGENDALIAN MANAJEMEN SEKTOR PUBLIK</vt:lpstr>
      <vt:lpstr>TIPE PENGENDALIAN MANAJEMEN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PENGENDALIAN MANAJEMEN SEKTOR PUBLIK</dc:title>
  <dc:creator>Valued Acer Customer</dc:creator>
  <cp:lastModifiedBy>User</cp:lastModifiedBy>
  <cp:revision>5</cp:revision>
  <dcterms:created xsi:type="dcterms:W3CDTF">2015-03-11T06:08:30Z</dcterms:created>
  <dcterms:modified xsi:type="dcterms:W3CDTF">2018-12-23T14:31:54Z</dcterms:modified>
</cp:coreProperties>
</file>